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2.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3.xml" ContentType="application/vnd.openxmlformats-officedocument.presentationml.tags+xml"/>
  <Override PartName="/ppt/notesSlides/notesSlide10.xml" ContentType="application/vnd.openxmlformats-officedocument.presentationml.notesSlide+xml"/>
  <Override PartName="/ppt/tags/tag4.xml" ContentType="application/vnd.openxmlformats-officedocument.presentationml.tags+xml"/>
  <Override PartName="/ppt/notesSlides/notesSlide11.xml" ContentType="application/vnd.openxmlformats-officedocument.presentationml.notesSlide+xml"/>
  <Override PartName="/ppt/tags/tag5.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6.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7.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ags/tag8.xml" ContentType="application/vnd.openxmlformats-officedocument.presentationml.tag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tags/tag9.xml" ContentType="application/vnd.openxmlformats-officedocument.presentationml.tags+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tags/tag10.xml" ContentType="application/vnd.openxmlformats-officedocument.presentationml.tags+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tags/tag11.xml" ContentType="application/vnd.openxmlformats-officedocument.presentationml.tags+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tags/tag12.xml" ContentType="application/vnd.openxmlformats-officedocument.presentationml.tags+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tags/tag13.xml" ContentType="application/vnd.openxmlformats-officedocument.presentationml.tags+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6"/>
  </p:notesMasterIdLst>
  <p:sldIdLst>
    <p:sldId id="367" r:id="rId2"/>
    <p:sldId id="368" r:id="rId3"/>
    <p:sldId id="322" r:id="rId4"/>
    <p:sldId id="323" r:id="rId5"/>
    <p:sldId id="324" r:id="rId6"/>
    <p:sldId id="325" r:id="rId7"/>
    <p:sldId id="326" r:id="rId8"/>
    <p:sldId id="257" r:id="rId9"/>
    <p:sldId id="333" r:id="rId10"/>
    <p:sldId id="278" r:id="rId11"/>
    <p:sldId id="342" r:id="rId12"/>
    <p:sldId id="308" r:id="rId13"/>
    <p:sldId id="327" r:id="rId14"/>
    <p:sldId id="328" r:id="rId15"/>
    <p:sldId id="343" r:id="rId16"/>
    <p:sldId id="369" r:id="rId17"/>
    <p:sldId id="345" r:id="rId18"/>
    <p:sldId id="346" r:id="rId19"/>
    <p:sldId id="295" r:id="rId20"/>
    <p:sldId id="309" r:id="rId21"/>
    <p:sldId id="310" r:id="rId22"/>
    <p:sldId id="311" r:id="rId23"/>
    <p:sldId id="312" r:id="rId24"/>
    <p:sldId id="313" r:id="rId25"/>
    <p:sldId id="292" r:id="rId26"/>
    <p:sldId id="293" r:id="rId27"/>
    <p:sldId id="347" r:id="rId28"/>
    <p:sldId id="348" r:id="rId29"/>
    <p:sldId id="294" r:id="rId30"/>
    <p:sldId id="296" r:id="rId31"/>
    <p:sldId id="349" r:id="rId32"/>
    <p:sldId id="350" r:id="rId33"/>
    <p:sldId id="301" r:id="rId34"/>
    <p:sldId id="351" r:id="rId35"/>
    <p:sldId id="375" r:id="rId36"/>
    <p:sldId id="376" r:id="rId37"/>
    <p:sldId id="379" r:id="rId38"/>
    <p:sldId id="377" r:id="rId39"/>
    <p:sldId id="352" r:id="rId40"/>
    <p:sldId id="380" r:id="rId41"/>
    <p:sldId id="371" r:id="rId42"/>
    <p:sldId id="381" r:id="rId43"/>
    <p:sldId id="274" r:id="rId44"/>
    <p:sldId id="283" r:id="rId45"/>
    <p:sldId id="284" r:id="rId46"/>
    <p:sldId id="336" r:id="rId47"/>
    <p:sldId id="337" r:id="rId48"/>
    <p:sldId id="370" r:id="rId49"/>
    <p:sldId id="334" r:id="rId50"/>
    <p:sldId id="275" r:id="rId51"/>
    <p:sldId id="302" r:id="rId52"/>
    <p:sldId id="338" r:id="rId53"/>
    <p:sldId id="339" r:id="rId54"/>
    <p:sldId id="340" r:id="rId55"/>
    <p:sldId id="341" r:id="rId56"/>
    <p:sldId id="307" r:id="rId57"/>
    <p:sldId id="335" r:id="rId58"/>
    <p:sldId id="279" r:id="rId59"/>
    <p:sldId id="276" r:id="rId60"/>
    <p:sldId id="303" r:id="rId61"/>
    <p:sldId id="304" r:id="rId62"/>
    <p:sldId id="353" r:id="rId63"/>
    <p:sldId id="354" r:id="rId64"/>
    <p:sldId id="355" r:id="rId65"/>
    <p:sldId id="382" r:id="rId66"/>
    <p:sldId id="372" r:id="rId67"/>
    <p:sldId id="383" r:id="rId68"/>
    <p:sldId id="384" r:id="rId69"/>
    <p:sldId id="281" r:id="rId70"/>
    <p:sldId id="357" r:id="rId71"/>
    <p:sldId id="306" r:id="rId72"/>
    <p:sldId id="329" r:id="rId73"/>
    <p:sldId id="330" r:id="rId74"/>
    <p:sldId id="358" r:id="rId75"/>
    <p:sldId id="359" r:id="rId76"/>
    <p:sldId id="360" r:id="rId77"/>
    <p:sldId id="385" r:id="rId78"/>
    <p:sldId id="386" r:id="rId79"/>
    <p:sldId id="387" r:id="rId80"/>
    <p:sldId id="361" r:id="rId81"/>
    <p:sldId id="362" r:id="rId82"/>
    <p:sldId id="277" r:id="rId83"/>
    <p:sldId id="363" r:id="rId84"/>
    <p:sldId id="364" r:id="rId85"/>
    <p:sldId id="373" r:id="rId86"/>
    <p:sldId id="282" r:id="rId87"/>
    <p:sldId id="314" r:id="rId88"/>
    <p:sldId id="331" r:id="rId89"/>
    <p:sldId id="332" r:id="rId90"/>
    <p:sldId id="280" r:id="rId91"/>
    <p:sldId id="305" r:id="rId92"/>
    <p:sldId id="299" r:id="rId93"/>
    <p:sldId id="300" r:id="rId94"/>
    <p:sldId id="315" r:id="rId95"/>
    <p:sldId id="388" r:id="rId96"/>
    <p:sldId id="374" r:id="rId97"/>
    <p:sldId id="389" r:id="rId98"/>
    <p:sldId id="316" r:id="rId99"/>
    <p:sldId id="317" r:id="rId100"/>
    <p:sldId id="318" r:id="rId101"/>
    <p:sldId id="319" r:id="rId102"/>
    <p:sldId id="320" r:id="rId103"/>
    <p:sldId id="365" r:id="rId104"/>
    <p:sldId id="366" r:id="rId105"/>
  </p:sldIdLst>
  <p:sldSz cx="9144000" cy="6858000" type="screen4x3"/>
  <p:notesSz cx="6858000" cy="9144000"/>
  <p:custDataLst>
    <p:tags r:id="rId10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p:cViewPr>
        <p:scale>
          <a:sx n="100" d="100"/>
          <a:sy n="100" d="100"/>
        </p:scale>
        <p:origin x="210" y="54"/>
      </p:cViewPr>
      <p:guideLst>
        <p:guide orient="horz" pos="2160"/>
        <p:guide pos="2880"/>
      </p:guideLst>
    </p:cSldViewPr>
  </p:slideViewPr>
  <p:notesTextViewPr>
    <p:cViewPr>
      <p:scale>
        <a:sx n="1" d="1"/>
        <a:sy n="1" d="1"/>
      </p:scale>
      <p:origin x="0" y="0"/>
    </p:cViewPr>
  </p:notesTextViewPr>
  <p:sorterViewPr>
    <p:cViewPr varScale="1">
      <p:scale>
        <a:sx n="1" d="1"/>
        <a:sy n="1" d="1"/>
      </p:scale>
      <p:origin x="0" y="-7458"/>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tags" Target="tags/tag1.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viewProps" Target="viewProp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513064-348D-4BA2-A102-93661EA2C5EC}" type="datetimeFigureOut">
              <a:rPr lang="en-US" smtClean="0"/>
              <a:t>5/15/2014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6C96A5-6886-4C1E-9152-42F7E67F5965}" type="slidenum">
              <a:rPr lang="en-US" smtClean="0"/>
              <a:t>‹#›</a:t>
            </a:fld>
            <a:endParaRPr lang="en-US"/>
          </a:p>
        </p:txBody>
      </p:sp>
    </p:spTree>
    <p:extLst>
      <p:ext uri="{BB962C8B-B14F-4D97-AF65-F5344CB8AC3E}">
        <p14:creationId xmlns:p14="http://schemas.microsoft.com/office/powerpoint/2010/main" val="4931054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5B08DE1-51AE-41C4-8B0A-D5456C386EF6}" type="slidenum">
              <a:rPr lang="en-US" altLang="en-US"/>
              <a:pPr/>
              <a:t>3</a:t>
            </a:fld>
            <a:endParaRPr lang="en-US" altLang="en-US"/>
          </a:p>
        </p:txBody>
      </p:sp>
      <p:sp>
        <p:nvSpPr>
          <p:cNvPr id="94105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941059"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27482367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3A26F7F-6CAF-4CA1-812D-D3A5E7159E93}" type="slidenum">
              <a:rPr lang="en-US" altLang="en-US"/>
              <a:pPr/>
              <a:t>15</a:t>
            </a:fld>
            <a:endParaRPr lang="en-US" altLang="en-US"/>
          </a:p>
        </p:txBody>
      </p:sp>
      <p:sp>
        <p:nvSpPr>
          <p:cNvPr id="877570"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877571"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r>
              <a:rPr lang="en-US" altLang="en-US"/>
              <a:t>Answer: B</a:t>
            </a:r>
          </a:p>
        </p:txBody>
      </p:sp>
    </p:spTree>
    <p:extLst>
      <p:ext uri="{BB962C8B-B14F-4D97-AF65-F5344CB8AC3E}">
        <p14:creationId xmlns:p14="http://schemas.microsoft.com/office/powerpoint/2010/main" val="3612504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3A26F7F-6CAF-4CA1-812D-D3A5E7159E93}" type="slidenum">
              <a:rPr lang="en-US" altLang="en-US"/>
              <a:pPr/>
              <a:t>16</a:t>
            </a:fld>
            <a:endParaRPr lang="en-US" altLang="en-US"/>
          </a:p>
        </p:txBody>
      </p:sp>
      <p:sp>
        <p:nvSpPr>
          <p:cNvPr id="877570"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877571"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r>
              <a:rPr lang="en-US" altLang="en-US"/>
              <a:t>Answer: B</a:t>
            </a:r>
          </a:p>
        </p:txBody>
      </p:sp>
    </p:spTree>
    <p:extLst>
      <p:ext uri="{BB962C8B-B14F-4D97-AF65-F5344CB8AC3E}">
        <p14:creationId xmlns:p14="http://schemas.microsoft.com/office/powerpoint/2010/main" val="2220444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70979BC-D9D3-4B26-BF8F-96DDE4C464B8}" type="slidenum">
              <a:rPr lang="en-US" altLang="en-US"/>
              <a:pPr/>
              <a:t>17</a:t>
            </a:fld>
            <a:endParaRPr lang="en-US" altLang="en-US"/>
          </a:p>
        </p:txBody>
      </p:sp>
      <p:sp>
        <p:nvSpPr>
          <p:cNvPr id="881666"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881667"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r>
              <a:rPr lang="en-US" altLang="en-US"/>
              <a:t>Answer: B</a:t>
            </a:r>
          </a:p>
        </p:txBody>
      </p:sp>
    </p:spTree>
    <p:extLst>
      <p:ext uri="{BB962C8B-B14F-4D97-AF65-F5344CB8AC3E}">
        <p14:creationId xmlns:p14="http://schemas.microsoft.com/office/powerpoint/2010/main" val="3082399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A4F5B4-6011-4BA0-BC5C-6AD9AC3D2534}" type="slidenum">
              <a:rPr lang="en-US" altLang="en-US"/>
              <a:pPr/>
              <a:t>18</a:t>
            </a:fld>
            <a:endParaRPr lang="en-US" altLang="en-US"/>
          </a:p>
        </p:txBody>
      </p:sp>
      <p:sp>
        <p:nvSpPr>
          <p:cNvPr id="883714"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883715"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r>
              <a:rPr lang="en-US" altLang="en-US"/>
              <a:t>Answer: B</a:t>
            </a:r>
          </a:p>
        </p:txBody>
      </p:sp>
    </p:spTree>
    <p:extLst>
      <p:ext uri="{BB962C8B-B14F-4D97-AF65-F5344CB8AC3E}">
        <p14:creationId xmlns:p14="http://schemas.microsoft.com/office/powerpoint/2010/main" val="18998167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90F9D42-4E8A-461C-9BD6-3377595FCBAF}" type="slidenum">
              <a:rPr lang="en-US" altLang="en-US"/>
              <a:pPr/>
              <a:t>27</a:t>
            </a:fld>
            <a:endParaRPr lang="en-US" altLang="en-US"/>
          </a:p>
        </p:txBody>
      </p:sp>
      <p:sp>
        <p:nvSpPr>
          <p:cNvPr id="885762"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885763"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r>
              <a:rPr lang="en-US" altLang="en-US"/>
              <a:t>Answer: B</a:t>
            </a:r>
          </a:p>
        </p:txBody>
      </p:sp>
    </p:spTree>
    <p:extLst>
      <p:ext uri="{BB962C8B-B14F-4D97-AF65-F5344CB8AC3E}">
        <p14:creationId xmlns:p14="http://schemas.microsoft.com/office/powerpoint/2010/main" val="1087910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6A5AF0B-A5C2-45EA-A1DD-BA10A8CD06BF}" type="slidenum">
              <a:rPr lang="en-US" altLang="en-US"/>
              <a:pPr/>
              <a:t>28</a:t>
            </a:fld>
            <a:endParaRPr lang="en-US" altLang="en-US"/>
          </a:p>
        </p:txBody>
      </p:sp>
      <p:sp>
        <p:nvSpPr>
          <p:cNvPr id="887810"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887811"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r>
              <a:rPr lang="en-US" altLang="en-US"/>
              <a:t>Answer: B</a:t>
            </a:r>
          </a:p>
        </p:txBody>
      </p:sp>
    </p:spTree>
    <p:extLst>
      <p:ext uri="{BB962C8B-B14F-4D97-AF65-F5344CB8AC3E}">
        <p14:creationId xmlns:p14="http://schemas.microsoft.com/office/powerpoint/2010/main" val="36884599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B075DE-43B6-4725-8428-CC91A8580955}" type="slidenum">
              <a:rPr lang="en-US" altLang="en-US"/>
              <a:pPr/>
              <a:t>31</a:t>
            </a:fld>
            <a:endParaRPr lang="en-US" altLang="en-US"/>
          </a:p>
        </p:txBody>
      </p:sp>
      <p:sp>
        <p:nvSpPr>
          <p:cNvPr id="889858"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889859"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r>
              <a:rPr lang="en-US" altLang="en-US"/>
              <a:t>Answer: E</a:t>
            </a:r>
          </a:p>
        </p:txBody>
      </p:sp>
    </p:spTree>
    <p:extLst>
      <p:ext uri="{BB962C8B-B14F-4D97-AF65-F5344CB8AC3E}">
        <p14:creationId xmlns:p14="http://schemas.microsoft.com/office/powerpoint/2010/main" val="27683038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49DA54-B768-4F59-897A-0FECB71EFA78}" type="slidenum">
              <a:rPr lang="en-US" altLang="en-US"/>
              <a:pPr/>
              <a:t>32</a:t>
            </a:fld>
            <a:endParaRPr lang="en-US" altLang="en-US"/>
          </a:p>
        </p:txBody>
      </p:sp>
      <p:sp>
        <p:nvSpPr>
          <p:cNvPr id="891906"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891907"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r>
              <a:rPr lang="en-US" altLang="en-US"/>
              <a:t>Answer: E</a:t>
            </a:r>
          </a:p>
        </p:txBody>
      </p:sp>
    </p:spTree>
    <p:extLst>
      <p:ext uri="{BB962C8B-B14F-4D97-AF65-F5344CB8AC3E}">
        <p14:creationId xmlns:p14="http://schemas.microsoft.com/office/powerpoint/2010/main" val="2504884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2285106-D89C-45EB-80EC-99F23DCDC877}" type="slidenum">
              <a:rPr lang="en-US" altLang="en-US"/>
              <a:pPr/>
              <a:t>34</a:t>
            </a:fld>
            <a:endParaRPr lang="en-US" altLang="en-US"/>
          </a:p>
        </p:txBody>
      </p:sp>
      <p:sp>
        <p:nvSpPr>
          <p:cNvPr id="89395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893955"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19987203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2285106-D89C-45EB-80EC-99F23DCDC877}" type="slidenum">
              <a:rPr lang="en-US" altLang="en-US"/>
              <a:pPr/>
              <a:t>35</a:t>
            </a:fld>
            <a:endParaRPr lang="en-US" altLang="en-US"/>
          </a:p>
        </p:txBody>
      </p:sp>
      <p:sp>
        <p:nvSpPr>
          <p:cNvPr id="89395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893955"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26173545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D919B7-020E-45B5-B1A4-9BD244AAFE3B}" type="slidenum">
              <a:rPr lang="en-US" altLang="en-US"/>
              <a:pPr/>
              <a:t>4</a:t>
            </a:fld>
            <a:endParaRPr lang="en-US" altLang="en-US"/>
          </a:p>
        </p:txBody>
      </p:sp>
      <p:sp>
        <p:nvSpPr>
          <p:cNvPr id="84275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842755"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1873113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2285106-D89C-45EB-80EC-99F23DCDC877}" type="slidenum">
              <a:rPr lang="en-US" altLang="en-US"/>
              <a:pPr/>
              <a:t>36</a:t>
            </a:fld>
            <a:endParaRPr lang="en-US" altLang="en-US"/>
          </a:p>
        </p:txBody>
      </p:sp>
      <p:sp>
        <p:nvSpPr>
          <p:cNvPr id="89395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893955"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38237489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2285106-D89C-45EB-80EC-99F23DCDC877}" type="slidenum">
              <a:rPr lang="en-US" altLang="en-US"/>
              <a:pPr/>
              <a:t>37</a:t>
            </a:fld>
            <a:endParaRPr lang="en-US" altLang="en-US"/>
          </a:p>
        </p:txBody>
      </p:sp>
      <p:sp>
        <p:nvSpPr>
          <p:cNvPr id="89395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893955"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23206195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2285106-D89C-45EB-80EC-99F23DCDC877}" type="slidenum">
              <a:rPr lang="en-US" altLang="en-US"/>
              <a:pPr/>
              <a:t>38</a:t>
            </a:fld>
            <a:endParaRPr lang="en-US" altLang="en-US"/>
          </a:p>
        </p:txBody>
      </p:sp>
      <p:sp>
        <p:nvSpPr>
          <p:cNvPr id="89395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893955"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7557722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ED31EB1-8DD2-41F3-BD32-516D3B7D1EB6}" type="slidenum">
              <a:rPr lang="en-US" altLang="en-US"/>
              <a:pPr/>
              <a:t>39</a:t>
            </a:fld>
            <a:endParaRPr lang="en-US" altLang="en-US"/>
          </a:p>
        </p:txBody>
      </p:sp>
      <p:sp>
        <p:nvSpPr>
          <p:cNvPr id="92672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926723"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22082328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ED31EB1-8DD2-41F3-BD32-516D3B7D1EB6}" type="slidenum">
              <a:rPr lang="en-US" altLang="en-US"/>
              <a:pPr/>
              <a:t>40</a:t>
            </a:fld>
            <a:endParaRPr lang="en-US" altLang="en-US"/>
          </a:p>
        </p:txBody>
      </p:sp>
      <p:sp>
        <p:nvSpPr>
          <p:cNvPr id="92672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926723"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30152987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ED31EB1-8DD2-41F3-BD32-516D3B7D1EB6}" type="slidenum">
              <a:rPr lang="en-US" altLang="en-US"/>
              <a:pPr/>
              <a:t>41</a:t>
            </a:fld>
            <a:endParaRPr lang="en-US" altLang="en-US"/>
          </a:p>
        </p:txBody>
      </p:sp>
      <p:sp>
        <p:nvSpPr>
          <p:cNvPr id="92672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926723"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3454742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ED31EB1-8DD2-41F3-BD32-516D3B7D1EB6}" type="slidenum">
              <a:rPr lang="en-US" altLang="en-US"/>
              <a:pPr/>
              <a:t>42</a:t>
            </a:fld>
            <a:endParaRPr lang="en-US" altLang="en-US"/>
          </a:p>
        </p:txBody>
      </p:sp>
      <p:sp>
        <p:nvSpPr>
          <p:cNvPr id="92672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926723"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21727716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EB6C48-BED7-48E9-A837-F4C17491B191}" type="slidenum">
              <a:rPr lang="en-US" altLang="en-US"/>
              <a:pPr/>
              <a:t>46</a:t>
            </a:fld>
            <a:endParaRPr lang="en-US" altLang="en-US"/>
          </a:p>
        </p:txBody>
      </p:sp>
      <p:sp>
        <p:nvSpPr>
          <p:cNvPr id="865282"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865283"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r>
              <a:rPr lang="en-US" altLang="en-US"/>
              <a:t>Answer: A</a:t>
            </a:r>
          </a:p>
        </p:txBody>
      </p:sp>
    </p:spTree>
    <p:extLst>
      <p:ext uri="{BB962C8B-B14F-4D97-AF65-F5344CB8AC3E}">
        <p14:creationId xmlns:p14="http://schemas.microsoft.com/office/powerpoint/2010/main" val="38460907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91285F4-54B5-42A6-8760-A899767085AF}" type="slidenum">
              <a:rPr lang="en-US" altLang="en-US"/>
              <a:pPr/>
              <a:t>47</a:t>
            </a:fld>
            <a:endParaRPr lang="en-US" altLang="en-US"/>
          </a:p>
        </p:txBody>
      </p:sp>
      <p:sp>
        <p:nvSpPr>
          <p:cNvPr id="867330"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867331"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r>
              <a:rPr lang="en-US" altLang="en-US"/>
              <a:t>Answer: A</a:t>
            </a:r>
          </a:p>
        </p:txBody>
      </p:sp>
    </p:spTree>
    <p:extLst>
      <p:ext uri="{BB962C8B-B14F-4D97-AF65-F5344CB8AC3E}">
        <p14:creationId xmlns:p14="http://schemas.microsoft.com/office/powerpoint/2010/main" val="25633149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91285F4-54B5-42A6-8760-A899767085AF}" type="slidenum">
              <a:rPr lang="en-US" altLang="en-US"/>
              <a:pPr/>
              <a:t>48</a:t>
            </a:fld>
            <a:endParaRPr lang="en-US" altLang="en-US"/>
          </a:p>
        </p:txBody>
      </p:sp>
      <p:sp>
        <p:nvSpPr>
          <p:cNvPr id="867330"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867331"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r>
              <a:rPr lang="en-US" altLang="en-US"/>
              <a:t>Answer: A</a:t>
            </a:r>
          </a:p>
        </p:txBody>
      </p:sp>
    </p:spTree>
    <p:extLst>
      <p:ext uri="{BB962C8B-B14F-4D97-AF65-F5344CB8AC3E}">
        <p14:creationId xmlns:p14="http://schemas.microsoft.com/office/powerpoint/2010/main" val="24056539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385A9A-0FEF-4247-9A97-CD969D016C49}" type="slidenum">
              <a:rPr lang="en-US" altLang="en-US"/>
              <a:pPr/>
              <a:t>5</a:t>
            </a:fld>
            <a:endParaRPr lang="en-US" altLang="en-US"/>
          </a:p>
        </p:txBody>
      </p:sp>
      <p:sp>
        <p:nvSpPr>
          <p:cNvPr id="91443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914435"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307571663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7464B2F-CFA4-49CA-9E07-5EA03C668435}" type="slidenum">
              <a:rPr lang="en-US" altLang="en-US"/>
              <a:pPr/>
              <a:t>49</a:t>
            </a:fld>
            <a:endParaRPr lang="en-US" altLang="en-US"/>
          </a:p>
        </p:txBody>
      </p:sp>
      <p:sp>
        <p:nvSpPr>
          <p:cNvPr id="85913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859139"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252689002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52FE20F-5697-4107-9EF8-39175FC4ADE6}" type="slidenum">
              <a:rPr lang="en-US" altLang="en-US"/>
              <a:pPr/>
              <a:t>52</a:t>
            </a:fld>
            <a:endParaRPr lang="en-US" altLang="en-US"/>
          </a:p>
        </p:txBody>
      </p:sp>
      <p:sp>
        <p:nvSpPr>
          <p:cNvPr id="869378"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869379"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r>
              <a:rPr lang="en-US" altLang="en-US"/>
              <a:t>Answer: B</a:t>
            </a:r>
          </a:p>
        </p:txBody>
      </p:sp>
    </p:spTree>
    <p:extLst>
      <p:ext uri="{BB962C8B-B14F-4D97-AF65-F5344CB8AC3E}">
        <p14:creationId xmlns:p14="http://schemas.microsoft.com/office/powerpoint/2010/main" val="31606679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EE17E62-4EC5-4AB2-BC7D-E85E06AA0A9E}" type="slidenum">
              <a:rPr lang="en-US" altLang="en-US"/>
              <a:pPr/>
              <a:t>53</a:t>
            </a:fld>
            <a:endParaRPr lang="en-US" altLang="en-US"/>
          </a:p>
        </p:txBody>
      </p:sp>
      <p:sp>
        <p:nvSpPr>
          <p:cNvPr id="871426"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871427"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r>
              <a:rPr lang="en-US" altLang="en-US"/>
              <a:t>Answer: B</a:t>
            </a:r>
          </a:p>
        </p:txBody>
      </p:sp>
    </p:spTree>
    <p:extLst>
      <p:ext uri="{BB962C8B-B14F-4D97-AF65-F5344CB8AC3E}">
        <p14:creationId xmlns:p14="http://schemas.microsoft.com/office/powerpoint/2010/main" val="200333194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070E668-4C1E-4577-87A8-14B299D468E0}" type="slidenum">
              <a:rPr lang="en-US" altLang="en-US"/>
              <a:pPr/>
              <a:t>54</a:t>
            </a:fld>
            <a:endParaRPr lang="en-US" altLang="en-US"/>
          </a:p>
        </p:txBody>
      </p:sp>
      <p:sp>
        <p:nvSpPr>
          <p:cNvPr id="873474"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873475"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r>
              <a:rPr lang="en-US" altLang="en-US"/>
              <a:t>Answer: C</a:t>
            </a:r>
          </a:p>
        </p:txBody>
      </p:sp>
    </p:spTree>
    <p:extLst>
      <p:ext uri="{BB962C8B-B14F-4D97-AF65-F5344CB8AC3E}">
        <p14:creationId xmlns:p14="http://schemas.microsoft.com/office/powerpoint/2010/main" val="196565288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028A2BF-71F7-4D9E-8C0F-A6A19E8D3E3B}" type="slidenum">
              <a:rPr lang="en-US" altLang="en-US"/>
              <a:pPr/>
              <a:t>55</a:t>
            </a:fld>
            <a:endParaRPr lang="en-US" altLang="en-US"/>
          </a:p>
        </p:txBody>
      </p:sp>
      <p:sp>
        <p:nvSpPr>
          <p:cNvPr id="875522"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875523"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r>
              <a:rPr lang="en-US" altLang="en-US"/>
              <a:t>Answer: C</a:t>
            </a:r>
          </a:p>
        </p:txBody>
      </p:sp>
    </p:spTree>
    <p:extLst>
      <p:ext uri="{BB962C8B-B14F-4D97-AF65-F5344CB8AC3E}">
        <p14:creationId xmlns:p14="http://schemas.microsoft.com/office/powerpoint/2010/main" val="394518943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C79150-64FB-42CE-9C46-1CB2B39AF20D}" type="slidenum">
              <a:rPr lang="en-US" altLang="en-US"/>
              <a:pPr/>
              <a:t>57</a:t>
            </a:fld>
            <a:endParaRPr lang="en-US" altLang="en-US"/>
          </a:p>
        </p:txBody>
      </p:sp>
      <p:sp>
        <p:nvSpPr>
          <p:cNvPr id="86118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861187"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66118002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1769DC-C61A-49DF-B551-421F7EC8BEDB}" type="slidenum">
              <a:rPr lang="en-US" altLang="en-US"/>
              <a:pPr/>
              <a:t>62</a:t>
            </a:fld>
            <a:endParaRPr lang="en-US" altLang="en-US"/>
          </a:p>
        </p:txBody>
      </p:sp>
      <p:sp>
        <p:nvSpPr>
          <p:cNvPr id="896002"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896003"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r>
              <a:rPr lang="en-US" altLang="en-US"/>
              <a:t>Answer: D</a:t>
            </a:r>
          </a:p>
        </p:txBody>
      </p:sp>
    </p:spTree>
    <p:extLst>
      <p:ext uri="{BB962C8B-B14F-4D97-AF65-F5344CB8AC3E}">
        <p14:creationId xmlns:p14="http://schemas.microsoft.com/office/powerpoint/2010/main" val="215910224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EF638C9-CD44-4043-AB27-4A3C5CA86115}" type="slidenum">
              <a:rPr lang="en-US" altLang="en-US"/>
              <a:pPr/>
              <a:t>63</a:t>
            </a:fld>
            <a:endParaRPr lang="en-US" altLang="en-US"/>
          </a:p>
        </p:txBody>
      </p:sp>
      <p:sp>
        <p:nvSpPr>
          <p:cNvPr id="898050"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898051"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r>
              <a:rPr lang="en-US" altLang="en-US"/>
              <a:t>Answer: D</a:t>
            </a:r>
          </a:p>
        </p:txBody>
      </p:sp>
    </p:spTree>
    <p:extLst>
      <p:ext uri="{BB962C8B-B14F-4D97-AF65-F5344CB8AC3E}">
        <p14:creationId xmlns:p14="http://schemas.microsoft.com/office/powerpoint/2010/main" val="76261441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EDACC74-9A74-4C01-9477-7D8DF9DF0612}" type="slidenum">
              <a:rPr lang="en-US" altLang="en-US"/>
              <a:pPr/>
              <a:t>64</a:t>
            </a:fld>
            <a:endParaRPr lang="en-US" altLang="en-US"/>
          </a:p>
        </p:txBody>
      </p:sp>
      <p:sp>
        <p:nvSpPr>
          <p:cNvPr id="928770"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928771"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399363244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EDACC74-9A74-4C01-9477-7D8DF9DF0612}" type="slidenum">
              <a:rPr lang="en-US" altLang="en-US"/>
              <a:pPr/>
              <a:t>65</a:t>
            </a:fld>
            <a:endParaRPr lang="en-US" altLang="en-US"/>
          </a:p>
        </p:txBody>
      </p:sp>
      <p:sp>
        <p:nvSpPr>
          <p:cNvPr id="928770"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928771"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1052986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340708C-C9A7-4277-ABD2-7390DE6AA6F3}" type="slidenum">
              <a:rPr lang="en-US" altLang="en-US"/>
              <a:pPr/>
              <a:t>6</a:t>
            </a:fld>
            <a:endParaRPr lang="en-US" altLang="en-US"/>
          </a:p>
        </p:txBody>
      </p:sp>
      <p:sp>
        <p:nvSpPr>
          <p:cNvPr id="91648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916483"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268237410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EDACC74-9A74-4C01-9477-7D8DF9DF0612}" type="slidenum">
              <a:rPr lang="en-US" altLang="en-US"/>
              <a:pPr/>
              <a:t>66</a:t>
            </a:fld>
            <a:endParaRPr lang="en-US" altLang="en-US"/>
          </a:p>
        </p:txBody>
      </p:sp>
      <p:sp>
        <p:nvSpPr>
          <p:cNvPr id="928770"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928771"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121564271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EDACC74-9A74-4C01-9477-7D8DF9DF0612}" type="slidenum">
              <a:rPr lang="en-US" altLang="en-US"/>
              <a:pPr/>
              <a:t>67</a:t>
            </a:fld>
            <a:endParaRPr lang="en-US" altLang="en-US"/>
          </a:p>
        </p:txBody>
      </p:sp>
      <p:sp>
        <p:nvSpPr>
          <p:cNvPr id="928770"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928771"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380068806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EDACC74-9A74-4C01-9477-7D8DF9DF0612}" type="slidenum">
              <a:rPr lang="en-US" altLang="en-US"/>
              <a:pPr/>
              <a:t>68</a:t>
            </a:fld>
            <a:endParaRPr lang="en-US" altLang="en-US"/>
          </a:p>
        </p:txBody>
      </p:sp>
      <p:sp>
        <p:nvSpPr>
          <p:cNvPr id="928770"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928771"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63109560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4415E0-0DAA-4641-96A4-7F547DCA53B9}" type="slidenum">
              <a:rPr lang="en-US" altLang="en-US"/>
              <a:pPr/>
              <a:t>70</a:t>
            </a:fld>
            <a:endParaRPr lang="en-US" altLang="en-US"/>
          </a:p>
        </p:txBody>
      </p:sp>
      <p:sp>
        <p:nvSpPr>
          <p:cNvPr id="90419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904195"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304013912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5A00CB5-E70C-4DFB-BFCB-7447F752D75C}" type="slidenum">
              <a:rPr lang="en-US" altLang="en-US"/>
              <a:pPr/>
              <a:t>72</a:t>
            </a:fld>
            <a:endParaRPr lang="en-US" altLang="en-US"/>
          </a:p>
        </p:txBody>
      </p:sp>
      <p:sp>
        <p:nvSpPr>
          <p:cNvPr id="848898"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848899"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pPr marL="228600" indent="-228600"/>
            <a:r>
              <a:rPr lang="en-US" altLang="en-US"/>
              <a:t>Answer: D</a:t>
            </a:r>
          </a:p>
        </p:txBody>
      </p:sp>
    </p:spTree>
    <p:extLst>
      <p:ext uri="{BB962C8B-B14F-4D97-AF65-F5344CB8AC3E}">
        <p14:creationId xmlns:p14="http://schemas.microsoft.com/office/powerpoint/2010/main" val="334514404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8FC2A0D-CE46-4AD7-990F-6534A70BFAAB}" type="slidenum">
              <a:rPr lang="en-US" altLang="en-US"/>
              <a:pPr/>
              <a:t>73</a:t>
            </a:fld>
            <a:endParaRPr lang="en-US" altLang="en-US"/>
          </a:p>
        </p:txBody>
      </p:sp>
      <p:sp>
        <p:nvSpPr>
          <p:cNvPr id="850946"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850947"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pPr marL="228600" indent="-228600"/>
            <a:r>
              <a:rPr lang="en-US" altLang="en-US"/>
              <a:t>Answer: D</a:t>
            </a:r>
          </a:p>
        </p:txBody>
      </p:sp>
    </p:spTree>
    <p:extLst>
      <p:ext uri="{BB962C8B-B14F-4D97-AF65-F5344CB8AC3E}">
        <p14:creationId xmlns:p14="http://schemas.microsoft.com/office/powerpoint/2010/main" val="263115468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9184ACC-F453-47E0-98A8-4C29433EAC8D}" type="slidenum">
              <a:rPr lang="en-US" altLang="en-US"/>
              <a:pPr/>
              <a:t>74</a:t>
            </a:fld>
            <a:endParaRPr lang="en-US" altLang="en-US"/>
          </a:p>
        </p:txBody>
      </p:sp>
      <p:sp>
        <p:nvSpPr>
          <p:cNvPr id="90624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906243"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150923423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F125FA7-3B80-4730-8F98-E0CD93B63A0A}" type="slidenum">
              <a:rPr lang="en-US" altLang="en-US"/>
              <a:pPr/>
              <a:t>75</a:t>
            </a:fld>
            <a:endParaRPr lang="en-US" altLang="en-US"/>
          </a:p>
        </p:txBody>
      </p:sp>
      <p:sp>
        <p:nvSpPr>
          <p:cNvPr id="93081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930819"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418520252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17B68E-1543-4AEC-B7E4-002A4E207D03}" type="slidenum">
              <a:rPr lang="en-US" altLang="en-US"/>
              <a:pPr/>
              <a:t>76</a:t>
            </a:fld>
            <a:endParaRPr lang="en-US" altLang="en-US"/>
          </a:p>
        </p:txBody>
      </p:sp>
      <p:sp>
        <p:nvSpPr>
          <p:cNvPr id="90829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908291"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423223455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17B68E-1543-4AEC-B7E4-002A4E207D03}" type="slidenum">
              <a:rPr lang="en-US" altLang="en-US"/>
              <a:pPr/>
              <a:t>77</a:t>
            </a:fld>
            <a:endParaRPr lang="en-US" altLang="en-US"/>
          </a:p>
        </p:txBody>
      </p:sp>
      <p:sp>
        <p:nvSpPr>
          <p:cNvPr id="90829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908291"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14461487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630BC8B-1284-4E51-9837-8132D664772D}" type="slidenum">
              <a:rPr lang="en-US" altLang="en-US"/>
              <a:pPr/>
              <a:t>7</a:t>
            </a:fld>
            <a:endParaRPr lang="en-US" altLang="en-US"/>
          </a:p>
        </p:txBody>
      </p:sp>
      <p:sp>
        <p:nvSpPr>
          <p:cNvPr id="91853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918531"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393866573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17B68E-1543-4AEC-B7E4-002A4E207D03}" type="slidenum">
              <a:rPr lang="en-US" altLang="en-US"/>
              <a:pPr/>
              <a:t>78</a:t>
            </a:fld>
            <a:endParaRPr lang="en-US" altLang="en-US"/>
          </a:p>
        </p:txBody>
      </p:sp>
      <p:sp>
        <p:nvSpPr>
          <p:cNvPr id="90829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908291"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28194561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17B68E-1543-4AEC-B7E4-002A4E207D03}" type="slidenum">
              <a:rPr lang="en-US" altLang="en-US"/>
              <a:pPr/>
              <a:t>79</a:t>
            </a:fld>
            <a:endParaRPr lang="en-US" altLang="en-US"/>
          </a:p>
        </p:txBody>
      </p:sp>
      <p:sp>
        <p:nvSpPr>
          <p:cNvPr id="90829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908291"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310349277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F15B70A-D7E5-46F3-89C5-6F095858398D}" type="slidenum">
              <a:rPr lang="en-US" altLang="en-US"/>
              <a:pPr/>
              <a:t>80</a:t>
            </a:fld>
            <a:endParaRPr lang="en-US" altLang="en-US"/>
          </a:p>
        </p:txBody>
      </p:sp>
      <p:sp>
        <p:nvSpPr>
          <p:cNvPr id="93286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932867"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4619303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82615CB-8F2C-4990-A722-2297485FE0B7}" type="slidenum">
              <a:rPr lang="en-US" altLang="en-US"/>
              <a:pPr/>
              <a:t>81</a:t>
            </a:fld>
            <a:endParaRPr lang="en-US" altLang="en-US"/>
          </a:p>
        </p:txBody>
      </p:sp>
      <p:sp>
        <p:nvSpPr>
          <p:cNvPr id="93491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934915"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379068941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1184F30-030E-4EEA-9EC7-F21990DD58A4}" type="slidenum">
              <a:rPr lang="en-US" altLang="en-US"/>
              <a:pPr/>
              <a:t>83</a:t>
            </a:fld>
            <a:endParaRPr lang="en-US" altLang="en-US"/>
          </a:p>
        </p:txBody>
      </p:sp>
      <p:sp>
        <p:nvSpPr>
          <p:cNvPr id="91033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910339"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229246707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E51A11F-4329-449C-B28D-124C477CF379}" type="slidenum">
              <a:rPr lang="en-US" altLang="en-US"/>
              <a:pPr/>
              <a:t>84</a:t>
            </a:fld>
            <a:endParaRPr lang="en-US" altLang="en-US"/>
          </a:p>
        </p:txBody>
      </p:sp>
      <p:sp>
        <p:nvSpPr>
          <p:cNvPr id="93696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936963"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398483863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E51A11F-4329-449C-B28D-124C477CF379}" type="slidenum">
              <a:rPr lang="en-US" altLang="en-US"/>
              <a:pPr/>
              <a:t>85</a:t>
            </a:fld>
            <a:endParaRPr lang="en-US" altLang="en-US"/>
          </a:p>
        </p:txBody>
      </p:sp>
      <p:sp>
        <p:nvSpPr>
          <p:cNvPr id="93696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936963"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197593807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E99FCB3-CF49-41C7-9919-D5E83B9BC108}" type="slidenum">
              <a:rPr lang="en-US" altLang="en-US"/>
              <a:pPr/>
              <a:t>88</a:t>
            </a:fld>
            <a:endParaRPr lang="en-US" altLang="en-US"/>
          </a:p>
        </p:txBody>
      </p:sp>
      <p:sp>
        <p:nvSpPr>
          <p:cNvPr id="852994"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852995"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r>
              <a:rPr lang="en-US" altLang="en-US"/>
              <a:t>Answer: D</a:t>
            </a:r>
          </a:p>
        </p:txBody>
      </p:sp>
    </p:spTree>
    <p:extLst>
      <p:ext uri="{BB962C8B-B14F-4D97-AF65-F5344CB8AC3E}">
        <p14:creationId xmlns:p14="http://schemas.microsoft.com/office/powerpoint/2010/main" val="425020480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34E8DC4-C9B8-48EC-8688-237EE9BC55A6}" type="slidenum">
              <a:rPr lang="en-US" altLang="en-US"/>
              <a:pPr/>
              <a:t>89</a:t>
            </a:fld>
            <a:endParaRPr lang="en-US" altLang="en-US"/>
          </a:p>
        </p:txBody>
      </p:sp>
      <p:sp>
        <p:nvSpPr>
          <p:cNvPr id="855042"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855043"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r>
              <a:rPr lang="en-US" altLang="en-US"/>
              <a:t>Answer: D</a:t>
            </a:r>
          </a:p>
        </p:txBody>
      </p:sp>
    </p:spTree>
    <p:extLst>
      <p:ext uri="{BB962C8B-B14F-4D97-AF65-F5344CB8AC3E}">
        <p14:creationId xmlns:p14="http://schemas.microsoft.com/office/powerpoint/2010/main" val="5687097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AD8A02-5FA9-42FF-A7BF-087B2EA6FCB7}" type="slidenum">
              <a:rPr lang="en-US" altLang="en-US"/>
              <a:pPr/>
              <a:t>95</a:t>
            </a:fld>
            <a:endParaRPr lang="en-US" altLang="en-US"/>
          </a:p>
        </p:txBody>
      </p:sp>
      <p:sp>
        <p:nvSpPr>
          <p:cNvPr id="90009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900099"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9836241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6A05AC-2891-4CFC-8304-539455E245CB}" type="slidenum">
              <a:rPr lang="en-US" altLang="en-US"/>
              <a:pPr/>
              <a:t>9</a:t>
            </a:fld>
            <a:endParaRPr lang="en-US" altLang="en-US"/>
          </a:p>
        </p:txBody>
      </p:sp>
      <p:sp>
        <p:nvSpPr>
          <p:cNvPr id="85709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857091"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128376469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AD8A02-5FA9-42FF-A7BF-087B2EA6FCB7}" type="slidenum">
              <a:rPr lang="en-US" altLang="en-US"/>
              <a:pPr/>
              <a:t>96</a:t>
            </a:fld>
            <a:endParaRPr lang="en-US" altLang="en-US"/>
          </a:p>
        </p:txBody>
      </p:sp>
      <p:sp>
        <p:nvSpPr>
          <p:cNvPr id="90009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900099"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126749775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AD8A02-5FA9-42FF-A7BF-087B2EA6FCB7}" type="slidenum">
              <a:rPr lang="en-US" altLang="en-US"/>
              <a:pPr/>
              <a:t>97</a:t>
            </a:fld>
            <a:endParaRPr lang="en-US" altLang="en-US"/>
          </a:p>
        </p:txBody>
      </p:sp>
      <p:sp>
        <p:nvSpPr>
          <p:cNvPr id="90009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900099"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321340293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46AE8B9-F223-4020-A406-88FFA10459FE}" type="slidenum">
              <a:rPr lang="en-US" altLang="en-US"/>
              <a:pPr/>
              <a:t>103</a:t>
            </a:fld>
            <a:endParaRPr lang="en-US" altLang="en-US"/>
          </a:p>
        </p:txBody>
      </p:sp>
      <p:sp>
        <p:nvSpPr>
          <p:cNvPr id="91238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912387"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166573506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2B4BA05-DB8C-4AB3-9802-876975F8ED95}" type="slidenum">
              <a:rPr lang="en-US" altLang="en-US"/>
              <a:pPr/>
              <a:t>104</a:t>
            </a:fld>
            <a:endParaRPr lang="en-US" altLang="en-US"/>
          </a:p>
        </p:txBody>
      </p:sp>
      <p:sp>
        <p:nvSpPr>
          <p:cNvPr id="93901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939011"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29358492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2351CEF-5E94-40BF-A02D-D5ECDA44D78C}" type="slidenum">
              <a:rPr lang="en-US" altLang="en-US"/>
              <a:pPr/>
              <a:t>11</a:t>
            </a:fld>
            <a:endParaRPr lang="en-US" altLang="en-US"/>
          </a:p>
        </p:txBody>
      </p:sp>
      <p:sp>
        <p:nvSpPr>
          <p:cNvPr id="924674"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924675"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9130415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30058A-C96B-40BF-8337-D583A7FC4831}" type="slidenum">
              <a:rPr lang="en-US" altLang="en-US"/>
              <a:pPr/>
              <a:t>13</a:t>
            </a:fld>
            <a:endParaRPr lang="en-US" altLang="en-US"/>
          </a:p>
        </p:txBody>
      </p:sp>
      <p:sp>
        <p:nvSpPr>
          <p:cNvPr id="844802"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844803"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pPr marL="228600" indent="-228600"/>
            <a:r>
              <a:rPr lang="en-US" altLang="en-US"/>
              <a:t>Answer: B</a:t>
            </a:r>
          </a:p>
          <a:p>
            <a:pPr marL="228600" indent="-228600"/>
            <a:endParaRPr lang="en-US" altLang="en-US"/>
          </a:p>
        </p:txBody>
      </p:sp>
    </p:spTree>
    <p:extLst>
      <p:ext uri="{BB962C8B-B14F-4D97-AF65-F5344CB8AC3E}">
        <p14:creationId xmlns:p14="http://schemas.microsoft.com/office/powerpoint/2010/main" val="37596049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CA21AE-B878-423C-9E21-7D4675514151}" type="slidenum">
              <a:rPr lang="en-US" altLang="en-US"/>
              <a:pPr/>
              <a:t>14</a:t>
            </a:fld>
            <a:endParaRPr lang="en-US" altLang="en-US"/>
          </a:p>
        </p:txBody>
      </p:sp>
      <p:sp>
        <p:nvSpPr>
          <p:cNvPr id="945154"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945155"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pPr marL="228600" indent="-228600"/>
            <a:r>
              <a:rPr lang="en-US" altLang="en-US"/>
              <a:t>Answer: B</a:t>
            </a:r>
          </a:p>
          <a:p>
            <a:pPr marL="228600" indent="-228600"/>
            <a:endParaRPr lang="en-US" altLang="en-US"/>
          </a:p>
        </p:txBody>
      </p:sp>
    </p:spTree>
    <p:extLst>
      <p:ext uri="{BB962C8B-B14F-4D97-AF65-F5344CB8AC3E}">
        <p14:creationId xmlns:p14="http://schemas.microsoft.com/office/powerpoint/2010/main" val="34680790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0D76942-3687-416E-B514-2A7250E0FD0F}" type="datetimeFigureOut">
              <a:rPr lang="en-US" smtClean="0"/>
              <a:t>5/15/2014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2CAF73-FAE7-451E-8C47-9DB4DCA1B76D}" type="slidenum">
              <a:rPr lang="en-US" smtClean="0"/>
              <a:t>‹#›</a:t>
            </a:fld>
            <a:endParaRPr lang="en-US"/>
          </a:p>
        </p:txBody>
      </p:sp>
    </p:spTree>
    <p:extLst>
      <p:ext uri="{BB962C8B-B14F-4D97-AF65-F5344CB8AC3E}">
        <p14:creationId xmlns:p14="http://schemas.microsoft.com/office/powerpoint/2010/main" val="20223942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D76942-3687-416E-B514-2A7250E0FD0F}" type="datetimeFigureOut">
              <a:rPr lang="en-US" smtClean="0"/>
              <a:t>5/15/2014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2CAF73-FAE7-451E-8C47-9DB4DCA1B76D}" type="slidenum">
              <a:rPr lang="en-US" smtClean="0"/>
              <a:t>‹#›</a:t>
            </a:fld>
            <a:endParaRPr lang="en-US"/>
          </a:p>
        </p:txBody>
      </p:sp>
    </p:spTree>
    <p:extLst>
      <p:ext uri="{BB962C8B-B14F-4D97-AF65-F5344CB8AC3E}">
        <p14:creationId xmlns:p14="http://schemas.microsoft.com/office/powerpoint/2010/main" val="39666220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D76942-3687-416E-B514-2A7250E0FD0F}" type="datetimeFigureOut">
              <a:rPr lang="en-US" smtClean="0"/>
              <a:t>5/15/2014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2CAF73-FAE7-451E-8C47-9DB4DCA1B76D}" type="slidenum">
              <a:rPr lang="en-US" smtClean="0"/>
              <a:t>‹#›</a:t>
            </a:fld>
            <a:endParaRPr lang="en-US"/>
          </a:p>
        </p:txBody>
      </p:sp>
    </p:spTree>
    <p:extLst>
      <p:ext uri="{BB962C8B-B14F-4D97-AF65-F5344CB8AC3E}">
        <p14:creationId xmlns:p14="http://schemas.microsoft.com/office/powerpoint/2010/main" val="24925596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D76942-3687-416E-B514-2A7250E0FD0F}" type="datetimeFigureOut">
              <a:rPr lang="en-US" smtClean="0"/>
              <a:t>5/15/2014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2CAF73-FAE7-451E-8C47-9DB4DCA1B76D}" type="slidenum">
              <a:rPr lang="en-US" smtClean="0"/>
              <a:t>‹#›</a:t>
            </a:fld>
            <a:endParaRPr lang="en-US"/>
          </a:p>
        </p:txBody>
      </p:sp>
    </p:spTree>
    <p:extLst>
      <p:ext uri="{BB962C8B-B14F-4D97-AF65-F5344CB8AC3E}">
        <p14:creationId xmlns:p14="http://schemas.microsoft.com/office/powerpoint/2010/main" val="3433818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D76942-3687-416E-B514-2A7250E0FD0F}" type="datetimeFigureOut">
              <a:rPr lang="en-US" smtClean="0"/>
              <a:t>5/15/2014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2CAF73-FAE7-451E-8C47-9DB4DCA1B76D}" type="slidenum">
              <a:rPr lang="en-US" smtClean="0"/>
              <a:t>‹#›</a:t>
            </a:fld>
            <a:endParaRPr lang="en-US"/>
          </a:p>
        </p:txBody>
      </p:sp>
    </p:spTree>
    <p:extLst>
      <p:ext uri="{BB962C8B-B14F-4D97-AF65-F5344CB8AC3E}">
        <p14:creationId xmlns:p14="http://schemas.microsoft.com/office/powerpoint/2010/main" val="30535320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0D76942-3687-416E-B514-2A7250E0FD0F}" type="datetimeFigureOut">
              <a:rPr lang="en-US" smtClean="0"/>
              <a:t>5/15/2014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2CAF73-FAE7-451E-8C47-9DB4DCA1B76D}" type="slidenum">
              <a:rPr lang="en-US" smtClean="0"/>
              <a:t>‹#›</a:t>
            </a:fld>
            <a:endParaRPr lang="en-US"/>
          </a:p>
        </p:txBody>
      </p:sp>
    </p:spTree>
    <p:extLst>
      <p:ext uri="{BB962C8B-B14F-4D97-AF65-F5344CB8AC3E}">
        <p14:creationId xmlns:p14="http://schemas.microsoft.com/office/powerpoint/2010/main" val="35870874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0D76942-3687-416E-B514-2A7250E0FD0F}" type="datetimeFigureOut">
              <a:rPr lang="en-US" smtClean="0"/>
              <a:t>5/15/2014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2CAF73-FAE7-451E-8C47-9DB4DCA1B76D}" type="slidenum">
              <a:rPr lang="en-US" smtClean="0"/>
              <a:t>‹#›</a:t>
            </a:fld>
            <a:endParaRPr lang="en-US"/>
          </a:p>
        </p:txBody>
      </p:sp>
    </p:spTree>
    <p:extLst>
      <p:ext uri="{BB962C8B-B14F-4D97-AF65-F5344CB8AC3E}">
        <p14:creationId xmlns:p14="http://schemas.microsoft.com/office/powerpoint/2010/main" val="33053606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0D76942-3687-416E-B514-2A7250E0FD0F}" type="datetimeFigureOut">
              <a:rPr lang="en-US" smtClean="0"/>
              <a:t>5/15/2014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B2CAF73-FAE7-451E-8C47-9DB4DCA1B76D}" type="slidenum">
              <a:rPr lang="en-US" smtClean="0"/>
              <a:t>‹#›</a:t>
            </a:fld>
            <a:endParaRPr lang="en-US"/>
          </a:p>
        </p:txBody>
      </p:sp>
    </p:spTree>
    <p:extLst>
      <p:ext uri="{BB962C8B-B14F-4D97-AF65-F5344CB8AC3E}">
        <p14:creationId xmlns:p14="http://schemas.microsoft.com/office/powerpoint/2010/main" val="22392557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0D76942-3687-416E-B514-2A7250E0FD0F}" type="datetimeFigureOut">
              <a:rPr lang="en-US" smtClean="0"/>
              <a:t>5/15/2014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B2CAF73-FAE7-451E-8C47-9DB4DCA1B76D}" type="slidenum">
              <a:rPr lang="en-US" smtClean="0"/>
              <a:t>‹#›</a:t>
            </a:fld>
            <a:endParaRPr lang="en-US"/>
          </a:p>
        </p:txBody>
      </p:sp>
    </p:spTree>
    <p:extLst>
      <p:ext uri="{BB962C8B-B14F-4D97-AF65-F5344CB8AC3E}">
        <p14:creationId xmlns:p14="http://schemas.microsoft.com/office/powerpoint/2010/main" val="39811829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D76942-3687-416E-B514-2A7250E0FD0F}" type="datetimeFigureOut">
              <a:rPr lang="en-US" smtClean="0"/>
              <a:t>5/15/2014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B2CAF73-FAE7-451E-8C47-9DB4DCA1B76D}" type="slidenum">
              <a:rPr lang="en-US" smtClean="0"/>
              <a:t>‹#›</a:t>
            </a:fld>
            <a:endParaRPr lang="en-US"/>
          </a:p>
        </p:txBody>
      </p:sp>
    </p:spTree>
    <p:extLst>
      <p:ext uri="{BB962C8B-B14F-4D97-AF65-F5344CB8AC3E}">
        <p14:creationId xmlns:p14="http://schemas.microsoft.com/office/powerpoint/2010/main" val="7918012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D76942-3687-416E-B514-2A7250E0FD0F}" type="datetimeFigureOut">
              <a:rPr lang="en-US" smtClean="0"/>
              <a:t>5/15/2014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2CAF73-FAE7-451E-8C47-9DB4DCA1B76D}" type="slidenum">
              <a:rPr lang="en-US" smtClean="0"/>
              <a:t>‹#›</a:t>
            </a:fld>
            <a:endParaRPr lang="en-US"/>
          </a:p>
        </p:txBody>
      </p:sp>
    </p:spTree>
    <p:extLst>
      <p:ext uri="{BB962C8B-B14F-4D97-AF65-F5344CB8AC3E}">
        <p14:creationId xmlns:p14="http://schemas.microsoft.com/office/powerpoint/2010/main" val="13286318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D76942-3687-416E-B514-2A7250E0FD0F}" type="datetimeFigureOut">
              <a:rPr lang="en-US" smtClean="0"/>
              <a:t>5/15/2014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2CAF73-FAE7-451E-8C47-9DB4DCA1B76D}" type="slidenum">
              <a:rPr lang="en-US" smtClean="0"/>
              <a:t>‹#›</a:t>
            </a:fld>
            <a:endParaRPr lang="en-US"/>
          </a:p>
        </p:txBody>
      </p:sp>
    </p:spTree>
    <p:extLst>
      <p:ext uri="{BB962C8B-B14F-4D97-AF65-F5344CB8AC3E}">
        <p14:creationId xmlns:p14="http://schemas.microsoft.com/office/powerpoint/2010/main" val="14855035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D76942-3687-416E-B514-2A7250E0FD0F}" type="datetimeFigureOut">
              <a:rPr lang="en-US" smtClean="0"/>
              <a:t>5/15/2014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2CAF73-FAE7-451E-8C47-9DB4DCA1B76D}" type="slidenum">
              <a:rPr lang="en-US" smtClean="0"/>
              <a:t>‹#›</a:t>
            </a:fld>
            <a:endParaRPr lang="en-US"/>
          </a:p>
        </p:txBody>
      </p:sp>
    </p:spTree>
    <p:extLst>
      <p:ext uri="{BB962C8B-B14F-4D97-AF65-F5344CB8AC3E}">
        <p14:creationId xmlns:p14="http://schemas.microsoft.com/office/powerpoint/2010/main" val="18371106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0.png"/><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38.png"/><Relationship Id="rId4" Type="http://schemas.openxmlformats.org/officeDocument/2006/relationships/image" Target="../media/image37.png"/></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3.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notesSlide" Target="../notesSlides/notesSlide6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04.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notesSlide" Target="../notesSlides/notesSlide63.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image" Target="../media/image18.png"/><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18.png"/><Relationship Id="rId5" Type="http://schemas.openxmlformats.org/officeDocument/2006/relationships/image" Target="../media/image2.jpeg"/><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18.png"/><Relationship Id="rId5" Type="http://schemas.openxmlformats.org/officeDocument/2006/relationships/image" Target="../media/image2.jpeg"/><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18.png"/><Relationship Id="rId5" Type="http://schemas.openxmlformats.org/officeDocument/2006/relationships/image" Target="../media/image2.jpeg"/><Relationship Id="rId4" Type="http://schemas.openxmlformats.org/officeDocument/2006/relationships/image" Target="../media/image20.jpeg"/></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image" Target="../media/image120.png"/><Relationship Id="rId1" Type="http://schemas.openxmlformats.org/officeDocument/2006/relationships/slideLayout" Target="../slideLayouts/slideLayout2.xml"/><Relationship Id="rId5" Type="http://schemas.openxmlformats.org/officeDocument/2006/relationships/image" Target="../media/image150.png"/><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3" Type="http://schemas.openxmlformats.org/officeDocument/2006/relationships/image" Target="../media/image170.png"/><Relationship Id="rId2" Type="http://schemas.openxmlformats.org/officeDocument/2006/relationships/image" Target="../media/image160.png"/><Relationship Id="rId1" Type="http://schemas.openxmlformats.org/officeDocument/2006/relationships/slideLayout" Target="../slideLayouts/slideLayout2.xml"/><Relationship Id="rId4" Type="http://schemas.openxmlformats.org/officeDocument/2006/relationships/image" Target="../media/image180.png"/></Relationships>
</file>

<file path=ppt/slides/_rels/slide26.xml.rels><?xml version="1.0" encoding="UTF-8" standalone="yes"?>
<Relationships xmlns="http://schemas.openxmlformats.org/package/2006/relationships"><Relationship Id="rId3" Type="http://schemas.openxmlformats.org/officeDocument/2006/relationships/image" Target="../media/image200.png"/><Relationship Id="rId2" Type="http://schemas.openxmlformats.org/officeDocument/2006/relationships/image" Target="../media/image190.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18.png"/><Relationship Id="rId5" Type="http://schemas.openxmlformats.org/officeDocument/2006/relationships/image" Target="../media/image2.jpeg"/><Relationship Id="rId4" Type="http://schemas.openxmlformats.org/officeDocument/2006/relationships/image" Target="../media/image21.jpeg"/></Relationships>
</file>

<file path=ppt/slides/_rels/slide28.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1.jpeg"/><Relationship Id="rId7"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2.png"/><Relationship Id="rId4" Type="http://schemas.openxmlformats.org/officeDocument/2006/relationships/image" Target="../media/image2.jpeg"/></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image" Target="../media/image270.png"/><Relationship Id="rId2" Type="http://schemas.openxmlformats.org/officeDocument/2006/relationships/image" Target="../media/image260.png"/><Relationship Id="rId1" Type="http://schemas.openxmlformats.org/officeDocument/2006/relationships/slideLayout" Target="../slideLayouts/slideLayout2.xml"/><Relationship Id="rId5" Type="http://schemas.openxmlformats.org/officeDocument/2006/relationships/image" Target="../media/image290.png"/><Relationship Id="rId4" Type="http://schemas.openxmlformats.org/officeDocument/2006/relationships/image" Target="../media/image280.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image" Target="../media/image18.png"/><Relationship Id="rId5" Type="http://schemas.openxmlformats.org/officeDocument/2006/relationships/image" Target="../media/image2.jpeg"/><Relationship Id="rId4" Type="http://schemas.openxmlformats.org/officeDocument/2006/relationships/image" Target="../media/image27.jpeg"/></Relationships>
</file>

<file path=ppt/slides/_rels/slide3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3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5.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28.jpeg"/><Relationship Id="rId7" Type="http://schemas.openxmlformats.org/officeDocument/2006/relationships/image" Target="../media/image36.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0.png"/><Relationship Id="rId4" Type="http://schemas.openxmlformats.org/officeDocument/2006/relationships/image" Target="../media/image2.jpeg"/></Relationships>
</file>

<file path=ppt/slides/_rels/slide36.xml.rels><?xml version="1.0" encoding="UTF-8" standalone="yes"?>
<Relationships xmlns="http://schemas.openxmlformats.org/package/2006/relationships"><Relationship Id="rId3" Type="http://schemas.openxmlformats.org/officeDocument/2006/relationships/image" Target="../media/image28.jpeg"/><Relationship Id="rId7" Type="http://schemas.openxmlformats.org/officeDocument/2006/relationships/image" Target="../media/image41.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0.png"/><Relationship Id="rId4" Type="http://schemas.openxmlformats.org/officeDocument/2006/relationships/image" Target="../media/image2.jpeg"/></Relationships>
</file>

<file path=ppt/slides/_rels/slide37.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28.jpeg"/><Relationship Id="rId7" Type="http://schemas.openxmlformats.org/officeDocument/2006/relationships/image" Target="../media/image43.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30.png"/><Relationship Id="rId4" Type="http://schemas.openxmlformats.org/officeDocument/2006/relationships/image" Target="../media/image2.jpeg"/></Relationships>
</file>

<file path=ppt/slides/_rels/slide38.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28.jpeg"/><Relationship Id="rId7" Type="http://schemas.openxmlformats.org/officeDocument/2006/relationships/image" Target="../media/image46.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30.png"/><Relationship Id="rId4" Type="http://schemas.openxmlformats.org/officeDocument/2006/relationships/image" Target="../media/image2.jpeg"/></Relationships>
</file>

<file path=ppt/slides/_rels/slide39.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51.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8.png"/><Relationship Id="rId4" Type="http://schemas.openxmlformats.org/officeDocument/2006/relationships/image" Target="../media/image47.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40.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2.jpeg"/><Relationship Id="rId7" Type="http://schemas.openxmlformats.org/officeDocument/2006/relationships/image" Target="../media/image55.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4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0.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42.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2.jpeg"/><Relationship Id="rId7" Type="http://schemas.openxmlformats.org/officeDocument/2006/relationships/image" Target="../media/image63.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62.png"/><Relationship Id="rId5" Type="http://schemas.openxmlformats.org/officeDocument/2006/relationships/image" Target="../media/image58.png"/><Relationship Id="rId4" Type="http://schemas.openxmlformats.org/officeDocument/2006/relationships/image" Target="../media/image61.png"/><Relationship Id="rId9" Type="http://schemas.openxmlformats.org/officeDocument/2006/relationships/image" Target="../media/image65.png"/></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5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27.xml"/><Relationship Id="rId7"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image" Target="../media/image67.jpeg"/><Relationship Id="rId5" Type="http://schemas.openxmlformats.org/officeDocument/2006/relationships/image" Target="../media/image2.jpeg"/><Relationship Id="rId4" Type="http://schemas.openxmlformats.org/officeDocument/2006/relationships/image" Target="../media/image66.jpeg"/></Relationships>
</file>

<file path=ppt/slides/_rels/slide47.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67.jpeg"/><Relationship Id="rId5" Type="http://schemas.openxmlformats.org/officeDocument/2006/relationships/image" Target="../media/image68.png"/><Relationship Id="rId4" Type="http://schemas.openxmlformats.org/officeDocument/2006/relationships/image" Target="../media/image2.jpeg"/></Relationships>
</file>

<file path=ppt/slides/_rels/slide48.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49.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7.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6" Type="http://schemas.openxmlformats.org/officeDocument/2006/relationships/image" Target="../media/image350.png"/><Relationship Id="rId5" Type="http://schemas.openxmlformats.org/officeDocument/2006/relationships/image" Target="../media/image6.png"/></Relationships>
</file>

<file path=ppt/slides/_rels/slide51.xml.rels><?xml version="1.0" encoding="UTF-8" standalone="yes"?>
<Relationships xmlns="http://schemas.openxmlformats.org/package/2006/relationships"><Relationship Id="rId3" Type="http://schemas.openxmlformats.org/officeDocument/2006/relationships/image" Target="../media/image350.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360.png"/></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31.xml"/><Relationship Id="rId7"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image" Target="../media/image67.jpeg"/><Relationship Id="rId5" Type="http://schemas.openxmlformats.org/officeDocument/2006/relationships/image" Target="../media/image2.jpeg"/><Relationship Id="rId4" Type="http://schemas.openxmlformats.org/officeDocument/2006/relationships/image" Target="../media/image66.jpeg"/></Relationships>
</file>

<file path=ppt/slides/_rels/slide53.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67.jpeg"/><Relationship Id="rId5" Type="http://schemas.openxmlformats.org/officeDocument/2006/relationships/image" Target="../media/image70.png"/><Relationship Id="rId4" Type="http://schemas.openxmlformats.org/officeDocument/2006/relationships/image" Target="../media/image2.jpeg"/></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33.xml"/><Relationship Id="rId7"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image" Target="../media/image2.jpeg"/><Relationship Id="rId5" Type="http://schemas.openxmlformats.org/officeDocument/2006/relationships/image" Target="../media/image67.jpeg"/><Relationship Id="rId4" Type="http://schemas.openxmlformats.org/officeDocument/2006/relationships/image" Target="../media/image66.jpeg"/></Relationships>
</file>

<file path=ppt/slides/_rels/slide55.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67.jpeg"/><Relationship Id="rId5" Type="http://schemas.openxmlformats.org/officeDocument/2006/relationships/image" Target="../media/image71.png"/><Relationship Id="rId4" Type="http://schemas.openxmlformats.org/officeDocument/2006/relationships/image" Target="../media/image2.jpe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58.xml.rels><?xml version="1.0" encoding="UTF-8" standalone="yes"?>
<Relationships xmlns="http://schemas.openxmlformats.org/package/2006/relationships"><Relationship Id="rId3" Type="http://schemas.openxmlformats.org/officeDocument/2006/relationships/image" Target="../media/image510.png"/><Relationship Id="rId2" Type="http://schemas.openxmlformats.org/officeDocument/2006/relationships/image" Target="../media/image73.jpeg"/><Relationship Id="rId1" Type="http://schemas.openxmlformats.org/officeDocument/2006/relationships/slideLayout" Target="../slideLayouts/slideLayout2.xml"/><Relationship Id="rId4" Type="http://schemas.openxmlformats.org/officeDocument/2006/relationships/image" Target="../media/image520.png"/></Relationships>
</file>

<file path=ppt/slides/_rels/slide59.xml.rels><?xml version="1.0" encoding="UTF-8" standalone="yes"?>
<Relationships xmlns="http://schemas.openxmlformats.org/package/2006/relationships"><Relationship Id="rId3" Type="http://schemas.openxmlformats.org/officeDocument/2006/relationships/image" Target="../media/image39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2.jpeg"/></Relationships>
</file>

<file path=ppt/slides/_rels/slide60.xml.rels><?xml version="1.0" encoding="UTF-8" standalone="yes"?>
<Relationships xmlns="http://schemas.openxmlformats.org/package/2006/relationships"><Relationship Id="rId3" Type="http://schemas.openxmlformats.org/officeDocument/2006/relationships/image" Target="../media/image400.png"/><Relationship Id="rId1" Type="http://schemas.openxmlformats.org/officeDocument/2006/relationships/slideLayout" Target="../slideLayouts/slideLayout2.xml"/><Relationship Id="rId6" Type="http://schemas.openxmlformats.org/officeDocument/2006/relationships/image" Target="../media/image450.png"/><Relationship Id="rId5" Type="http://schemas.openxmlformats.org/officeDocument/2006/relationships/image" Target="../media/image420.png"/><Relationship Id="rId4" Type="http://schemas.openxmlformats.org/officeDocument/2006/relationships/image" Target="../media/image411.png"/></Relationships>
</file>

<file path=ppt/slides/_rels/slide61.xml.rels><?xml version="1.0" encoding="UTF-8" standalone="yes"?>
<Relationships xmlns="http://schemas.openxmlformats.org/package/2006/relationships"><Relationship Id="rId3" Type="http://schemas.openxmlformats.org/officeDocument/2006/relationships/image" Target="../media/image470.png"/><Relationship Id="rId7" Type="http://schemas.openxmlformats.org/officeDocument/2006/relationships/image" Target="../media/image74.png"/><Relationship Id="rId2" Type="http://schemas.openxmlformats.org/officeDocument/2006/relationships/image" Target="../media/image460.png"/><Relationship Id="rId1" Type="http://schemas.openxmlformats.org/officeDocument/2006/relationships/slideLayout" Target="../slideLayouts/slideLayout2.xml"/><Relationship Id="rId6" Type="http://schemas.openxmlformats.org/officeDocument/2006/relationships/image" Target="../media/image531.png"/><Relationship Id="rId5" Type="http://schemas.openxmlformats.org/officeDocument/2006/relationships/image" Target="../media/image501.png"/><Relationship Id="rId4" Type="http://schemas.openxmlformats.org/officeDocument/2006/relationships/image" Target="../media/image480.png"/></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36.xml"/><Relationship Id="rId7"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image" Target="../media/image2.jpeg"/><Relationship Id="rId5" Type="http://schemas.openxmlformats.org/officeDocument/2006/relationships/image" Target="../media/image75.jpeg"/><Relationship Id="rId4" Type="http://schemas.openxmlformats.org/officeDocument/2006/relationships/image" Target="../media/image74.jpeg"/></Relationships>
</file>

<file path=ppt/slides/_rels/slide63.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76.png"/><Relationship Id="rId4" Type="http://schemas.openxmlformats.org/officeDocument/2006/relationships/image" Target="../media/image2.jpeg"/></Relationships>
</file>

<file path=ppt/slides/_rels/slide6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79.png"/><Relationship Id="rId4" Type="http://schemas.openxmlformats.org/officeDocument/2006/relationships/image" Target="../media/image78.png"/></Relationships>
</file>

<file path=ppt/slides/_rels/slide65.xml.rels><?xml version="1.0" encoding="UTF-8" standalone="yes"?>
<Relationships xmlns="http://schemas.openxmlformats.org/package/2006/relationships"><Relationship Id="rId8" Type="http://schemas.openxmlformats.org/officeDocument/2006/relationships/image" Target="../media/image84.png"/><Relationship Id="rId3" Type="http://schemas.openxmlformats.org/officeDocument/2006/relationships/image" Target="../media/image2.jpeg"/><Relationship Id="rId7" Type="http://schemas.openxmlformats.org/officeDocument/2006/relationships/image" Target="../media/image83.png"/><Relationship Id="rId12" Type="http://schemas.openxmlformats.org/officeDocument/2006/relationships/image" Target="../media/image88.pn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77.WMF"/><Relationship Id="rId11" Type="http://schemas.openxmlformats.org/officeDocument/2006/relationships/image" Target="../media/image87.png"/><Relationship Id="rId5" Type="http://schemas.openxmlformats.org/officeDocument/2006/relationships/image" Target="../media/image81.png"/><Relationship Id="rId10" Type="http://schemas.openxmlformats.org/officeDocument/2006/relationships/image" Target="../media/image86.png"/><Relationship Id="rId4" Type="http://schemas.openxmlformats.org/officeDocument/2006/relationships/image" Target="../media/image80.png"/><Relationship Id="rId9" Type="http://schemas.openxmlformats.org/officeDocument/2006/relationships/image" Target="../media/image85.png"/></Relationships>
</file>

<file path=ppt/slides/_rels/slide6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90.png"/><Relationship Id="rId4" Type="http://schemas.openxmlformats.org/officeDocument/2006/relationships/image" Target="../media/image89.png"/></Relationships>
</file>

<file path=ppt/slides/_rels/slide67.xml.rels><?xml version="1.0" encoding="UTF-8" standalone="yes"?>
<Relationships xmlns="http://schemas.openxmlformats.org/package/2006/relationships"><Relationship Id="rId8" Type="http://schemas.openxmlformats.org/officeDocument/2006/relationships/image" Target="../media/image95.png"/><Relationship Id="rId3" Type="http://schemas.openxmlformats.org/officeDocument/2006/relationships/image" Target="../media/image2.jpeg"/><Relationship Id="rId7" Type="http://schemas.openxmlformats.org/officeDocument/2006/relationships/image" Target="../media/image94.png"/><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78.WMF"/><Relationship Id="rId5" Type="http://schemas.openxmlformats.org/officeDocument/2006/relationships/image" Target="../media/image92.png"/><Relationship Id="rId10" Type="http://schemas.openxmlformats.org/officeDocument/2006/relationships/image" Target="../media/image97.png"/><Relationship Id="rId4" Type="http://schemas.openxmlformats.org/officeDocument/2006/relationships/image" Target="../media/image91.png"/><Relationship Id="rId9" Type="http://schemas.openxmlformats.org/officeDocument/2006/relationships/image" Target="../media/image96.png"/></Relationships>
</file>

<file path=ppt/slides/_rels/slide68.xml.rels><?xml version="1.0" encoding="UTF-8" standalone="yes"?>
<Relationships xmlns="http://schemas.openxmlformats.org/package/2006/relationships"><Relationship Id="rId8" Type="http://schemas.openxmlformats.org/officeDocument/2006/relationships/image" Target="../media/image101.png"/><Relationship Id="rId3" Type="http://schemas.openxmlformats.org/officeDocument/2006/relationships/image" Target="../media/image2.jpeg"/><Relationship Id="rId7" Type="http://schemas.openxmlformats.org/officeDocument/2006/relationships/image" Target="../media/image100.png"/><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image" Target="../media/image78.WMF"/><Relationship Id="rId5" Type="http://schemas.openxmlformats.org/officeDocument/2006/relationships/image" Target="../media/image99.png"/><Relationship Id="rId10" Type="http://schemas.openxmlformats.org/officeDocument/2006/relationships/image" Target="../media/image103.png"/><Relationship Id="rId4" Type="http://schemas.openxmlformats.org/officeDocument/2006/relationships/image" Target="../media/image98.png"/><Relationship Id="rId9" Type="http://schemas.openxmlformats.org/officeDocument/2006/relationships/image" Target="../media/image102.png"/></Relationships>
</file>

<file path=ppt/slides/_rels/slide69.xml.rels><?xml version="1.0" encoding="UTF-8" standalone="yes"?>
<Relationships xmlns="http://schemas.openxmlformats.org/package/2006/relationships"><Relationship Id="rId3" Type="http://schemas.openxmlformats.org/officeDocument/2006/relationships/image" Target="../media/image540.png"/><Relationship Id="rId2" Type="http://schemas.openxmlformats.org/officeDocument/2006/relationships/image" Target="../media/image530.png"/><Relationship Id="rId1" Type="http://schemas.openxmlformats.org/officeDocument/2006/relationships/slideLayout" Target="../slideLayouts/slideLayout2.xml"/><Relationship Id="rId4" Type="http://schemas.openxmlformats.org/officeDocument/2006/relationships/image" Target="../media/image550.pn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11.jpeg"/></Relationships>
</file>

<file path=ppt/slides/_rels/slide70.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notesSlide" Target="../notesSlides/notesSlide43.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80.jpeg"/></Relationships>
</file>

<file path=ppt/slides/_rels/slide71.xml.rels><?xml version="1.0" encoding="UTF-8" standalone="yes"?>
<Relationships xmlns="http://schemas.openxmlformats.org/package/2006/relationships"><Relationship Id="rId3" Type="http://schemas.openxmlformats.org/officeDocument/2006/relationships/image" Target="../media/image570.png"/><Relationship Id="rId2" Type="http://schemas.openxmlformats.org/officeDocument/2006/relationships/image" Target="../media/image560.png"/><Relationship Id="rId1" Type="http://schemas.openxmlformats.org/officeDocument/2006/relationships/slideLayout" Target="../slideLayouts/slideLayout2.xml"/><Relationship Id="rId5" Type="http://schemas.openxmlformats.org/officeDocument/2006/relationships/image" Target="../media/image611.png"/><Relationship Id="rId4" Type="http://schemas.openxmlformats.org/officeDocument/2006/relationships/image" Target="../media/image601.png"/></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2.xml"/><Relationship Id="rId1" Type="http://schemas.openxmlformats.org/officeDocument/2006/relationships/tags" Target="../tags/tag12.xml"/><Relationship Id="rId5" Type="http://schemas.openxmlformats.org/officeDocument/2006/relationships/image" Target="../media/image18.png"/><Relationship Id="rId4" Type="http://schemas.openxmlformats.org/officeDocument/2006/relationships/image" Target="../media/image2.jpeg"/></Relationships>
</file>

<file path=ppt/slides/_rels/slide7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75.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7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image" Target="../media/image109.png"/><Relationship Id="rId5" Type="http://schemas.openxmlformats.org/officeDocument/2006/relationships/image" Target="../media/image108.png"/><Relationship Id="rId4" Type="http://schemas.openxmlformats.org/officeDocument/2006/relationships/image" Target="../media/image82.WMF"/></Relationships>
</file>

<file path=ppt/slides/_rels/slide78.xml.rels><?xml version="1.0" encoding="UTF-8" standalone="yes"?>
<Relationships xmlns="http://schemas.openxmlformats.org/package/2006/relationships"><Relationship Id="rId8" Type="http://schemas.openxmlformats.org/officeDocument/2006/relationships/image" Target="../media/image113.png"/><Relationship Id="rId3" Type="http://schemas.openxmlformats.org/officeDocument/2006/relationships/image" Target="../media/image2.jpeg"/><Relationship Id="rId7" Type="http://schemas.openxmlformats.org/officeDocument/2006/relationships/image" Target="../media/image112.png"/><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image" Target="../media/image111.png"/><Relationship Id="rId11" Type="http://schemas.openxmlformats.org/officeDocument/2006/relationships/image" Target="../media/image116.png"/><Relationship Id="rId5" Type="http://schemas.openxmlformats.org/officeDocument/2006/relationships/image" Target="../media/image110.png"/><Relationship Id="rId10" Type="http://schemas.openxmlformats.org/officeDocument/2006/relationships/image" Target="../media/image115.png"/><Relationship Id="rId4" Type="http://schemas.openxmlformats.org/officeDocument/2006/relationships/image" Target="../media/image82.WMF"/><Relationship Id="rId9" Type="http://schemas.openxmlformats.org/officeDocument/2006/relationships/image" Target="../media/image114.png"/></Relationships>
</file>

<file path=ppt/slides/_rels/slide79.xml.rels><?xml version="1.0" encoding="UTF-8" standalone="yes"?>
<Relationships xmlns="http://schemas.openxmlformats.org/package/2006/relationships"><Relationship Id="rId8" Type="http://schemas.openxmlformats.org/officeDocument/2006/relationships/image" Target="../media/image121.png"/><Relationship Id="rId3" Type="http://schemas.openxmlformats.org/officeDocument/2006/relationships/image" Target="../media/image2.jpeg"/><Relationship Id="rId7" Type="http://schemas.openxmlformats.org/officeDocument/2006/relationships/image" Target="../media/image119.png"/><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image" Target="../media/image118.png"/><Relationship Id="rId5" Type="http://schemas.openxmlformats.org/officeDocument/2006/relationships/image" Target="../media/image117.png"/><Relationship Id="rId4" Type="http://schemas.openxmlformats.org/officeDocument/2006/relationships/image" Target="../media/image82.WMF"/><Relationship Id="rId9" Type="http://schemas.openxmlformats.org/officeDocument/2006/relationships/image" Target="../media/image12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image" Target="../media/image125.png"/><Relationship Id="rId5" Type="http://schemas.openxmlformats.org/officeDocument/2006/relationships/image" Target="../media/image84.WMF"/><Relationship Id="rId4" Type="http://schemas.openxmlformats.org/officeDocument/2006/relationships/image" Target="../media/image83.jpeg"/></Relationships>
</file>

<file path=ppt/slides/_rels/slide8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10.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notesSlide" Target="../notesSlides/notesSlide54.xml"/><Relationship Id="rId1" Type="http://schemas.openxmlformats.org/officeDocument/2006/relationships/slideLayout" Target="../slideLayouts/slideLayout2.xml"/><Relationship Id="rId6" Type="http://schemas.openxmlformats.org/officeDocument/2006/relationships/image" Target="../media/image128.png"/><Relationship Id="rId5" Type="http://schemas.openxmlformats.org/officeDocument/2006/relationships/image" Target="../media/image2.jpeg"/><Relationship Id="rId4" Type="http://schemas.openxmlformats.org/officeDocument/2006/relationships/image" Target="../media/image86.jpeg"/></Relationships>
</file>

<file path=ppt/slides/_rels/slide8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5.xml"/><Relationship Id="rId1" Type="http://schemas.openxmlformats.org/officeDocument/2006/relationships/slideLayout" Target="../slideLayouts/slideLayout2.xml"/><Relationship Id="rId5" Type="http://schemas.openxmlformats.org/officeDocument/2006/relationships/image" Target="../media/image131.png"/><Relationship Id="rId4" Type="http://schemas.openxmlformats.org/officeDocument/2006/relationships/image" Target="../media/image129.png"/></Relationships>
</file>

<file path=ppt/slides/_rels/slide8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6.xml"/><Relationship Id="rId1" Type="http://schemas.openxmlformats.org/officeDocument/2006/relationships/slideLayout" Target="../slideLayouts/slideLayout2.xml"/><Relationship Id="rId6" Type="http://schemas.openxmlformats.org/officeDocument/2006/relationships/image" Target="../media/image134.png"/><Relationship Id="rId5" Type="http://schemas.openxmlformats.org/officeDocument/2006/relationships/image" Target="../media/image133.png"/><Relationship Id="rId4" Type="http://schemas.openxmlformats.org/officeDocument/2006/relationships/image" Target="../media/image132.png"/></Relationships>
</file>

<file path=ppt/slides/_rels/slide86.xml.rels><?xml version="1.0" encoding="UTF-8" standalone="yes"?>
<Relationships xmlns="http://schemas.openxmlformats.org/package/2006/relationships"><Relationship Id="rId3" Type="http://schemas.openxmlformats.org/officeDocument/2006/relationships/image" Target="../media/image610.png"/><Relationship Id="rId2" Type="http://schemas.openxmlformats.org/officeDocument/2006/relationships/image" Target="../media/image600.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620.png"/><Relationship Id="rId2" Type="http://schemas.openxmlformats.org/officeDocument/2006/relationships/image" Target="../media/image500.png"/><Relationship Id="rId1" Type="http://schemas.openxmlformats.org/officeDocument/2006/relationships/slideLayout" Target="../slideLayouts/slideLayout2.xml"/><Relationship Id="rId6" Type="http://schemas.openxmlformats.org/officeDocument/2006/relationships/image" Target="../media/image650.png"/><Relationship Id="rId5" Type="http://schemas.openxmlformats.org/officeDocument/2006/relationships/image" Target="../media/image640.png"/><Relationship Id="rId4" Type="http://schemas.openxmlformats.org/officeDocument/2006/relationships/image" Target="../media/image630.png"/></Relationships>
</file>

<file path=ppt/slides/_rels/slide88.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2.xml"/><Relationship Id="rId1" Type="http://schemas.openxmlformats.org/officeDocument/2006/relationships/tags" Target="../tags/tag13.xml"/><Relationship Id="rId5" Type="http://schemas.openxmlformats.org/officeDocument/2006/relationships/image" Target="../media/image18.png"/><Relationship Id="rId4" Type="http://schemas.openxmlformats.org/officeDocument/2006/relationships/image" Target="../media/image2.jpeg"/></Relationships>
</file>

<file path=ppt/slides/_rels/slide8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310.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8" Type="http://schemas.openxmlformats.org/officeDocument/2006/relationships/image" Target="../media/image139.png"/><Relationship Id="rId3" Type="http://schemas.openxmlformats.org/officeDocument/2006/relationships/image" Target="../media/image2.jpeg"/><Relationship Id="rId7" Type="http://schemas.openxmlformats.org/officeDocument/2006/relationships/image" Target="../media/image138.png"/><Relationship Id="rId2" Type="http://schemas.openxmlformats.org/officeDocument/2006/relationships/notesSlide" Target="../notesSlides/notesSlide59.xml"/><Relationship Id="rId1" Type="http://schemas.openxmlformats.org/officeDocument/2006/relationships/slideLayout" Target="../slideLayouts/slideLayout2.xml"/><Relationship Id="rId6" Type="http://schemas.openxmlformats.org/officeDocument/2006/relationships/image" Target="../media/image137.png"/><Relationship Id="rId5" Type="http://schemas.openxmlformats.org/officeDocument/2006/relationships/image" Target="../media/image136.png"/><Relationship Id="rId4" Type="http://schemas.openxmlformats.org/officeDocument/2006/relationships/image" Target="../media/image135.png"/></Relationships>
</file>

<file path=ppt/slides/_rels/slide9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0.xml"/><Relationship Id="rId1" Type="http://schemas.openxmlformats.org/officeDocument/2006/relationships/slideLayout" Target="../slideLayouts/slideLayout2.xml"/><Relationship Id="rId6" Type="http://schemas.openxmlformats.org/officeDocument/2006/relationships/image" Target="../media/image142.png"/><Relationship Id="rId5" Type="http://schemas.openxmlformats.org/officeDocument/2006/relationships/image" Target="../media/image88.WMF"/><Relationship Id="rId4" Type="http://schemas.openxmlformats.org/officeDocument/2006/relationships/image" Target="../media/image87.WMF"/></Relationships>
</file>

<file path=ppt/slides/_rels/slide9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1.xml"/><Relationship Id="rId1" Type="http://schemas.openxmlformats.org/officeDocument/2006/relationships/slideLayout" Target="../slideLayouts/slideLayout2.xml"/><Relationship Id="rId6" Type="http://schemas.openxmlformats.org/officeDocument/2006/relationships/image" Target="../media/image142.png"/><Relationship Id="rId5" Type="http://schemas.openxmlformats.org/officeDocument/2006/relationships/image" Target="../media/image88.WMF"/><Relationship Id="rId4" Type="http://schemas.openxmlformats.org/officeDocument/2006/relationships/image" Target="../media/image87.WMF"/></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ecx.images-amazon.com/images/I/81fCrQO7f5L._SL1500_.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33400"/>
            <a:ext cx="9144000" cy="1170307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2"/>
          <p:cNvSpPr txBox="1">
            <a:spLocks noChangeArrowheads="1"/>
          </p:cNvSpPr>
          <p:nvPr/>
        </p:nvSpPr>
        <p:spPr bwMode="auto">
          <a:xfrm>
            <a:off x="533400" y="381000"/>
            <a:ext cx="8099425" cy="990600"/>
          </a:xfrm>
          <a:prstGeom prst="rect">
            <a:avLst/>
          </a:prstGeom>
          <a:ln/>
          <a:extLst/>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5500" dirty="0" smtClean="0">
                <a:solidFill>
                  <a:schemeClr val="bg1"/>
                </a:solidFill>
              </a:rPr>
              <a:t>Chapter 3</a:t>
            </a:r>
            <a:endParaRPr lang="en-US" altLang="en-US" sz="5500" dirty="0">
              <a:solidFill>
                <a:schemeClr val="bg1"/>
              </a:solidFill>
            </a:endParaRPr>
          </a:p>
        </p:txBody>
      </p:sp>
      <p:sp>
        <p:nvSpPr>
          <p:cNvPr id="5" name="Rectangle 9"/>
          <p:cNvSpPr txBox="1">
            <a:spLocks noChangeArrowheads="1"/>
          </p:cNvSpPr>
          <p:nvPr/>
        </p:nvSpPr>
        <p:spPr>
          <a:xfrm>
            <a:off x="4114800" y="4495800"/>
            <a:ext cx="3813175" cy="2070100"/>
          </a:xfrm>
          <a:prstGeom prst="rect">
            <a:avLst/>
          </a:prstGeom>
          <a:ln/>
          <a:extLst/>
        </p:spPr>
        <p:style>
          <a:lnRef idx="0">
            <a:schemeClr val="accent2"/>
          </a:lnRef>
          <a:fillRef idx="3">
            <a:schemeClr val="accent2"/>
          </a:fillRef>
          <a:effectRef idx="3">
            <a:schemeClr val="accent2"/>
          </a:effectRef>
          <a:fontRef idx="minor">
            <a:schemeClr val="lt1"/>
          </a:fontRef>
        </p:style>
        <p:txBody>
          <a:bodyPr vert="horz" lIns="91440" tIns="45720" rIns="91440" bIns="45720" rtlCol="0">
            <a:normAutofit fontScale="925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en-US" sz="4500" dirty="0" smtClean="0">
                <a:solidFill>
                  <a:schemeClr val="bg1"/>
                </a:solidFill>
              </a:rPr>
              <a:t>Vectors and Motion in Two Dimensions</a:t>
            </a:r>
            <a:endParaRPr lang="en-US" altLang="en-US" sz="4500" dirty="0">
              <a:solidFill>
                <a:schemeClr val="bg1"/>
              </a:solidFill>
            </a:endParaRPr>
          </a:p>
        </p:txBody>
      </p:sp>
    </p:spTree>
    <p:extLst>
      <p:ext uri="{BB962C8B-B14F-4D97-AF65-F5344CB8AC3E}">
        <p14:creationId xmlns:p14="http://schemas.microsoft.com/office/powerpoint/2010/main" val="39236451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Coordinate systems</a:t>
            </a:r>
            <a:endParaRPr lang="en-US" dirty="0"/>
          </a:p>
        </p:txBody>
      </p:sp>
      <p:sp>
        <p:nvSpPr>
          <p:cNvPr id="5" name="AutoShape 6" descr="data:image/jpeg;base64,/9j/4AAQSkZJRgABAQAAAQABAAD/2wCEAAkGBxQTEhQUEhQVFBQXFxcVFxcYGBkdFxgXGhgXGBcXHRocHCggGBwnHBcWJDEhJSsrLi4uGB8zODMsNygtLisBCgoKDg0OGxAQGywkICQsLCwsLCwvLCwsLCwsLC0sLCwsLCwsLCwsLCwsLCwsLCwsLCwsLCwsLCwsLCwsLCwsLP/AABEIAMIBAwMBIgACEQEDEQH/xAAcAAABBQEBAQAAAAAAAAAAAAAAAQIEBQYDBwj/xABMEAACAAMEBQkGAggEAwgDAAABAgADEQQSITEFQVFh8AYTIjJScYGRoQcUQrHB0WLhFSNygpKiwvEzQ1OTsrPSFzRUc4Oj0+IWJET/xAAZAQEBAQEBAQAAAAAAAAAAAAAAAQIDBAX/xAAwEQACAgEDAQUGBgMAAAAAAAAAAQIRAxIhMRMEQVFhkSIjMnGh0RRTgbHh8BVCQ//aAAwDAQACEQMRAD8A9rFqTtDWPLOEFrXbszBGeWqK0Dpaz095/wAvvMNRaAasJeqmTU7I2xqjnqZaC1p2hq9TQesKLUnaHBp84q679uvZMFPih6nfr2n/AFDv7/KFDWyXatJypaF3mKqKKknZn9IWy6SlTEDo1VOINGFRjjiPwmPP+UekEnTuamTAllkKJk92YgFgCAlScesgpvbWIgaT9psssJOjpLWqeQwUUoijpXSTUYdMYV1UwwiJF1M9H0vp+z2WUZtomrLlrgWNczSgAAqTiMofo7TMmfKWbKYmW4qpKutRtoyg08Nm2PP7HyHM+alp0pNNpmijCSOjZ5TH4VTWBgKnOgrXGNpQAUFABlsAGWGobtgURaGotDbU7XoftHSVPVhUGox26jQ/KKOZxxtiToVuiy9lz5NRvmTDSTWy1viC+I5QkKLqZ2viC+I4wkKGo784ITnBtjhBChqZ35wbYOdG2I5hphpJrZK50bYTnl2xFhpi6Sa2TOfXbCc+u2IcNMNKGtk73hdvzg95Xb84gGGmLpQ1skztKSlYKzUJFRg2WWyE/S8nt+jfaM5yhShlPsLIf3gCPVPWICTPlDQhrZs/0rK7foftB+lZXb9D3bIyAm+cPU954px3CGhDqM1Y0tJ7fo27dvEB0vJ7Y8j9oyt0nXTu43nzEAQDj0r6ZZA7ouhDqM003TshVLFzQCpojk07gtf7HZHKwcprLOBMqcGANDQNUeBFfGM/TVnu213GtKjdgsYyevuNqDj/AAJmeAoBXZiBdJqowwjMo0VSbPWzpmTrcDcQwPkRBGWQmnRNBuUt6hqGCLoROoydN09ZQSWtEkAMSazENKC6duNdUUto9oVhR1lJMafMIUKkiW0wtQ3jdKUDYbNh2GHWrkBYJjFvdkVjncFMTiajG6ThgSMMs4tND8n7NZamzylQnAvUliBhS+TewpqYEbIgKeby5Jwk2DSE16igaS0teuTiztgMhWkUWmNLaZaWZkwStHSuiFAImWhjU4ZkLgTUkVGyPSt3j566UpjU40IO0Rlbf/8As2+XKzl2cc441GZhQUrSoqo2jpA5iIyxqzO6K9kchrs22TrROmHpOpegvNXAml6uIxqOkuZje6J0LIsyBLPKSWv4VxOqpOba894wrE0cePzr5NuMLx9PHZtNKZgRUiNticcca/xQhPHHHgICeOOM99G8ccfaKZGPxxxthdFzaTSvaX1U4ejN5boa/HHH2iu5VlcZqQ3fqI8QSPEQBpIIajggEGoIBB2g5GHRDQQkEJEAQQQkUghhDCmEikEMNMOMNMCCGGmHGEMUo0w0w+Iek7VzctmAq2AQbXY0Ud1SK7BUxSFFyo0vKuc0HHOCbLAXGpKsGcKdZC1rTKoivsmOeMQtMaCTo1F40xfJi9SWmVGTEmuG2DR81pZEuYa1wR9TfhbY3z9IFL2WY7A8ccZaxHBI7Lxxx6VFMjieOMtZ89ghOPpl5YDcNsHHHGzcIOPpx9YAQjjP5Z786nDKK/T2j+fksnxYlTrvjfXM4gkGgGFIsTx4fKnplgYD9tXlUfJT5wKnRhNG8p5kqUsu7euC7XojAE0GIrhl4QRa6R5MX5rurBQxrS6xxOeIUjOuRwgjjpn4nX2Geg7PLVuwAOHgAdxha8Y11bcdesgjYYb/AH8Mce7eejuEFeN30HkNjRowNnzQiMzdVVLnLICrHKm3GlNu2M9yKkky5k9+vPcua7ASFHgS1McqY0pTpy4tRSyMo60xlljxJrvqVUiuePWaLfR9nEuWiD4FVfEDPvJx8d8TvNdxI/P8+Ne/ODjjjLbmErx68YeCmDjjjzzjRgCeOOPnDTxxx9Ap4448TDTxxxSAObGIdtnqqlmNFGZ9PE6qayYlvFYqc6wc9Qf4Y26ucPrd3Y68FhDtDz7SSSGCKASslhUULDBmGIY4nCoWtKNjXRWO3hzdIKTAKlGzp2lOTrvG3GhwiusKUJ7uPlEifIVxRhWhqDUgqdoIxU7xEotlpCRWy7W8vCZV07YHTH7agYj8S+IFKxYS3DAFSCCKgg1BG0EZxCjoSFhIoGO4AJJAAxJJoANpOqI9j0hKnVMmbLmgZ3HVqfwkx4r7c+VLtaRYUYiVLVHmqPjdukA20KpUgZVauoUzuibQ8t0aVVClDfqKrXEio7wCN++Oc8mk648Dmtj6UhIzHIblP74jo5HPSrt+gpeVq3XpvusMNm+NPHRO1aOMouLpiQ0w6GmNEEikt8y/Op8Mr/mMP6UP/uHZFnpG2LJlPMbJRWm05Ko3kkDxinsqEKKmrGrMRkWY3mI3VJpupAHK2JUDvp5/mBECZZVYFWFQcxxkd8Ws1ag+nfmIjERohEsMwgmW5qwFVbtrlXvBwPeDrieOOOPlEW02e8ARgymqnfs7iMDHazzLyg5bRrByIO8YiJ5A68cceWs49OPyGMHHHHdCU4+n5emuKQONWrLd45DVjiTjX3kbfAdI64Bxxwd4ygp8vT7d1Bv1QA5V46f9Bu+UEKAdhO+6T61FfKCIUtx+fyx3/tGhwyMFeN/38j+GKaxacBcSrQhs845K1CswimMt8VfEgAGt0DVFxxr7t5OVPiruEYNNGa5SHnLZYpGYvtOYfsY/0v8AWNIOOPp6HI5mwfrdKT3zEmUkoa8TjhnrLigruFcY0449d/fr254xEV8IU8ccbhlAeOODAOOP7D6nHH2EaINI444EIRD6cflqhCIEK23dNhJGTC9M3S60u97HDuDbIlFI5aPWoabrmGo3IMJY8ul3uYkOwAqTQDWTEL5D7OM/D6x3EY3TPL6y2YN0r7ZgDuGH96RgNK+1u1OSJKLLXIYVbzwjDyx7jtHBJ87HuNYp7fpNLOS6TFU5sh6j49I0+Fs+kM9ddXjq8uLc7L0mdjgEQEk+AqfKJws+lZwolhcXsQWSjHXiXOHjSOUssn8KO0ezxj8bNRb/AGjFyQvQUHAqdWwbYrpPtPnSnqyiYlOqSa94OYjya3aTmKzAChViGypUGhGzONKLfKCKURpsy7UjAKDqqWoPKsc1DK3tbfkdXLClTpLzLDTdrsmlbVLthRpTmWqzZRoQXQsL14dZboUasozlotoM13pgTQUwFB1cBEFpdolkzTLdSb1aL0AGqSMMAMY2/s15HJpNJrzJjy5UshRcu3jMYE5sCKAU1Y11R1y4p6tzGHNjUNmaX2J6QJmT5QC0KCYWPXqGCqBhivSbMimGdTHrEZzkZyMk6OWZzTO7TLt53pWi1uqAoAA6TbzXujRx1hFqNM8mWSlNtCQkLCRs5nKfKDKQQDXbt1GM5Tm8fg1jsHWR+HaNWe2NOYpbStHYb6+eP1p4RQc44BcKbMPt6UhZQum78J6u7avhq3d0O1nwP0+kUhzpHIC6x2Nj3EYHzw9YkUhsxddDhj9PlBhC8cbe4wccfnh3Qo41fOA8cfYwAlON319fCuC8d/jjX1ORwgpxwPHLxhePyz/ZzOrKAELJrND+7544+cEKs5Rh0vAORTV1VplsggUnWqzpMUpMVXQmrKwqOuTUgjA9DPA/iisWzvZaXZheT0RzUypmLW4oEt8S3WNA9f2xFsWAW8SAACa6h0SSa1oOtqIik5QTqWefaGFLkuZzKkYqXDqJhGpz0aVAIGFakxzZpEbkDaBNW0T8jOnFgCD1aC7QnBhV7uBal0jONTXjXq8Rq+lAuNNyZs6ybFIViFqlak06T32pWvdrPdFwWpnlmDqpWu7U2oRI8Gpcjxx/YfU+kHHGoQg+WH22AbIWvFftGjIcb44WzqMBUFqKDsLELXwrEjjKML7TNOTJSLIl4GbdF4jABmZag6qEDzjMpUixjqdD+U/LhJDmRZxemrQABb2zCl4XQMMWI8Y8+0/a7damAZplXZZaqJihSWIUC6FFASRri50boMIBLkrec5mlWJ2mmr0Ebjk/yaEoiZMoZg6o1Kcq7z8t+rhFub8ju2ocHmtl9kttehmPIXeXYnDDUp2bY0uhvY9IQhrTOeb+BBcXuJqWPhSPSJOXifUkwTmIU0zOA7yaD1IjsoRRh5psh6H0XJkCkiUkpcVF0UJFcSTmxJGZJwAhvKbSAkWO0zb11hJdU2mY4IQAbbwHrsiwAAFMgBTwjzf2jadvTpUhBLmyVImTQalb2Q6lWYhTgACKtjlHfDj1ySPPknSs800Zo6UeiZktXGd8FaAg41UEnLbFm2hlI6M394JMZT3G6PnFt/8AkMtEK2exMv4jRRt1U+cQLHp1DaEaeoNcKhi1xiaKaXmrryyzj6s5xxwbPBFTyTrggG3NLLokxJpXA1Ly6EGmo+hxqDDtA6ZmWSYZkiZzTzWVWCCstgLxowbXiDXcdsd9Py5YefMooVgcRXEoBjjm16mWBvDfWdyW5CT7bIafLKoqtRA1RfNDeoaYUrSp17KR4J5+rilq5XB7YYVjyKuHyex8l+Usu1SJbF5azSKOl4VDAkGgONDSo74vCI8Bt3JC2ys7POG+WL4/kqIi+8aRkNVTa0auRVwK+Pyj5qzPvR75dmi94yPoeEjyDROnNPvTm5RcbZkpVHm12vnFzb9O6blKL9iRyR/kUbHfQtd8qb46dVVdM5PA7q16nopis0ovSB2inl/eIXJq1WuYtZ5TDBlMibKcGmos12YN4Aiy0qvQB2EeuHzIjonZxlGnRWTUqN+Y3EZQ0NW6dtR4509DDxHN8PMH6H6xog8whHFaQpisnTTONFrzStR2Gb0rVEpjQGlT3gY5LAuhtLy7Qr80xNxrjVqMdovDEVBx3GLEbuPKvyit0LK5tDLvVus9MR1S5YDXlUjwiwJ4w+0RPYMUbPT54flCE1NBmPPbQZnMjIDKGlq4atfdsGJ+UOyFMgNWrbkaDOmqKB6y0102fDqwGZrlBAskkYEgZfFqw1LTVBAHZP1rj/SVhTE/rWUyxXaZakHtAkbAK0ftBe9Ik2cZz58qX3Dokndiw1LGmQACgACgZDIdcjIUHw5gRl9OOJmlLFLrhKSdO3VowXaBjKBzHhHKXB1hyaDSFiWYgFboWjA7KKM8cgC3xRX6K0XNlMhDG4cWoTvBvDXjQZmLe1noneQm3rMUzx2jXHSteAcwCO0cwY0ZG5HDEEUI6OBGzOgw9Y6LM37s/wAoDU51pn8WRw3a4br2eJ+WyBDpe2ehjL8qdBJabRZ74F1aiYTUEoVcquwdJa12CNLe2/ceYyivZA86jCoU1AOXQVad/wDinyiPcqdbo4WEPKFJctXkil26Flud4UUVhv6NdmszrNbUckKekM1IIcd6nERVSdGzUm1WZ0ai8KkV1moyOHzi1tNmR6X1BpkcmG8MMV8IoJEnqjjjOB8SveT5Cn1EVbTJkhFNedWqKQ1Ay3qAG+MCKkDEa8ThEHTWli8i3CSsxZ0izzM1ydkcgKcVcgIDgTmNsAUnKbldKmFpaAzZamlQyqjEZ4kGo1VA7jFJZtMdLoS0UAVuibMI8bioD41jzGyW00ANSuoRptEW13wlqScgq1r6R3jnnGNRdI4S7NCTtq2P5QaQkzWJaxy1evSarBq6iGQreHfGbLhWDSmYMpqAWrQ7jTDuMbfTPJi0tLB5u73utfImsU3JXkrMtVpEhBdIJMxjlLQGhYjWdQGsnZUjtDPHInuvMPBLFWz8i65NWX38GQkv9ZNoJjEdGVKAF9/4iwUZk01R7no6xJIlJKlC6iKFUbht2k5k7TETk9oGTY5XNyFoM2Y4u7dpj9BgNUWceR1wjtu92EJWCEjJAMJBCGKAMcLYtUYbq+WP0jtCGAKAGGTh61HmMPWkLSlRsJHkafSIulrKJsp0atCK1BIIKkMpBGsEA+EUHF7Rz5KI3QFBMYHEkivNqRkaZnVWgxynS0CgBRQAUAGAAGobBFboKQEWYAagTLoO5Ulp/SYsoIMgu1ybsDUOzPonec6xNJJ20/e8s4rNPghVYGmN0nceNW2J0mZVVOAqAdQz78Yi5DO3H5ZmFGG7zG86l101w3jL/wCsJTd6eJ+CKQW7XZ/LqwOuCFvsMq/zeOuCBSz2V7sf3F19zZNGMVD+nAzH/IFK1FAVTWd7PrjXI2zOmraQT8NDnMGaxnNKUl6Tsz5c5Kmy65ZXyvZ2pHNnSJopjVaWM8329VV3N8R2xJvU15bTsO9th2RFlremscwoVcq4lmJxuk9V01xKUHDw27LpyA2RoyApu1j4e8a4N47sAPoYKni9mM9UBPr3H0wMABP242xWaKNXmNWuf/G6k+SJ5xNnOFVmOQBJ2bYpuT1rNWlsCrXJbgnJhcUPT9l6174gLmU1bx/EfQAfQw4mOVnPR7yx82JHG6HM2B7qxQDShMlXW6rpQ7aEU8/tEfRIN1i92+TRqZFgoqfEkxKl4AbgIpZemAvQAq/WOwffIbIzKSjuzUISlsjxzT2gANKT7LJAlorXgT1UlsqOKDXi9APtGz5M2SXZkKIb17rN8RNd2rdEzTUmzTZpnsV50hUZjUVVchSor3xzkWmUl2i0WtAa4EbdseLNlcnS4PpYMKgra3J+m7UvN0DUIMXHsrdDZprKAHM9r51noJd8KfWMHym0lJYUbrfDxWM9oblZM0bMlzJZvqxImoT0XU5DcwpUNq7iRGuzv2jPalcD6QhKxWcn9PSLbJE6zveQ4EHBlbWrDUfnmKiLKse0+YEIYISACEgrCVigWGmCsNJiEKS1ikxxvr5gH6xzzjrpUUmV2qPMEg/SI4MUpD0c/WB2g+lD6qYm1itkgic2yhr/ABXh/wAyJ4MEGQ9Nkcy1d3neAHdESpeyOF66qSv7S9NMscwsSNMBSEVyApcE1yovS+gig5HaSmGZNkTJbXVqyzcLjgNTDADJlxxyMTvHcaqTNDgMtCCAwyyIqDgDDyBrA8hqzzWIGizSWE1yy0vuCmi4H8N3VriYGpu3ZYD+GLaJTo6CZTCnoP8AoghgnkYZ+I8f8yFigsmbblnjWmZNOkCMkXXrjz3Sun5ky2iiLzNjtKyzMU5sQDd61DhKNaZGgiNatNkrzXPvKRiKFQrPTBVF4MKA3TifKKW0WO0SptoS0MwNOeYl6iY15CtBTpYNM6QJyIIWtI4t2d8enmz0+ZpyRKwdgS8xlNKG7ToAt0DQUWX/ABCLlpgwqM8sMOkKj4NoMfP9vmza3nRwC7MHKsBqxDXaEVGe0xtOTnLc8ywmTOkHqCas128DdAqLxNHxJ17qRdSOaR6gG1im3CnccjCE6vEa/Q4xmLR7SNHyqB+ea8K4S60BpqJNM8q1GyDknp+zzpbJKnvOuEsTMR1cKxYreBFMACKqadHIZRbLRYcrOcayTVlTBLmMFQORe6zAUoc61purWK6wWObZbPLl81zjSalZizAb1WJet4KReBO2K3lTp0mVKFnmCY81pbywbt3F05qpArQllx3YxpZrOJFJhDTBKo7DCr3aEgagW1Q5INsuk5aooYvLwGMxXUZdphQ+cS2tSFCwZStDiGBGW2EnWhZaksQFGvjOMXpzTcu/UBFoM6Cp76YmMZMqgvM7YcEsj8ibpjlGzErLUiWMN7Ya9g3Rm7VplyM1QRU6Q5Rs1RL164bo7krbLTRghCn4nN1e/HEjuBjx1LI7Z9H2MSohztKKpqtZj7TkPCHyFtdpastJsw5dBGYDdUDCN3yd9nMpZiG0uJv4FBCYAnFus2WQu+MemykCqFUBVAoFAAAGwAYCO0cHieafa0vhPlzSpWRNaXPDrNQ0ZCpqDnrptrGft9r5wigoBlt7zH05y55D2fSSfrP1c5RSXOUdIfhYfGtdRy1EVNfBOUfIC12J/wBelZVaCchqjbBXNSdjAR2UFHc4PLLJsSPZlygn2O085LqZJos5K0V11fvjMHvGRMfSGh9LSrTLEyS15ciMmU9lhqMfNOi3XCWOiPh741vJjTM2wvzprcrdmLqZP+oYkH6Exjrq9zo+ytxtcnu1YSsMD1AIyOIgJj0HiHVhKxEt9uWUt5iBiAKnPGOj2hRmRAHYmGkxx95U5GuXrl8ocTAFbpodQ/tL50P9MQg0TtN/4YOxl9ej/VFYGgUotKaR5u2S0o5DJecqrUKmq3cAaklV3igi0M2Y3UAlr2nxan7AOHiY5240mSz3r5lfpe9YlLMFM4A4ro9a1es1trmoHcvVHlFZaNJyxbVQVvKolthQC/itNvw5bc84t3tAGuPPtO8q7MZxZaLNl0BmKtaquN2pwYhqUFDr3wYRuZDXZ0xcg6rM8cUbXT4U25w3S2lpdmS/MN1cN2FabVrjSM3Z+U6znfmlbnpNmd+sKPW4SuAIB6K7ulrjz3lByim290WgQEgBbwoWyBJCrSlTntjnHJFycVyuf1NaGkm+Geop7Q7KB16+Ez/44I860dyZYy1Lm6xrUZ6zTEYHCh8YI3Zi0QbbyhnPM50pLAFJV1UYKahu0zUIq22td0UyWlpk7nHN43gTgKUBxAAFFAFcAKADKJukxKd15oFKipAIIqAbxCigFWvUFTTIYRX2bR7TJbstDcoSKi8Qxui6M2NdkYXB6JJJ7F5KV2vzkmTElVAqqEpepjeNRd1401xCnaYnILoovRCgrrWgw2UOccpFunyZc+zq7qrG7Ml6jQgUOwg1H70OeYJstVdVUqiqrAgZYYjOuEVI5tnKZbOceovInxEkvdqcDXA0rti0sGkBZqkVVqFCQwKvfxRwtOkgCnHa4x1RVtZpiywqLMAcfrBqYhqrUaqfnGl5NcmZltSXKKLLRCb003+iOtQ51JyCrTNdZxoo4WLSk6daZC2dKsgRKKKgiXW41KEqddK0J2R7KbNaJ1nYvQFpbuqpQkqGQYN44EVvXcMwT5j+ins0ydKmE2afLCizSn6KT5ZJLjnGNHNGIuEit4ipwEaHR/tRE61sZwNnIs4kqhN1EdTWZUGlSxChRiVoRrxlFSRXaU0pKkosuW14ipu4m6TrqYoHs8x156abksnrHjDxix0rLssxzakLc0xvOpF1bxreOdQDn3kxytmk5bSkkorXTQALQ0IYjtVz2VypHnjhrdnqn2jao7EvQVtlyxSWsl2YUq1GcXhTDHonwjSWnlfNdCt0IT8UtiDTWMQY82ZZPOEszBgxJBQYMtAeqTSlBFppjR1nmB7TZiVTFpq0aspy2NVVarLPwnLEitQY9FJcHkb1bs2OhuUdoQIgmFitas4DHqgUyFManGudNUaZOWj0FZSk0xNSATtpTDzjxHR8pasHtNw0AFDNJGFexgNcWayZIxa0sciOjOpS8a16Gyg8Il1uEkz1Kdyrnkkghd1AQPMRyt3LGYUZWWQQVN4MpII2EXulXKlMY8zC2aqkzjS8SRzc/EY4f4eI11hJ1pswl3L8wgit5UYVcFaFgUGGGoazCy6dixl8nZTWhpqoURlqJOJVHPWANchq2eEO0wjAXU+Ihaaq6o78l9ICols1FHVO7LGH6emSwGVzhhkDtzoAT5R4W3LLTPqR9nFt4Gu0vyonOFWSeaUAVavTfCmodHwigHK+0ynuGcWxD01EA1K1zAxy2RmJCWUitCT/AOXN+qReaDWzzWYlVYCq1ZaUuZijAEZmPVNN20z5ekvuVvKyVPscvBucc1Cr8LK20kaqnX4ZxSvyotE0oJUx2IQBhTWCa5E0AwxJ2xkdLT1AUqaXgQRTE4kVGGOZ168xCaHtVASC1KbDWuzrVoYsMj5FUzatb7XWW8xmKCZLOF01owNDTHIGNHyi5eS5E8J+tF1iHAEujAFcQTUnAnZqjEWDlK1nqEJAmLibuWP7dKxS6WtRmMT0VV0VsQKnuOrL0jrrcmZk1R6Npj2iyGsxZZc3pXlWtALygEEEVrjq3RSyOX5apWRgDrmU/ojI2mehkyZVL1xZhrep+scnEimIGBprix0ZLeYzhecVWNSwkrQC6RWlVRRgusQszFpkzTHK+bPSYJctU5pVYsGvEF3WUMCox6RoBXKsUGktNWmWplzJsznT1ulTmx2QFPWOuvhtjV6F5Oky5iWJltDiarz5zFQLwDc0qhjRgtXYnEFiKVCgmHb/AGZW2YxcC8N8xC13ZWuJzhZTCT7RMYXmZ2FaVLE403mHStH/AKmZMYMSQbgAOAUgs53avGL/AJQaFm2WvOtZwLnOLLPSqrXkDUu3ScTjXPEYxAtsmZNAmVwMsEGUjCWFp0koMFocCMsN2C9iqNuiz9n84c7JmPMS8GazXCRfZCoKUGwGgyOWcLN0IZts90QGZLklWICgtgOoLueFAczhjsjL6DlMXJUkc2Q5IIBABzoe7Yaa42cjlRNlK7SSimcxaY1azGIAAJIuilMhSmBwjzrG1mc1w1T+ae37s3LKunpfiaNvZ5pJ+mJ0qUGoRLLOCn4SFFK90JFHZuV73RetMxDjVRKl0BqcsMoI7e34L1/g49WHn6fyV9usEuVKmTplocTityhSiNTpBVYpVcFGFDWpyxMU+gdJ2aU3OOZhI/y1RbpYGqEk4ilBXOpINRSh66Vm2q0gC0T+cAxAatATXGlaVxziHL0Qdsv+An5mOUskGqZ9OHZM0ZKUVx8jnoeyo4ns7uD0St1OuaktVjgmQORjSSdDWPm1DWibXC8OabEmgYXucunHHVjFINDbSv8AtiOi6Ipm2WX6tMNdMV2xHlXj+5PwGV/1fcvrPJWYCFmIrkgIrDpMzEKoUBDQZZmm+PTtBvIsqXkBKygAuwsVDl2rheCsAafGZv4aeKLM92ZJ6OL6OrL0EwYYqSAuOOow22cprVbjLszTKI0xq0wMxpjlmLdo1Y0AzwFI6Y3as8+bFLHLS2S+W/LWdpOYqgBJSkEA0NGxBe9Sqihy3CK6wWSUga9O6ZFKg9G6KYVKnZnuyjcNyItLUWXZmlIMheRCaZFjeqT3xKk+zi1HMov7U16/ygxiU2+LO0MENHtSSb+noZ/ROkpUsqZJUm5cxOSsym9gRjUDwPdGplco+jcuqRjrauOZzwOuojvZvZlO+Kci919qd1btInyPZw6EMtqZWGTKjAjbQiZURzfU7jDw43zk+jIcnSjlQy2YMmKhhLYjDAitMTHSdpeSrc7LMpnAuALLZHp0icSuGJBIBxoIvZfJu2qBd0lOFPwMfnMxhzaCtxz0hX9qzofHEnHfnGrn5/T7mOhH8xekvsYMMJloEznaEFnUPzd1cqKXuA0ph0sMMSIWaCrTQ5IZm6YIUFSDiAABdxzwjZTOTVsvXv0ga0p1CB/CGp6RxbkSZqkT5st3pRJoVhMwpRXOPOpQUx6Q1GmEYnGUjtjcsXwZV+if2MGNGSrgQA0Brgq50u53dmENGi0ApV7vZoLviKRtB7PH/wBeX4IxEKPZ4/8ArJ/A0ZvL/aM9CH5q9H9jz+VLWVOWgqqlTQ9nAEfOLjSllTnBvBNR3ikS+VfJJ7LLWbfVwWuG6rClQSCaj8NPERx0HoprZMVLwUlGoWBINwgUoN1T4GJJStPvPQq0OOr9dyH7quHSmenfsxhyWVBW6SKkk0u5nPClMaRrB7N3/wBaX/A/2h49nDj/APolj9x4vvjz9CH5q9H9jJmQlKMLzE1LtQudVL2zwjnMsiNnePiv23xt5fs7AHSmh21ihC07rpJ8xAfZ+R1Xsy/+izHzmFvSkX3pjoQ46i9GY6VooMKKDlWpZBvxYinmY6WmyS7q3mVyoCgVY3VH4sFpuUmNPN9nLMQWtCHZWU2A2DHAbhDf+zU/66f7TfeHvfM30Mb5y/RmWncwa9EHeaiOlt01LmSpUt5dnXmwACo6QoAKE3jXIeMaX/s1P/iE/wBo/wDVHNvZu3+uv+0R63/pD3nh9S9DFe+b6MpdD8q/dlZZXNkMam8K4iuRqNsSJntOmpQVkipAwQn+o0/OHWnkDaF6vNv3Eg+qiKe0cmrVLGNnmU3AN/wkxLmuUzqux45/9l6fyQNP6Ya0s5mMgBvAIroBVgQ7DpECoLYVpiTripTSSql2oIyNXBfYB1saDZ4xPn2YrgyFTsYUPqIiTbKjZoDFWV952/xi5jMpLOxl2gurBVJON9KgHPAt6HGL2wy5Cypic/Zzzl1lLPQoQTeagXOmFBjnECZoxSep/Mawx9Fj8X8Z+sb6t8M5f45/P+/IsJNhk0/7zIOfx7+6CIkvRYpm/mPtBF6j8TH4B+B6pZfZ4qsGNomAjWiKp82LReWLkjJShZpk2n+pzZB8Agi/Cw6sb0pHCWfJLlsp5PJOxqf+7If2i7ehYiJkvRdll4iz2dKa7ij1ibfMRbRZ1cgtU0y1rjtG3DOCSMOcnyyDp2z2e12eZZmls8twMZfRukGqsGOAII+hqIyvJXkLKsE7nlTnpg6jTWH6vaVVFpe/FXupG4aWe/u+2ccLoi2Zof77M1so7l+5hPem7bfyj6RyKjikMJ3RLKd/eD2m8zDTM3n+aOAZTmwjoPGFihXm0y4844mcdphbRORBVjd7yPpEJtIyu0fIxdxsTfetpPrDDad5iEbbJ2t5R1lsjdVXO+4SIUyWjo1o3+sNW0DVWscZs6WoqVYDKtykRm0rL1K3oPvFpi0VnLvTMuTIQTw7K8xRRCL3R6RPSw1AeMV3JS22EsF95myJqMW5ubLpMIOIWowxGdK51oIz3tY0nfazBQVUc41c6k3BsGQGW+KDlHy3nWt0mTVlc6hwdUpeXWrKSQynWMouhPkqnJcM9xsNr5yWr0YXgDS9Wh1iowNDriYlppShYeNI895F6SqAsidf55WniUTemSrlxHSpxOJNNZC1xNY0CW+a1aFjjQ0XIjUcMDuhpZnUahLYdTN/EY7C2trcjx+8ZhZc9+3Q7TT0h6aLataqe8Ej1ziV5i/I0TaUp8a+aw9NJA5EHw+0VVnkuoAqoGwJT6xKRDt9BEKT/wBIfh8q/aBdIA6mHhEFgRDC52V84AsPfUJu3qH5x1LDtfOK+WGJyI74mItBSuf96fKACcqsKNdYbCKjyIiptHJ6xv1pMsdwK/8ADSLZq6o5kbYNJmlJrhmatXIWyt1GdO41H8yk+sVFq9nvYnqdzKw9RX5RuSsJcjGiPgdl2nKv9mYeRyC6IvTDXXdApXdUg08BBG6CngQRdES/isvj+xK5zcfL7wBzsA8YvfcJfZ9T94BYZfZ9T946aWeYpAeBBXbXz/tF37hL7PqfvCixJ2fU/eGliykKDZ9fvDZgFMSAN8XpsMvsj1jnN0VJal5AaZVrDSLMraLTJBzvH8I+xpEObMB6kiYd5vD7xuE0dKGSKO7CF9xl9n1P3i6SHn6SJ5OCEDvpTzMSpejp2sD+KvyEbf3NOz6n7wGxJ2R6woGNGj31hTur+UMfRxHwLv6tY2vuSdn1P3hr6PlkUK4d5+8TSy2YNVIe6BjSuCmg7yBh4xLMiYPhJ8vlWNfJ0XKQUVAB3mp7zWpjoLGnZ9TE0sWYW22F5ilShGwmmfdXCM9P0JadUonfhT5x62LGnZ9TB7lL7PzjSTRGkzxPSXJedOW5MkF18Kg7RRqgxiNJezG2q36mS7KdTNLDDzYAx9RmxJs9T94PcZfZ9TF3CR8zaF5G6Xs9QtkBVsw0ySO4hr9VMb/kjoO2ylmtaEVXmOXuh1KqMcAATtOJNctkete4y+z6mD3JOz84jTKYtdHzcB0R4n7R0/Rz41YZ8bI2Huadn1MJ7hL7PqfvE0izKrYdrHy/OOi6OGHSbPbGm9wl9n1P3g9wl9n1P3hpFmf9xQHLPf8AnC82BkAI0BsSbPU/eENgl9n1P3hpBnwIa2O3f940P6Ol9n1P3g/R8vs+p+8NIszoUbT3wpB3RovcJfZHrB7hL7PqfvDSLM2Bjl94TjVGkOj5fZ9T94Do+X2fU/eGkWZtacE/eFjR/o6X2fU/eCGkWSoIII2QIIIIAIIIIAIIIIAIIIIAIIIIAIIIIAIIIIAIIIIAIIIIAIIIIAIIIIAIIIIAIIIIAIIIIAIIIIAIIIIA/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data:image/jpeg;base64,/9j/4AAQSkZJRgABAQAAAQABAAD/2wCEAAkGBxQTEhQUEhQVFBQXFxcVFxcYGBkdFxgXGhgXGBcXHRocHCggGBwnHBcWJDEhJSsrLi4uGB8zODMsNygtLisBCgoKDg0OGxAQGywkICQsLCwsLCwvLCwsLCwsLC0sLCwsLCwsLCwsLCwsLCwsLCwsLCwsLCwsLCwsLCwsLCwsLP/AABEIAMIBAwMBIgACEQEDEQH/xAAcAAABBQEBAQAAAAAAAAAAAAAAAQIEBQYDBwj/xABMEAACAAMEBQkGAggEAwgDAAABAgADEQQSITEFQVFh8AYTIjJScYGRoQcUQrHB0WLhFSNygpKiwvEzQ1OTsrPSFzRUc4Oj0+IWJET/xAAZAQEBAQEBAQAAAAAAAAAAAAAAAQIDBAX/xAAwEQACAgEDAQUGBgMAAAAAAAAAAQIRAxIhMRMEQVFhkSIjMnGh0RRTgbHh8BVCQ//aAAwDAQACEQMRAD8A9rFqTtDWPLOEFrXbszBGeWqK0Dpaz095/wAvvMNRaAasJeqmTU7I2xqjnqZaC1p2hq9TQesKLUnaHBp84q679uvZMFPih6nfr2n/AFDv7/KFDWyXatJypaF3mKqKKknZn9IWy6SlTEDo1VOINGFRjjiPwmPP+UekEnTuamTAllkKJk92YgFgCAlScesgpvbWIgaT9psssJOjpLWqeQwUUoijpXSTUYdMYV1UwwiJF1M9H0vp+z2WUZtomrLlrgWNczSgAAqTiMofo7TMmfKWbKYmW4qpKutRtoyg08Nm2PP7HyHM+alp0pNNpmijCSOjZ5TH4VTWBgKnOgrXGNpQAUFABlsAGWGobtgURaGotDbU7XoftHSVPVhUGox26jQ/KKOZxxtiToVuiy9lz5NRvmTDSTWy1viC+I5QkKLqZ2viC+I4wkKGo784ITnBtjhBChqZ35wbYOdG2I5hphpJrZK50bYTnl2xFhpi6Sa2TOfXbCc+u2IcNMNKGtk73hdvzg95Xb84gGGmLpQ1skztKSlYKzUJFRg2WWyE/S8nt+jfaM5yhShlPsLIf3gCPVPWICTPlDQhrZs/0rK7foftB+lZXb9D3bIyAm+cPU954px3CGhDqM1Y0tJ7fo27dvEB0vJ7Y8j9oyt0nXTu43nzEAQDj0r6ZZA7ouhDqM003TshVLFzQCpojk07gtf7HZHKwcprLOBMqcGANDQNUeBFfGM/TVnu213GtKjdgsYyevuNqDj/AAJmeAoBXZiBdJqowwjMo0VSbPWzpmTrcDcQwPkRBGWQmnRNBuUt6hqGCLoROoydN09ZQSWtEkAMSazENKC6duNdUUto9oVhR1lJMafMIUKkiW0wtQ3jdKUDYbNh2GHWrkBYJjFvdkVjncFMTiajG6ThgSMMs4tND8n7NZamzylQnAvUliBhS+TewpqYEbIgKeby5Jwk2DSE16igaS0teuTiztgMhWkUWmNLaZaWZkwStHSuiFAImWhjU4ZkLgTUkVGyPSt3j566UpjU40IO0Rlbf/8As2+XKzl2cc441GZhQUrSoqo2jpA5iIyxqzO6K9kchrs22TrROmHpOpegvNXAml6uIxqOkuZje6J0LIsyBLPKSWv4VxOqpOba894wrE0cePzr5NuMLx9PHZtNKZgRUiNticcca/xQhPHHHgICeOOM99G8ccfaKZGPxxxthdFzaTSvaX1U4ejN5boa/HHH2iu5VlcZqQ3fqI8QSPEQBpIIajggEGoIBB2g5GHRDQQkEJEAQQQkUghhDCmEikEMNMOMNMCCGGmHGEMUo0w0w+Iek7VzctmAq2AQbXY0Ud1SK7BUxSFFyo0vKuc0HHOCbLAXGpKsGcKdZC1rTKoivsmOeMQtMaCTo1F40xfJi9SWmVGTEmuG2DR81pZEuYa1wR9TfhbY3z9IFL2WY7A8ccZaxHBI7Lxxx6VFMjieOMtZ89ghOPpl5YDcNsHHHGzcIOPpx9YAQjjP5Z786nDKK/T2j+fksnxYlTrvjfXM4gkGgGFIsTx4fKnplgYD9tXlUfJT5wKnRhNG8p5kqUsu7euC7XojAE0GIrhl4QRa6R5MX5rurBQxrS6xxOeIUjOuRwgjjpn4nX2Geg7PLVuwAOHgAdxha8Y11bcdesgjYYb/AH8Mce7eejuEFeN30HkNjRowNnzQiMzdVVLnLICrHKm3GlNu2M9yKkky5k9+vPcua7ASFHgS1McqY0pTpy4tRSyMo60xlljxJrvqVUiuePWaLfR9nEuWiD4FVfEDPvJx8d8TvNdxI/P8+Ne/ODjjjLbmErx68YeCmDjjjzzjRgCeOOPnDTxxx9Ap4448TDTxxxSAObGIdtnqqlmNFGZ9PE6qayYlvFYqc6wc9Qf4Y26ucPrd3Y68FhDtDz7SSSGCKASslhUULDBmGIY4nCoWtKNjXRWO3hzdIKTAKlGzp2lOTrvG3GhwiusKUJ7uPlEifIVxRhWhqDUgqdoIxU7xEotlpCRWy7W8vCZV07YHTH7agYj8S+IFKxYS3DAFSCCKgg1BG0EZxCjoSFhIoGO4AJJAAxJJoANpOqI9j0hKnVMmbLmgZ3HVqfwkx4r7c+VLtaRYUYiVLVHmqPjdukA20KpUgZVauoUzuibQ8t0aVVClDfqKrXEio7wCN++Oc8mk648Dmtj6UhIzHIblP74jo5HPSrt+gpeVq3XpvusMNm+NPHRO1aOMouLpiQ0w6GmNEEikt8y/Op8Mr/mMP6UP/uHZFnpG2LJlPMbJRWm05Ko3kkDxinsqEKKmrGrMRkWY3mI3VJpupAHK2JUDvp5/mBECZZVYFWFQcxxkd8Ws1ag+nfmIjERohEsMwgmW5qwFVbtrlXvBwPeDrieOOOPlEW02e8ARgymqnfs7iMDHazzLyg5bRrByIO8YiJ5A68cceWs49OPyGMHHHHdCU4+n5emuKQONWrLd45DVjiTjX3kbfAdI64Bxxwd4ygp8vT7d1Bv1QA5V46f9Bu+UEKAdhO+6T61FfKCIUtx+fyx3/tGhwyMFeN/38j+GKaxacBcSrQhs845K1CswimMt8VfEgAGt0DVFxxr7t5OVPiruEYNNGa5SHnLZYpGYvtOYfsY/0v8AWNIOOPp6HI5mwfrdKT3zEmUkoa8TjhnrLigruFcY0449d/fr254xEV8IU8ccbhlAeOODAOOP7D6nHH2EaINI444EIRD6cflqhCIEK23dNhJGTC9M3S60u97HDuDbIlFI5aPWoabrmGo3IMJY8ul3uYkOwAqTQDWTEL5D7OM/D6x3EY3TPL6y2YN0r7ZgDuGH96RgNK+1u1OSJKLLXIYVbzwjDyx7jtHBJ87HuNYp7fpNLOS6TFU5sh6j49I0+Fs+kM9ddXjq8uLc7L0mdjgEQEk+AqfKJws+lZwolhcXsQWSjHXiXOHjSOUssn8KO0ezxj8bNRb/AGjFyQvQUHAqdWwbYrpPtPnSnqyiYlOqSa94OYjya3aTmKzAChViGypUGhGzONKLfKCKURpsy7UjAKDqqWoPKsc1DK3tbfkdXLClTpLzLDTdrsmlbVLthRpTmWqzZRoQXQsL14dZboUasozlotoM13pgTQUwFB1cBEFpdolkzTLdSb1aL0AGqSMMAMY2/s15HJpNJrzJjy5UshRcu3jMYE5sCKAU1Y11R1y4p6tzGHNjUNmaX2J6QJmT5QC0KCYWPXqGCqBhivSbMimGdTHrEZzkZyMk6OWZzTO7TLt53pWi1uqAoAA6TbzXujRx1hFqNM8mWSlNtCQkLCRs5nKfKDKQQDXbt1GM5Tm8fg1jsHWR+HaNWe2NOYpbStHYb6+eP1p4RQc44BcKbMPt6UhZQum78J6u7avhq3d0O1nwP0+kUhzpHIC6x2Nj3EYHzw9YkUhsxddDhj9PlBhC8cbe4wccfnh3Qo41fOA8cfYwAlON319fCuC8d/jjX1ORwgpxwPHLxhePyz/ZzOrKAELJrND+7544+cEKs5Rh0vAORTV1VplsggUnWqzpMUpMVXQmrKwqOuTUgjA9DPA/iisWzvZaXZheT0RzUypmLW4oEt8S3WNA9f2xFsWAW8SAACa6h0SSa1oOtqIik5QTqWefaGFLkuZzKkYqXDqJhGpz0aVAIGFakxzZpEbkDaBNW0T8jOnFgCD1aC7QnBhV7uBal0jONTXjXq8Rq+lAuNNyZs6ybFIViFqlak06T32pWvdrPdFwWpnlmDqpWu7U2oRI8Gpcjxx/YfU+kHHGoQg+WH22AbIWvFftGjIcb44WzqMBUFqKDsLELXwrEjjKML7TNOTJSLIl4GbdF4jABmZag6qEDzjMpUixjqdD+U/LhJDmRZxemrQABb2zCl4XQMMWI8Y8+0/a7damAZplXZZaqJihSWIUC6FFASRri50boMIBLkrec5mlWJ2mmr0Ebjk/yaEoiZMoZg6o1Kcq7z8t+rhFub8ju2ocHmtl9kttehmPIXeXYnDDUp2bY0uhvY9IQhrTOeb+BBcXuJqWPhSPSJOXifUkwTmIU0zOA7yaD1IjsoRRh5psh6H0XJkCkiUkpcVF0UJFcSTmxJGZJwAhvKbSAkWO0zb11hJdU2mY4IQAbbwHrsiwAAFMgBTwjzf2jadvTpUhBLmyVImTQalb2Q6lWYhTgACKtjlHfDj1ySPPknSs800Zo6UeiZktXGd8FaAg41UEnLbFm2hlI6M394JMZT3G6PnFt/8AkMtEK2exMv4jRRt1U+cQLHp1DaEaeoNcKhi1xiaKaXmrryyzj6s5xxwbPBFTyTrggG3NLLokxJpXA1Ly6EGmo+hxqDDtA6ZmWSYZkiZzTzWVWCCstgLxowbXiDXcdsd9Py5YefMooVgcRXEoBjjm16mWBvDfWdyW5CT7bIafLKoqtRA1RfNDeoaYUrSp17KR4J5+rilq5XB7YYVjyKuHyex8l+Usu1SJbF5azSKOl4VDAkGgONDSo74vCI8Bt3JC2ys7POG+WL4/kqIi+8aRkNVTa0auRVwK+Pyj5qzPvR75dmi94yPoeEjyDROnNPvTm5RcbZkpVHm12vnFzb9O6blKL9iRyR/kUbHfQtd8qb46dVVdM5PA7q16nopis0ovSB2inl/eIXJq1WuYtZ5TDBlMibKcGmos12YN4Aiy0qvQB2EeuHzIjonZxlGnRWTUqN+Y3EZQ0NW6dtR4509DDxHN8PMH6H6xog8whHFaQpisnTTONFrzStR2Gb0rVEpjQGlT3gY5LAuhtLy7Qr80xNxrjVqMdovDEVBx3GLEbuPKvyit0LK5tDLvVus9MR1S5YDXlUjwiwJ4w+0RPYMUbPT54flCE1NBmPPbQZnMjIDKGlq4atfdsGJ+UOyFMgNWrbkaDOmqKB6y0102fDqwGZrlBAskkYEgZfFqw1LTVBAHZP1rj/SVhTE/rWUyxXaZakHtAkbAK0ftBe9Ik2cZz58qX3Dokndiw1LGmQACgACgZDIdcjIUHw5gRl9OOJmlLFLrhKSdO3VowXaBjKBzHhHKXB1hyaDSFiWYgFboWjA7KKM8cgC3xRX6K0XNlMhDG4cWoTvBvDXjQZmLe1noneQm3rMUzx2jXHSteAcwCO0cwY0ZG5HDEEUI6OBGzOgw9Y6LM37s/wAoDU51pn8WRw3a4br2eJ+WyBDpe2ehjL8qdBJabRZ74F1aiYTUEoVcquwdJa12CNLe2/ceYyivZA86jCoU1AOXQVad/wDinyiPcqdbo4WEPKFJctXkil26Flud4UUVhv6NdmszrNbUckKekM1IIcd6nERVSdGzUm1WZ0ai8KkV1moyOHzi1tNmR6X1BpkcmG8MMV8IoJEnqjjjOB8SveT5Cn1EVbTJkhFNedWqKQ1Ay3qAG+MCKkDEa8ThEHTWli8i3CSsxZ0izzM1ydkcgKcVcgIDgTmNsAUnKbldKmFpaAzZamlQyqjEZ4kGo1VA7jFJZtMdLoS0UAVuibMI8bioD41jzGyW00ANSuoRptEW13wlqScgq1r6R3jnnGNRdI4S7NCTtq2P5QaQkzWJaxy1evSarBq6iGQreHfGbLhWDSmYMpqAWrQ7jTDuMbfTPJi0tLB5u73utfImsU3JXkrMtVpEhBdIJMxjlLQGhYjWdQGsnZUjtDPHInuvMPBLFWz8i65NWX38GQkv9ZNoJjEdGVKAF9/4iwUZk01R7no6xJIlJKlC6iKFUbht2k5k7TETk9oGTY5XNyFoM2Y4u7dpj9BgNUWceR1wjtu92EJWCEjJAMJBCGKAMcLYtUYbq+WP0jtCGAKAGGTh61HmMPWkLSlRsJHkafSIulrKJsp0atCK1BIIKkMpBGsEA+EUHF7Rz5KI3QFBMYHEkivNqRkaZnVWgxynS0CgBRQAUAGAAGobBFboKQEWYAagTLoO5Ulp/SYsoIMgu1ybsDUOzPonec6xNJJ20/e8s4rNPghVYGmN0nceNW2J0mZVVOAqAdQz78Yi5DO3H5ZmFGG7zG86l101w3jL/wCsJTd6eJ+CKQW7XZ/LqwOuCFvsMq/zeOuCBSz2V7sf3F19zZNGMVD+nAzH/IFK1FAVTWd7PrjXI2zOmraQT8NDnMGaxnNKUl6Tsz5c5Kmy65ZXyvZ2pHNnSJopjVaWM8329VV3N8R2xJvU15bTsO9th2RFlremscwoVcq4lmJxuk9V01xKUHDw27LpyA2RoyApu1j4e8a4N47sAPoYKni9mM9UBPr3H0wMABP242xWaKNXmNWuf/G6k+SJ5xNnOFVmOQBJ2bYpuT1rNWlsCrXJbgnJhcUPT9l6174gLmU1bx/EfQAfQw4mOVnPR7yx82JHG6HM2B7qxQDShMlXW6rpQ7aEU8/tEfRIN1i92+TRqZFgoqfEkxKl4AbgIpZemAvQAq/WOwffIbIzKSjuzUISlsjxzT2gANKT7LJAlorXgT1UlsqOKDXi9APtGz5M2SXZkKIb17rN8RNd2rdEzTUmzTZpnsV50hUZjUVVchSor3xzkWmUl2i0WtAa4EbdseLNlcnS4PpYMKgra3J+m7UvN0DUIMXHsrdDZprKAHM9r51noJd8KfWMHym0lJYUbrfDxWM9oblZM0bMlzJZvqxImoT0XU5DcwpUNq7iRGuzv2jPalcD6QhKxWcn9PSLbJE6zveQ4EHBlbWrDUfnmKiLKse0+YEIYISACEgrCVigWGmCsNJiEKS1ikxxvr5gH6xzzjrpUUmV2qPMEg/SI4MUpD0c/WB2g+lD6qYm1itkgic2yhr/ABXh/wAyJ4MEGQ9Nkcy1d3neAHdESpeyOF66qSv7S9NMscwsSNMBSEVyApcE1yovS+gig5HaSmGZNkTJbXVqyzcLjgNTDADJlxxyMTvHcaqTNDgMtCCAwyyIqDgDDyBrA8hqzzWIGizSWE1yy0vuCmi4H8N3VriYGpu3ZYD+GLaJTo6CZTCnoP8AoghgnkYZ+I8f8yFigsmbblnjWmZNOkCMkXXrjz3Sun5ky2iiLzNjtKyzMU5sQDd61DhKNaZGgiNatNkrzXPvKRiKFQrPTBVF4MKA3TifKKW0WO0SptoS0MwNOeYl6iY15CtBTpYNM6QJyIIWtI4t2d8enmz0+ZpyRKwdgS8xlNKG7ToAt0DQUWX/ABCLlpgwqM8sMOkKj4NoMfP9vmza3nRwC7MHKsBqxDXaEVGe0xtOTnLc8ywmTOkHqCas128DdAqLxNHxJ17qRdSOaR6gG1im3CnccjCE6vEa/Q4xmLR7SNHyqB+ea8K4S60BpqJNM8q1GyDknp+zzpbJKnvOuEsTMR1cKxYreBFMACKqadHIZRbLRYcrOcayTVlTBLmMFQORe6zAUoc61purWK6wWObZbPLl81zjSalZizAb1WJet4KReBO2K3lTp0mVKFnmCY81pbywbt3F05qpArQllx3YxpZrOJFJhDTBKo7DCr3aEgagW1Q5INsuk5aooYvLwGMxXUZdphQ+cS2tSFCwZStDiGBGW2EnWhZaksQFGvjOMXpzTcu/UBFoM6Cp76YmMZMqgvM7YcEsj8ibpjlGzErLUiWMN7Ya9g3Rm7VplyM1QRU6Q5Rs1RL164bo7krbLTRghCn4nN1e/HEjuBjx1LI7Z9H2MSohztKKpqtZj7TkPCHyFtdpastJsw5dBGYDdUDCN3yd9nMpZiG0uJv4FBCYAnFus2WQu+MemykCqFUBVAoFAAAGwAYCO0cHieafa0vhPlzSpWRNaXPDrNQ0ZCpqDnrptrGft9r5wigoBlt7zH05y55D2fSSfrP1c5RSXOUdIfhYfGtdRy1EVNfBOUfIC12J/wBelZVaCchqjbBXNSdjAR2UFHc4PLLJsSPZlygn2O085LqZJos5K0V11fvjMHvGRMfSGh9LSrTLEyS15ciMmU9lhqMfNOi3XCWOiPh741vJjTM2wvzprcrdmLqZP+oYkH6Exjrq9zo+ytxtcnu1YSsMD1AIyOIgJj0HiHVhKxEt9uWUt5iBiAKnPGOj2hRmRAHYmGkxx95U5GuXrl8ocTAFbpodQ/tL50P9MQg0TtN/4YOxl9ej/VFYGgUotKaR5u2S0o5DJecqrUKmq3cAaklV3igi0M2Y3UAlr2nxan7AOHiY5240mSz3r5lfpe9YlLMFM4A4ro9a1es1trmoHcvVHlFZaNJyxbVQVvKolthQC/itNvw5bc84t3tAGuPPtO8q7MZxZaLNl0BmKtaquN2pwYhqUFDr3wYRuZDXZ0xcg6rM8cUbXT4U25w3S2lpdmS/MN1cN2FabVrjSM3Z+U6znfmlbnpNmd+sKPW4SuAIB6K7ulrjz3lByim290WgQEgBbwoWyBJCrSlTntjnHJFycVyuf1NaGkm+Geop7Q7KB16+Ez/44I860dyZYy1Lm6xrUZ6zTEYHCh8YI3Zi0QbbyhnPM50pLAFJV1UYKahu0zUIq22td0UyWlpk7nHN43gTgKUBxAAFFAFcAKADKJukxKd15oFKipAIIqAbxCigFWvUFTTIYRX2bR7TJbstDcoSKi8Qxui6M2NdkYXB6JJJ7F5KV2vzkmTElVAqqEpepjeNRd1401xCnaYnILoovRCgrrWgw2UOccpFunyZc+zq7qrG7Ml6jQgUOwg1H70OeYJstVdVUqiqrAgZYYjOuEVI5tnKZbOceovInxEkvdqcDXA0rti0sGkBZqkVVqFCQwKvfxRwtOkgCnHa4x1RVtZpiywqLMAcfrBqYhqrUaqfnGl5NcmZltSXKKLLRCb003+iOtQ51JyCrTNdZxoo4WLSk6daZC2dKsgRKKKgiXW41KEqddK0J2R7KbNaJ1nYvQFpbuqpQkqGQYN44EVvXcMwT5j+ins0ydKmE2afLCizSn6KT5ZJLjnGNHNGIuEit4ipwEaHR/tRE61sZwNnIs4kqhN1EdTWZUGlSxChRiVoRrxlFSRXaU0pKkosuW14ipu4m6TrqYoHs8x156abksnrHjDxix0rLssxzakLc0xvOpF1bxreOdQDn3kxytmk5bSkkorXTQALQ0IYjtVz2VypHnjhrdnqn2jao7EvQVtlyxSWsl2YUq1GcXhTDHonwjSWnlfNdCt0IT8UtiDTWMQY82ZZPOEszBgxJBQYMtAeqTSlBFppjR1nmB7TZiVTFpq0aspy2NVVarLPwnLEitQY9FJcHkb1bs2OhuUdoQIgmFitas4DHqgUyFManGudNUaZOWj0FZSk0xNSATtpTDzjxHR8pasHtNw0AFDNJGFexgNcWayZIxa0sciOjOpS8a16Gyg8Il1uEkz1Kdyrnkkghd1AQPMRyt3LGYUZWWQQVN4MpII2EXulXKlMY8zC2aqkzjS8SRzc/EY4f4eI11hJ1pswl3L8wgit5UYVcFaFgUGGGoazCy6dixl8nZTWhpqoURlqJOJVHPWANchq2eEO0wjAXU+Ihaaq6o78l9ICols1FHVO7LGH6emSwGVzhhkDtzoAT5R4W3LLTPqR9nFt4Gu0vyonOFWSeaUAVavTfCmodHwigHK+0ynuGcWxD01EA1K1zAxy2RmJCWUitCT/AOXN+qReaDWzzWYlVYCq1ZaUuZijAEZmPVNN20z5ekvuVvKyVPscvBucc1Cr8LK20kaqnX4ZxSvyotE0oJUx2IQBhTWCa5E0AwxJ2xkdLT1AUqaXgQRTE4kVGGOZ168xCaHtVASC1KbDWuzrVoYsMj5FUzatb7XWW8xmKCZLOF01owNDTHIGNHyi5eS5E8J+tF1iHAEujAFcQTUnAnZqjEWDlK1nqEJAmLibuWP7dKxS6WtRmMT0VV0VsQKnuOrL0jrrcmZk1R6Npj2iyGsxZZc3pXlWtALygEEEVrjq3RSyOX5apWRgDrmU/ojI2mehkyZVL1xZhrep+scnEimIGBprix0ZLeYzhecVWNSwkrQC6RWlVRRgusQszFpkzTHK+bPSYJctU5pVYsGvEF3WUMCox6RoBXKsUGktNWmWplzJsznT1ulTmx2QFPWOuvhtjV6F5Oky5iWJltDiarz5zFQLwDc0qhjRgtXYnEFiKVCgmHb/AGZW2YxcC8N8xC13ZWuJzhZTCT7RMYXmZ2FaVLE403mHStH/AKmZMYMSQbgAOAUgs53avGL/AJQaFm2WvOtZwLnOLLPSqrXkDUu3ScTjXPEYxAtsmZNAmVwMsEGUjCWFp0koMFocCMsN2C9iqNuiz9n84c7JmPMS8GazXCRfZCoKUGwGgyOWcLN0IZts90QGZLklWICgtgOoLueFAczhjsjL6DlMXJUkc2Q5IIBABzoe7Yaa42cjlRNlK7SSimcxaY1azGIAAJIuilMhSmBwjzrG1mc1w1T+ae37s3LKunpfiaNvZ5pJ+mJ0qUGoRLLOCn4SFFK90JFHZuV73RetMxDjVRKl0BqcsMoI7e34L1/g49WHn6fyV9usEuVKmTplocTityhSiNTpBVYpVcFGFDWpyxMU+gdJ2aU3OOZhI/y1RbpYGqEk4ilBXOpINRSh66Vm2q0gC0T+cAxAatATXGlaVxziHL0Qdsv+An5mOUskGqZ9OHZM0ZKUVx8jnoeyo4ns7uD0St1OuaktVjgmQORjSSdDWPm1DWibXC8OabEmgYXucunHHVjFINDbSv8AtiOi6Ipm2WX6tMNdMV2xHlXj+5PwGV/1fcvrPJWYCFmIrkgIrDpMzEKoUBDQZZmm+PTtBvIsqXkBKygAuwsVDl2rheCsAafGZv4aeKLM92ZJ6OL6OrL0EwYYqSAuOOow22cprVbjLszTKI0xq0wMxpjlmLdo1Y0AzwFI6Y3as8+bFLHLS2S+W/LWdpOYqgBJSkEA0NGxBe9Sqihy3CK6wWSUga9O6ZFKg9G6KYVKnZnuyjcNyItLUWXZmlIMheRCaZFjeqT3xKk+zi1HMov7U16/ygxiU2+LO0MENHtSSb+noZ/ROkpUsqZJUm5cxOSsym9gRjUDwPdGplco+jcuqRjrauOZzwOuojvZvZlO+Kci919qd1btInyPZw6EMtqZWGTKjAjbQiZURzfU7jDw43zk+jIcnSjlQy2YMmKhhLYjDAitMTHSdpeSrc7LMpnAuALLZHp0icSuGJBIBxoIvZfJu2qBd0lOFPwMfnMxhzaCtxz0hX9qzofHEnHfnGrn5/T7mOhH8xekvsYMMJloEznaEFnUPzd1cqKXuA0ph0sMMSIWaCrTQ5IZm6YIUFSDiAABdxzwjZTOTVsvXv0ga0p1CB/CGp6RxbkSZqkT5st3pRJoVhMwpRXOPOpQUx6Q1GmEYnGUjtjcsXwZV+if2MGNGSrgQA0Brgq50u53dmENGi0ApV7vZoLviKRtB7PH/wBeX4IxEKPZ4/8ArJ/A0ZvL/aM9CH5q9H9jz+VLWVOWgqqlTQ9nAEfOLjSllTnBvBNR3ikS+VfJJ7LLWbfVwWuG6rClQSCaj8NPERx0HoprZMVLwUlGoWBINwgUoN1T4GJJStPvPQq0OOr9dyH7quHSmenfsxhyWVBW6SKkk0u5nPClMaRrB7N3/wBaX/A/2h49nDj/APolj9x4vvjz9CH5q9H9jJmQlKMLzE1LtQudVL2zwjnMsiNnePiv23xt5fs7AHSmh21ihC07rpJ8xAfZ+R1Xsy/+izHzmFvSkX3pjoQ46i9GY6VooMKKDlWpZBvxYinmY6WmyS7q3mVyoCgVY3VH4sFpuUmNPN9nLMQWtCHZWU2A2DHAbhDf+zU/66f7TfeHvfM30Mb5y/RmWncwa9EHeaiOlt01LmSpUt5dnXmwACo6QoAKE3jXIeMaX/s1P/iE/wBo/wDVHNvZu3+uv+0R63/pD3nh9S9DFe+b6MpdD8q/dlZZXNkMam8K4iuRqNsSJntOmpQVkipAwQn+o0/OHWnkDaF6vNv3Eg+qiKe0cmrVLGNnmU3AN/wkxLmuUzqux45/9l6fyQNP6Ya0s5mMgBvAIroBVgQ7DpECoLYVpiTripTSSql2oIyNXBfYB1saDZ4xPn2YrgyFTsYUPqIiTbKjZoDFWV952/xi5jMpLOxl2gurBVJON9KgHPAt6HGL2wy5Cypic/Zzzl1lLPQoQTeagXOmFBjnECZoxSep/Mawx9Fj8X8Z+sb6t8M5f45/P+/IsJNhk0/7zIOfx7+6CIkvRYpm/mPtBF6j8TH4B+B6pZfZ4qsGNomAjWiKp82LReWLkjJShZpk2n+pzZB8Agi/Cw6sb0pHCWfJLlsp5PJOxqf+7If2i7ehYiJkvRdll4iz2dKa7ij1ibfMRbRZ1cgtU0y1rjtG3DOCSMOcnyyDp2z2e12eZZmls8twMZfRukGqsGOAII+hqIyvJXkLKsE7nlTnpg6jTWH6vaVVFpe/FXupG4aWe/u+2ccLoi2Zof77M1so7l+5hPem7bfyj6RyKjikMJ3RLKd/eD2m8zDTM3n+aOAZTmwjoPGFihXm0y4844mcdphbRORBVjd7yPpEJtIyu0fIxdxsTfetpPrDDad5iEbbJ2t5R1lsjdVXO+4SIUyWjo1o3+sNW0DVWscZs6WoqVYDKtykRm0rL1K3oPvFpi0VnLvTMuTIQTw7K8xRRCL3R6RPSw1AeMV3JS22EsF95myJqMW5ubLpMIOIWowxGdK51oIz3tY0nfazBQVUc41c6k3BsGQGW+KDlHy3nWt0mTVlc6hwdUpeXWrKSQynWMouhPkqnJcM9xsNr5yWr0YXgDS9Wh1iowNDriYlppShYeNI895F6SqAsidf55WniUTemSrlxHSpxOJNNZC1xNY0CW+a1aFjjQ0XIjUcMDuhpZnUahLYdTN/EY7C2trcjx+8ZhZc9+3Q7TT0h6aLataqe8Ej1ziV5i/I0TaUp8a+aw9NJA5EHw+0VVnkuoAqoGwJT6xKRDt9BEKT/wBIfh8q/aBdIA6mHhEFgRDC52V84AsPfUJu3qH5x1LDtfOK+WGJyI74mItBSuf96fKACcqsKNdYbCKjyIiptHJ6xv1pMsdwK/8ADSLZq6o5kbYNJmlJrhmatXIWyt1GdO41H8yk+sVFq9nvYnqdzKw9RX5RuSsJcjGiPgdl2nKv9mYeRyC6IvTDXXdApXdUg08BBG6CngQRdES/isvj+xK5zcfL7wBzsA8YvfcJfZ9T94BYZfZ9T946aWeYpAeBBXbXz/tF37hL7PqfvCixJ2fU/eGliykKDZ9fvDZgFMSAN8XpsMvsj1jnN0VJal5AaZVrDSLMraLTJBzvH8I+xpEObMB6kiYd5vD7xuE0dKGSKO7CF9xl9n1P3i6SHn6SJ5OCEDvpTzMSpejp2sD+KvyEbf3NOz6n7wGxJ2R6woGNGj31hTur+UMfRxHwLv6tY2vuSdn1P3hr6PlkUK4d5+8TSy2YNVIe6BjSuCmg7yBh4xLMiYPhJ8vlWNfJ0XKQUVAB3mp7zWpjoLGnZ9TE0sWYW22F5ilShGwmmfdXCM9P0JadUonfhT5x62LGnZ9TB7lL7PzjSTRGkzxPSXJedOW5MkF18Kg7RRqgxiNJezG2q36mS7KdTNLDDzYAx9RmxJs9T94PcZfZ9TF3CR8zaF5G6Xs9QtkBVsw0ySO4hr9VMb/kjoO2ylmtaEVXmOXuh1KqMcAATtOJNctkete4y+z6mD3JOz84jTKYtdHzcB0R4n7R0/Rz41YZ8bI2Huadn1MJ7hL7PqfvE0izKrYdrHy/OOi6OGHSbPbGm9wl9n1P3g9wl9n1P3hpFmf9xQHLPf8AnC82BkAI0BsSbPU/eENgl9n1P3hpBnwIa2O3f940P6Ol9n1P3g/R8vs+p+8NIszoUbT3wpB3RovcJfZHrB7hL7PqfvDSLM2Bjl94TjVGkOj5fZ9T94Do+X2fU/eGkWZtacE/eFjR/o6X2fU/eCGkWSoIII2QIIIIAIIIIAIIIIAIIIIAIIIIAIIIIAIIIIAIIIIAIIIIAIIIIAIIIIAIIIIAIIIIAIIIIAIIIIAIIIIA/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cxnSp>
        <p:nvCxnSpPr>
          <p:cNvPr id="8" name="Straight Arrow Connector 7"/>
          <p:cNvCxnSpPr/>
          <p:nvPr/>
        </p:nvCxnSpPr>
        <p:spPr>
          <a:xfrm flipV="1">
            <a:off x="1547412" y="2510324"/>
            <a:ext cx="3048000" cy="1295400"/>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547412" y="3805724"/>
            <a:ext cx="304800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1547412" y="2510324"/>
            <a:ext cx="0" cy="129540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2723836" y="1202819"/>
            <a:ext cx="3352800" cy="685799"/>
          </a:xfrm>
        </p:spPr>
        <p:txBody>
          <a:bodyPr>
            <a:normAutofit fontScale="92500"/>
          </a:bodyPr>
          <a:lstStyle/>
          <a:p>
            <a:pPr marL="0" indent="0" algn="ctr">
              <a:buNone/>
            </a:pPr>
            <a:r>
              <a:rPr lang="en-US" dirty="0" smtClean="0"/>
              <a:t>Component Vectors</a:t>
            </a:r>
            <a:endParaRPr lang="en-US" dirty="0"/>
          </a:p>
        </p:txBody>
      </p:sp>
      <mc:AlternateContent xmlns:mc="http://schemas.openxmlformats.org/markup-compatibility/2006" xmlns:a14="http://schemas.microsoft.com/office/drawing/2010/main">
        <mc:Choice Requires="a14">
          <p:sp>
            <p:nvSpPr>
              <p:cNvPr id="10" name="TextBox 9"/>
              <p:cNvSpPr txBox="1"/>
              <p:nvPr/>
            </p:nvSpPr>
            <p:spPr>
              <a:xfrm>
                <a:off x="5257800" y="2807294"/>
                <a:ext cx="2621807" cy="690061"/>
              </a:xfrm>
              <a:prstGeom prst="rect">
                <a:avLst/>
              </a:prstGeom>
              <a:noFill/>
            </p:spPr>
            <p:txBody>
              <a:bodyPr wrap="none" rtlCol="0">
                <a:spAutoFit/>
              </a:bodyPr>
              <a:lstStyle/>
              <a:p>
                <a:pPr/>
                <a14:m>
                  <m:oMathPara xmlns:m="http://schemas.openxmlformats.org/officeDocument/2006/math">
                    <m:oMathParaPr>
                      <m:jc m:val="right"/>
                    </m:oMathParaPr>
                    <m:oMath xmlns:m="http://schemas.openxmlformats.org/officeDocument/2006/math">
                      <m:acc>
                        <m:accPr>
                          <m:chr m:val="⃗"/>
                          <m:ctrlPr>
                            <a:rPr lang="en-US" sz="3600" i="1" smtClean="0">
                              <a:latin typeface="Cambria Math"/>
                            </a:rPr>
                          </m:ctrlPr>
                        </m:accPr>
                        <m:e>
                          <m:r>
                            <a:rPr lang="en-US" sz="3600" b="0" i="1" smtClean="0">
                              <a:latin typeface="Cambria Math"/>
                            </a:rPr>
                            <m:t>𝑣</m:t>
                          </m:r>
                        </m:e>
                      </m:acc>
                      <m:r>
                        <a:rPr lang="en-US" sz="3600" b="0" i="1" smtClean="0">
                          <a:latin typeface="Cambria Math"/>
                        </a:rPr>
                        <m:t>=</m:t>
                      </m:r>
                      <m:sSub>
                        <m:sSubPr>
                          <m:ctrlPr>
                            <a:rPr lang="en-US" sz="3600" b="0" i="1" smtClean="0">
                              <a:latin typeface="Cambria Math"/>
                            </a:rPr>
                          </m:ctrlPr>
                        </m:sSubPr>
                        <m:e>
                          <m:acc>
                            <m:accPr>
                              <m:chr m:val="⃗"/>
                              <m:ctrlPr>
                                <a:rPr lang="en-US" sz="3600" b="0" i="1" smtClean="0">
                                  <a:latin typeface="Cambria Math"/>
                                </a:rPr>
                              </m:ctrlPr>
                            </m:accPr>
                            <m:e>
                              <m:r>
                                <a:rPr lang="en-US" sz="3600" b="0" i="1" smtClean="0">
                                  <a:latin typeface="Cambria Math"/>
                                </a:rPr>
                                <m:t>𝑣</m:t>
                              </m:r>
                            </m:e>
                          </m:acc>
                        </m:e>
                        <m:sub>
                          <m:r>
                            <a:rPr lang="en-US" sz="3600" b="0" i="1" smtClean="0">
                              <a:latin typeface="Cambria Math"/>
                            </a:rPr>
                            <m:t>𝑥</m:t>
                          </m:r>
                        </m:sub>
                      </m:sSub>
                      <m:r>
                        <a:rPr lang="en-US" sz="3600" b="0" i="1" smtClean="0">
                          <a:latin typeface="Cambria Math"/>
                        </a:rPr>
                        <m:t>+</m:t>
                      </m:r>
                      <m:sSub>
                        <m:sSubPr>
                          <m:ctrlPr>
                            <a:rPr lang="en-US" sz="3600" i="1">
                              <a:latin typeface="Cambria Math"/>
                            </a:rPr>
                          </m:ctrlPr>
                        </m:sSubPr>
                        <m:e>
                          <m:acc>
                            <m:accPr>
                              <m:chr m:val="⃗"/>
                              <m:ctrlPr>
                                <a:rPr lang="en-US" sz="3600" i="1">
                                  <a:latin typeface="Cambria Math"/>
                                </a:rPr>
                              </m:ctrlPr>
                            </m:accPr>
                            <m:e>
                              <m:r>
                                <a:rPr lang="en-US" sz="3600" i="1">
                                  <a:latin typeface="Cambria Math"/>
                                </a:rPr>
                                <m:t>𝑣</m:t>
                              </m:r>
                            </m:e>
                          </m:acc>
                        </m:e>
                        <m:sub>
                          <m:r>
                            <a:rPr lang="en-US" sz="3600" b="0" i="1" smtClean="0">
                              <a:latin typeface="Cambria Math"/>
                            </a:rPr>
                            <m:t>𝑦</m:t>
                          </m:r>
                        </m:sub>
                      </m:sSub>
                    </m:oMath>
                  </m:oMathPara>
                </a14:m>
                <a:endParaRPr lang="en-US" sz="3600" dirty="0"/>
              </a:p>
            </p:txBody>
          </p:sp>
        </mc:Choice>
        <mc:Fallback xmlns="">
          <p:sp>
            <p:nvSpPr>
              <p:cNvPr id="10" name="TextBox 9"/>
              <p:cNvSpPr txBox="1">
                <a:spLocks noRot="1" noChangeAspect="1" noMove="1" noResize="1" noEditPoints="1" noAdjustHandles="1" noChangeArrowheads="1" noChangeShapeType="1" noTextEdit="1"/>
              </p:cNvSpPr>
              <p:nvPr/>
            </p:nvSpPr>
            <p:spPr>
              <a:xfrm>
                <a:off x="5257800" y="2807294"/>
                <a:ext cx="2621807" cy="690061"/>
              </a:xfrm>
              <a:prstGeom prst="rect">
                <a:avLst/>
              </a:prstGeom>
              <a:blipFill rotWithShape="1">
                <a:blip r:embed="rId2"/>
                <a:stretch>
                  <a:fillRect/>
                </a:stretch>
              </a:blipFill>
            </p:spPr>
            <p:txBody>
              <a:bodyPr/>
              <a:lstStyle/>
              <a:p>
                <a:r>
                  <a:rPr lang="en-US">
                    <a:noFill/>
                  </a:rPr>
                  <a:t> </a:t>
                </a:r>
              </a:p>
            </p:txBody>
          </p:sp>
        </mc:Fallback>
      </mc:AlternateContent>
      <p:cxnSp>
        <p:nvCxnSpPr>
          <p:cNvPr id="14" name="Straight Arrow Connector 13"/>
          <p:cNvCxnSpPr/>
          <p:nvPr/>
        </p:nvCxnSpPr>
        <p:spPr>
          <a:xfrm flipV="1">
            <a:off x="1561655" y="2510323"/>
            <a:ext cx="0" cy="1284007"/>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1524623" y="3794331"/>
            <a:ext cx="3070789" cy="11393"/>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1" name="TextBox 20"/>
              <p:cNvSpPr txBox="1"/>
              <p:nvPr/>
            </p:nvSpPr>
            <p:spPr>
              <a:xfrm>
                <a:off x="3071412" y="2346531"/>
                <a:ext cx="554061" cy="646331"/>
              </a:xfrm>
              <a:prstGeom prst="rect">
                <a:avLst/>
              </a:prstGeom>
              <a:noFill/>
            </p:spPr>
            <p:txBody>
              <a:bodyPr wrap="none" rtlCol="0">
                <a:spAutoFit/>
              </a:bodyPr>
              <a:lstStyle/>
              <a:p>
                <a:pPr/>
                <a14:m>
                  <m:oMathPara xmlns:m="http://schemas.openxmlformats.org/officeDocument/2006/math">
                    <m:oMathParaPr>
                      <m:jc m:val="right"/>
                    </m:oMathParaPr>
                    <m:oMath xmlns:m="http://schemas.openxmlformats.org/officeDocument/2006/math">
                      <m:acc>
                        <m:accPr>
                          <m:chr m:val="⃗"/>
                          <m:ctrlPr>
                            <a:rPr lang="en-US" sz="3600" i="1" smtClean="0">
                              <a:latin typeface="Cambria Math"/>
                            </a:rPr>
                          </m:ctrlPr>
                        </m:accPr>
                        <m:e>
                          <m:r>
                            <a:rPr lang="en-US" sz="3600" b="0" i="1" smtClean="0">
                              <a:latin typeface="Cambria Math"/>
                            </a:rPr>
                            <m:t>𝑣</m:t>
                          </m:r>
                        </m:e>
                      </m:acc>
                    </m:oMath>
                  </m:oMathPara>
                </a14:m>
                <a:endParaRPr lang="en-US" sz="3600" dirty="0"/>
              </a:p>
            </p:txBody>
          </p:sp>
        </mc:Choice>
        <mc:Fallback xmlns="">
          <p:sp>
            <p:nvSpPr>
              <p:cNvPr id="21" name="TextBox 20"/>
              <p:cNvSpPr txBox="1">
                <a:spLocks noRot="1" noChangeAspect="1" noMove="1" noResize="1" noEditPoints="1" noAdjustHandles="1" noChangeArrowheads="1" noChangeShapeType="1" noTextEdit="1"/>
              </p:cNvSpPr>
              <p:nvPr/>
            </p:nvSpPr>
            <p:spPr>
              <a:xfrm>
                <a:off x="3071412" y="2346531"/>
                <a:ext cx="554061" cy="646331"/>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2701182" y="3805724"/>
                <a:ext cx="740459" cy="646331"/>
              </a:xfrm>
              <a:prstGeom prst="rect">
                <a:avLst/>
              </a:prstGeom>
              <a:noFill/>
            </p:spPr>
            <p:txBody>
              <a:bodyPr wrap="none" rtlCol="0">
                <a:spAutoFit/>
              </a:bodyPr>
              <a:lstStyle/>
              <a:p>
                <a:pPr/>
                <a14:m>
                  <m:oMathPara xmlns:m="http://schemas.openxmlformats.org/officeDocument/2006/math">
                    <m:oMathParaPr>
                      <m:jc m:val="right"/>
                    </m:oMathParaPr>
                    <m:oMath xmlns:m="http://schemas.openxmlformats.org/officeDocument/2006/math">
                      <m:sSub>
                        <m:sSubPr>
                          <m:ctrlPr>
                            <a:rPr lang="en-US" sz="3600" b="0" i="1" smtClean="0">
                              <a:latin typeface="Cambria Math"/>
                            </a:rPr>
                          </m:ctrlPr>
                        </m:sSubPr>
                        <m:e>
                          <m:acc>
                            <m:accPr>
                              <m:chr m:val="⃗"/>
                              <m:ctrlPr>
                                <a:rPr lang="en-US" sz="3600" b="0" i="1" smtClean="0">
                                  <a:latin typeface="Cambria Math"/>
                                </a:rPr>
                              </m:ctrlPr>
                            </m:accPr>
                            <m:e>
                              <m:r>
                                <a:rPr lang="en-US" sz="3600" b="0" i="1" smtClean="0">
                                  <a:latin typeface="Cambria Math"/>
                                </a:rPr>
                                <m:t>𝑣</m:t>
                              </m:r>
                            </m:e>
                          </m:acc>
                        </m:e>
                        <m:sub>
                          <m:r>
                            <a:rPr lang="en-US" sz="3600" b="0" i="1" smtClean="0">
                              <a:latin typeface="Cambria Math"/>
                            </a:rPr>
                            <m:t>𝑥</m:t>
                          </m:r>
                        </m:sub>
                      </m:sSub>
                    </m:oMath>
                  </m:oMathPara>
                </a14:m>
                <a:endParaRPr lang="en-US" sz="3600" dirty="0"/>
              </a:p>
            </p:txBody>
          </p:sp>
        </mc:Choice>
        <mc:Fallback xmlns="">
          <p:sp>
            <p:nvSpPr>
              <p:cNvPr id="22" name="TextBox 21"/>
              <p:cNvSpPr txBox="1">
                <a:spLocks noRot="1" noChangeAspect="1" noMove="1" noResize="1" noEditPoints="1" noAdjustHandles="1" noChangeArrowheads="1" noChangeShapeType="1" noTextEdit="1"/>
              </p:cNvSpPr>
              <p:nvPr/>
            </p:nvSpPr>
            <p:spPr>
              <a:xfrm>
                <a:off x="2701182" y="3805724"/>
                <a:ext cx="740459" cy="646331"/>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678916" y="2807295"/>
                <a:ext cx="754053" cy="690061"/>
              </a:xfrm>
              <a:prstGeom prst="rect">
                <a:avLst/>
              </a:prstGeom>
              <a:noFill/>
            </p:spPr>
            <p:txBody>
              <a:bodyPr wrap="none" rtlCol="0">
                <a:spAutoFit/>
              </a:bodyPr>
              <a:lstStyle/>
              <a:p>
                <a:pPr/>
                <a14:m>
                  <m:oMathPara xmlns:m="http://schemas.openxmlformats.org/officeDocument/2006/math">
                    <m:oMathParaPr>
                      <m:jc m:val="right"/>
                    </m:oMathParaPr>
                    <m:oMath xmlns:m="http://schemas.openxmlformats.org/officeDocument/2006/math">
                      <m:sSub>
                        <m:sSubPr>
                          <m:ctrlPr>
                            <a:rPr lang="en-US" sz="3600" i="1">
                              <a:latin typeface="Cambria Math"/>
                            </a:rPr>
                          </m:ctrlPr>
                        </m:sSubPr>
                        <m:e>
                          <m:acc>
                            <m:accPr>
                              <m:chr m:val="⃗"/>
                              <m:ctrlPr>
                                <a:rPr lang="en-US" sz="3600" i="1">
                                  <a:latin typeface="Cambria Math"/>
                                </a:rPr>
                              </m:ctrlPr>
                            </m:accPr>
                            <m:e>
                              <m:r>
                                <a:rPr lang="en-US" sz="3600" i="1">
                                  <a:latin typeface="Cambria Math"/>
                                </a:rPr>
                                <m:t>𝑣</m:t>
                              </m:r>
                            </m:e>
                          </m:acc>
                        </m:e>
                        <m:sub>
                          <m:r>
                            <a:rPr lang="en-US" sz="3600" b="0" i="1" smtClean="0">
                              <a:latin typeface="Cambria Math"/>
                            </a:rPr>
                            <m:t>𝑦</m:t>
                          </m:r>
                        </m:sub>
                      </m:sSub>
                    </m:oMath>
                  </m:oMathPara>
                </a14:m>
                <a:endParaRPr lang="en-US" sz="3600" dirty="0"/>
              </a:p>
            </p:txBody>
          </p:sp>
        </mc:Choice>
        <mc:Fallback xmlns="">
          <p:sp>
            <p:nvSpPr>
              <p:cNvPr id="23" name="TextBox 22"/>
              <p:cNvSpPr txBox="1">
                <a:spLocks noRot="1" noChangeAspect="1" noMove="1" noResize="1" noEditPoints="1" noAdjustHandles="1" noChangeArrowheads="1" noChangeShapeType="1" noTextEdit="1"/>
              </p:cNvSpPr>
              <p:nvPr/>
            </p:nvSpPr>
            <p:spPr>
              <a:xfrm>
                <a:off x="678916" y="2807295"/>
                <a:ext cx="754053" cy="690061"/>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1402648" y="4724400"/>
                <a:ext cx="6477671" cy="729815"/>
              </a:xfrm>
              <a:prstGeom prst="rect">
                <a:avLst/>
              </a:prstGeom>
              <a:noFill/>
            </p:spPr>
            <p:txBody>
              <a:bodyPr wrap="none" rtlCol="0">
                <a:spAutoFit/>
              </a:bodyPr>
              <a:lstStyle/>
              <a:p>
                <a:pPr/>
                <a14:m>
                  <m:oMathPara xmlns:m="http://schemas.openxmlformats.org/officeDocument/2006/math">
                    <m:oMathParaPr>
                      <m:jc m:val="right"/>
                    </m:oMathParaPr>
                    <m:oMath xmlns:m="http://schemas.openxmlformats.org/officeDocument/2006/math">
                      <m:acc>
                        <m:accPr>
                          <m:chr m:val="⃗"/>
                          <m:ctrlPr>
                            <a:rPr lang="en-US" sz="3600" i="1" smtClean="0">
                              <a:latin typeface="Cambria Math"/>
                            </a:rPr>
                          </m:ctrlPr>
                        </m:accPr>
                        <m:e>
                          <m:r>
                            <a:rPr lang="en-US" sz="3600" b="0" i="1" smtClean="0">
                              <a:latin typeface="Cambria Math"/>
                            </a:rPr>
                            <m:t>𝑣</m:t>
                          </m:r>
                        </m:e>
                      </m:acc>
                      <m:r>
                        <a:rPr lang="en-US" sz="3600" b="0" i="1" smtClean="0">
                          <a:latin typeface="Cambria Math"/>
                        </a:rPr>
                        <m:t>=</m:t>
                      </m:r>
                      <m:d>
                        <m:dPr>
                          <m:ctrlPr>
                            <a:rPr lang="en-US" sz="3600" b="0" i="1" smtClean="0">
                              <a:latin typeface="Cambria Math"/>
                            </a:rPr>
                          </m:ctrlPr>
                        </m:dPr>
                        <m:e>
                          <m:sSub>
                            <m:sSubPr>
                              <m:ctrlPr>
                                <a:rPr lang="en-US" sz="3600" b="0" i="1" smtClean="0">
                                  <a:latin typeface="Cambria Math"/>
                                </a:rPr>
                              </m:ctrlPr>
                            </m:sSubPr>
                            <m:e>
                              <m:r>
                                <a:rPr lang="en-US" sz="3600" b="0" i="1" smtClean="0">
                                  <a:latin typeface="Cambria Math"/>
                                </a:rPr>
                                <m:t>𝑣</m:t>
                              </m:r>
                            </m:e>
                            <m:sub>
                              <m:r>
                                <a:rPr lang="en-US" sz="3600" b="0" i="1" smtClean="0">
                                  <a:latin typeface="Cambria Math"/>
                                </a:rPr>
                                <m:t>𝑥</m:t>
                              </m:r>
                            </m:sub>
                          </m:sSub>
                          <m:r>
                            <a:rPr lang="en-US" sz="3600" b="0" i="1" smtClean="0">
                              <a:latin typeface="Cambria Math"/>
                            </a:rPr>
                            <m:t>,0</m:t>
                          </m:r>
                        </m:e>
                      </m:d>
                      <m:r>
                        <a:rPr lang="en-US" sz="3600" b="0" i="1" smtClean="0">
                          <a:latin typeface="Cambria Math"/>
                        </a:rPr>
                        <m:t>+</m:t>
                      </m:r>
                      <m:d>
                        <m:dPr>
                          <m:ctrlPr>
                            <a:rPr lang="en-US" sz="3600" b="0" i="1" smtClean="0">
                              <a:latin typeface="Cambria Math"/>
                            </a:rPr>
                          </m:ctrlPr>
                        </m:dPr>
                        <m:e>
                          <m:r>
                            <a:rPr lang="en-US" sz="3600" b="0" i="1" smtClean="0">
                              <a:latin typeface="Cambria Math"/>
                            </a:rPr>
                            <m:t>0</m:t>
                          </m:r>
                          <m:r>
                            <a:rPr lang="en-US" sz="3600" i="1">
                              <a:latin typeface="Cambria Math"/>
                            </a:rPr>
                            <m:t>,</m:t>
                          </m:r>
                          <m:sSub>
                            <m:sSubPr>
                              <m:ctrlPr>
                                <a:rPr lang="en-US" sz="3600" i="1" smtClean="0">
                                  <a:latin typeface="Cambria Math"/>
                                </a:rPr>
                              </m:ctrlPr>
                            </m:sSubPr>
                            <m:e>
                              <m:r>
                                <a:rPr lang="en-US" sz="3600" b="0" i="1" smtClean="0">
                                  <a:latin typeface="Cambria Math"/>
                                </a:rPr>
                                <m:t>𝑣</m:t>
                              </m:r>
                            </m:e>
                            <m:sub>
                              <m:r>
                                <a:rPr lang="en-US" sz="3600" b="0" i="1" smtClean="0">
                                  <a:latin typeface="Cambria Math"/>
                                </a:rPr>
                                <m:t>𝑦</m:t>
                              </m:r>
                            </m:sub>
                          </m:sSub>
                          <m:r>
                            <a:rPr lang="en-US" sz="3600" i="1" smtClean="0">
                              <a:latin typeface="Cambria Math"/>
                            </a:rPr>
                            <m:t> </m:t>
                          </m:r>
                        </m:e>
                      </m:d>
                      <m:r>
                        <a:rPr lang="en-US" sz="3600" b="0" i="1" smtClean="0">
                          <a:latin typeface="Cambria Math"/>
                        </a:rPr>
                        <m:t>=</m:t>
                      </m:r>
                      <m:d>
                        <m:dPr>
                          <m:ctrlPr>
                            <a:rPr lang="en-US" sz="3600" i="1">
                              <a:latin typeface="Cambria Math"/>
                            </a:rPr>
                          </m:ctrlPr>
                        </m:dPr>
                        <m:e>
                          <m:sSub>
                            <m:sSubPr>
                              <m:ctrlPr>
                                <a:rPr lang="en-US" sz="3600" i="1">
                                  <a:latin typeface="Cambria Math"/>
                                </a:rPr>
                              </m:ctrlPr>
                            </m:sSubPr>
                            <m:e>
                              <m:r>
                                <a:rPr lang="en-US" sz="3600" i="1">
                                  <a:latin typeface="Cambria Math"/>
                                </a:rPr>
                                <m:t>𝑣</m:t>
                              </m:r>
                            </m:e>
                            <m:sub>
                              <m:r>
                                <a:rPr lang="en-US" sz="3600" i="1">
                                  <a:latin typeface="Cambria Math"/>
                                </a:rPr>
                                <m:t>𝑥</m:t>
                              </m:r>
                            </m:sub>
                          </m:sSub>
                          <m:r>
                            <a:rPr lang="en-US" sz="3600" i="1">
                              <a:latin typeface="Cambria Math"/>
                            </a:rPr>
                            <m:t>,</m:t>
                          </m:r>
                          <m:sSub>
                            <m:sSubPr>
                              <m:ctrlPr>
                                <a:rPr lang="en-US" sz="3600" i="1">
                                  <a:latin typeface="Cambria Math"/>
                                </a:rPr>
                              </m:ctrlPr>
                            </m:sSubPr>
                            <m:e>
                              <m:r>
                                <a:rPr lang="en-US" sz="3600" i="1">
                                  <a:latin typeface="Cambria Math"/>
                                </a:rPr>
                                <m:t>𝑣</m:t>
                              </m:r>
                            </m:e>
                            <m:sub>
                              <m:r>
                                <a:rPr lang="en-US" sz="3600" i="1">
                                  <a:latin typeface="Cambria Math"/>
                                </a:rPr>
                                <m:t>𝑦</m:t>
                              </m:r>
                            </m:sub>
                          </m:sSub>
                        </m:e>
                      </m:d>
                    </m:oMath>
                  </m:oMathPara>
                </a14:m>
                <a:endParaRPr lang="en-US" sz="3600" dirty="0"/>
              </a:p>
            </p:txBody>
          </p:sp>
        </mc:Choice>
        <mc:Fallback xmlns="">
          <p:sp>
            <p:nvSpPr>
              <p:cNvPr id="24" name="TextBox 23"/>
              <p:cNvSpPr txBox="1">
                <a:spLocks noRot="1" noChangeAspect="1" noMove="1" noResize="1" noEditPoints="1" noAdjustHandles="1" noChangeArrowheads="1" noChangeShapeType="1" noTextEdit="1"/>
              </p:cNvSpPr>
              <p:nvPr/>
            </p:nvSpPr>
            <p:spPr>
              <a:xfrm>
                <a:off x="1402648" y="4724400"/>
                <a:ext cx="6477671" cy="729815"/>
              </a:xfrm>
              <a:prstGeom prst="rect">
                <a:avLst/>
              </a:prstGeom>
              <a:blipFill rotWithShape="1">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330707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4" grpId="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MCAT style question</a:t>
            </a:r>
            <a:endParaRPr lang="en-US" dirty="0"/>
          </a:p>
        </p:txBody>
      </p:sp>
      <p:sp>
        <p:nvSpPr>
          <p:cNvPr id="3" name="Text Placeholder 2"/>
          <p:cNvSpPr>
            <a:spLocks noGrp="1"/>
          </p:cNvSpPr>
          <p:nvPr>
            <p:ph type="body" idx="1"/>
          </p:nvPr>
        </p:nvSpPr>
        <p:spPr/>
        <p:txBody>
          <a:bodyPr/>
          <a:lstStyle/>
          <a:p>
            <a:r>
              <a:rPr lang="en-US" dirty="0" smtClean="0"/>
              <a:t>What is the vertical component of the velocity of the rider just before he/she hits the water?</a:t>
            </a:r>
          </a:p>
          <a:p>
            <a:pPr marL="971550" lvl="1" indent="-514350">
              <a:buFont typeface="+mj-lt"/>
              <a:buAutoNum type="alphaUcPeriod"/>
            </a:pPr>
            <a:r>
              <a:rPr lang="en-US" dirty="0" smtClean="0"/>
              <a:t>2.4 m/s</a:t>
            </a:r>
          </a:p>
          <a:p>
            <a:pPr marL="971550" lvl="1" indent="-514350">
              <a:buFont typeface="+mj-lt"/>
              <a:buAutoNum type="alphaUcPeriod"/>
            </a:pPr>
            <a:r>
              <a:rPr lang="en-US" dirty="0" smtClean="0"/>
              <a:t>3.4 m/s</a:t>
            </a:r>
          </a:p>
          <a:p>
            <a:pPr marL="971550" lvl="1" indent="-514350">
              <a:buFont typeface="+mj-lt"/>
              <a:buAutoNum type="alphaUcPeriod"/>
            </a:pPr>
            <a:r>
              <a:rPr lang="en-US" dirty="0" smtClean="0"/>
              <a:t>5.2 m/s</a:t>
            </a:r>
          </a:p>
          <a:p>
            <a:pPr marL="971550" lvl="1" indent="-514350">
              <a:buFont typeface="+mj-lt"/>
              <a:buAutoNum type="alphaUcPeriod"/>
            </a:pPr>
            <a:r>
              <a:rPr lang="en-US" dirty="0" smtClean="0"/>
              <a:t>9.1 m/s</a:t>
            </a:r>
            <a:endParaRPr lang="en-US" dirty="0"/>
          </a:p>
        </p:txBody>
      </p:sp>
    </p:spTree>
    <p:extLst>
      <p:ext uri="{BB962C8B-B14F-4D97-AF65-F5344CB8AC3E}">
        <p14:creationId xmlns:p14="http://schemas.microsoft.com/office/powerpoint/2010/main" val="241330005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MCAT style question</a:t>
            </a:r>
            <a:endParaRPr lang="en-US" dirty="0"/>
          </a:p>
        </p:txBody>
      </p:sp>
      <p:sp>
        <p:nvSpPr>
          <p:cNvPr id="3" name="Text Placeholder 2"/>
          <p:cNvSpPr>
            <a:spLocks noGrp="1"/>
          </p:cNvSpPr>
          <p:nvPr>
            <p:ph type="body" idx="1"/>
          </p:nvPr>
        </p:nvSpPr>
        <p:spPr/>
        <p:txBody>
          <a:bodyPr>
            <a:normAutofit lnSpcReduction="10000"/>
          </a:bodyPr>
          <a:lstStyle/>
          <a:p>
            <a:r>
              <a:rPr lang="en-US" dirty="0" smtClean="0"/>
              <a:t>Suppose the designers of the water slide want to adjust the height above the water so that riders land twice as far away from the bottom of the slide.  What would be the necessary height above the water?</a:t>
            </a:r>
          </a:p>
          <a:p>
            <a:pPr marL="971550" lvl="1" indent="-514350">
              <a:buFont typeface="+mj-lt"/>
              <a:buAutoNum type="alphaUcPeriod"/>
            </a:pPr>
            <a:r>
              <a:rPr lang="en-US" dirty="0" smtClean="0"/>
              <a:t>1.2 m</a:t>
            </a:r>
            <a:endParaRPr lang="en-US" dirty="0"/>
          </a:p>
          <a:p>
            <a:pPr marL="971550" lvl="1" indent="-514350">
              <a:buFont typeface="+mj-lt"/>
              <a:buAutoNum type="alphaUcPeriod"/>
            </a:pPr>
            <a:r>
              <a:rPr lang="en-US" dirty="0" smtClean="0"/>
              <a:t>1.8 m</a:t>
            </a:r>
            <a:endParaRPr lang="en-US" dirty="0"/>
          </a:p>
          <a:p>
            <a:pPr marL="971550" lvl="1" indent="-514350">
              <a:buFont typeface="+mj-lt"/>
              <a:buAutoNum type="alphaUcPeriod"/>
            </a:pPr>
            <a:r>
              <a:rPr lang="en-US" dirty="0" smtClean="0"/>
              <a:t>2.4 m</a:t>
            </a:r>
            <a:endParaRPr lang="en-US" dirty="0"/>
          </a:p>
          <a:p>
            <a:pPr marL="971550" lvl="1" indent="-514350">
              <a:buFont typeface="+mj-lt"/>
              <a:buAutoNum type="alphaUcPeriod"/>
            </a:pPr>
            <a:r>
              <a:rPr lang="en-US" dirty="0" smtClean="0"/>
              <a:t>3.0 m</a:t>
            </a:r>
            <a:endParaRPr lang="en-US" dirty="0"/>
          </a:p>
          <a:p>
            <a:endParaRPr lang="en-US" dirty="0"/>
          </a:p>
        </p:txBody>
      </p:sp>
    </p:spTree>
    <p:extLst>
      <p:ext uri="{BB962C8B-B14F-4D97-AF65-F5344CB8AC3E}">
        <p14:creationId xmlns:p14="http://schemas.microsoft.com/office/powerpoint/2010/main" val="100229429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MCAT style question</a:t>
            </a:r>
            <a:endParaRPr lang="en-US" dirty="0"/>
          </a:p>
        </p:txBody>
      </p:sp>
      <p:sp>
        <p:nvSpPr>
          <p:cNvPr id="3" name="Text Placeholder 2"/>
          <p:cNvSpPr>
            <a:spLocks noGrp="1"/>
          </p:cNvSpPr>
          <p:nvPr>
            <p:ph type="body" idx="1"/>
          </p:nvPr>
        </p:nvSpPr>
        <p:spPr/>
        <p:txBody>
          <a:bodyPr/>
          <a:lstStyle/>
          <a:p>
            <a:r>
              <a:rPr lang="en-US" dirty="0" smtClean="0"/>
              <a:t>During which section of the motion is the magnitude of the acceleration experienced by a rider the greatest?</a:t>
            </a:r>
          </a:p>
          <a:p>
            <a:pPr marL="971550" lvl="1" indent="-514350">
              <a:buFont typeface="+mj-lt"/>
              <a:buAutoNum type="alphaUcPeriod"/>
            </a:pPr>
            <a:r>
              <a:rPr lang="en-US" smtClean="0"/>
              <a:t>first</a:t>
            </a:r>
            <a:endParaRPr lang="en-US" dirty="0"/>
          </a:p>
          <a:p>
            <a:pPr marL="971550" lvl="1" indent="-514350">
              <a:buFont typeface="+mj-lt"/>
              <a:buAutoNum type="alphaUcPeriod"/>
            </a:pPr>
            <a:r>
              <a:rPr lang="en-US" dirty="0" smtClean="0"/>
              <a:t>second</a:t>
            </a:r>
            <a:endParaRPr lang="en-US" dirty="0"/>
          </a:p>
          <a:p>
            <a:pPr marL="971550" lvl="1" indent="-514350">
              <a:buFont typeface="+mj-lt"/>
              <a:buAutoNum type="alphaUcPeriod"/>
            </a:pPr>
            <a:r>
              <a:rPr lang="en-US" dirty="0" smtClean="0"/>
              <a:t>third</a:t>
            </a:r>
            <a:endParaRPr lang="en-US" dirty="0"/>
          </a:p>
          <a:p>
            <a:pPr marL="971550" lvl="1" indent="-514350">
              <a:buFont typeface="+mj-lt"/>
              <a:buAutoNum type="alphaUcPeriod"/>
            </a:pPr>
            <a:r>
              <a:rPr lang="en-US" dirty="0" smtClean="0"/>
              <a:t>They’re all the same</a:t>
            </a:r>
            <a:endParaRPr lang="en-US" dirty="0"/>
          </a:p>
          <a:p>
            <a:endParaRPr lang="en-US" dirty="0"/>
          </a:p>
        </p:txBody>
      </p:sp>
    </p:spTree>
    <p:extLst>
      <p:ext uri="{BB962C8B-B14F-4D97-AF65-F5344CB8AC3E}">
        <p14:creationId xmlns:p14="http://schemas.microsoft.com/office/powerpoint/2010/main" val="180509761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65" name="Picture 5" descr="03_Summary01"/>
          <p:cNvPicPr>
            <a:picLocks noChangeAspect="1" noChangeArrowheads="1"/>
          </p:cNvPicPr>
          <p:nvPr/>
        </p:nvPicPr>
        <p:blipFill>
          <a:blip r:embed="rId3">
            <a:extLst>
              <a:ext uri="{28A0092B-C50C-407E-A947-70E740481C1C}">
                <a14:useLocalDpi xmlns:a14="http://schemas.microsoft.com/office/drawing/2010/main" val="0"/>
              </a:ext>
            </a:extLst>
          </a:blip>
          <a:srcRect b="2759"/>
          <a:stretch>
            <a:fillRect/>
          </a:stretch>
        </p:blipFill>
        <p:spPr bwMode="auto">
          <a:xfrm>
            <a:off x="296863" y="887413"/>
            <a:ext cx="8548687" cy="5092700"/>
          </a:xfrm>
          <a:prstGeom prst="rect">
            <a:avLst/>
          </a:prstGeom>
          <a:noFill/>
          <a:extLst>
            <a:ext uri="{909E8E84-426E-40DD-AFC4-6F175D3DCCD1}">
              <a14:hiddenFill xmlns:a14="http://schemas.microsoft.com/office/drawing/2010/main">
                <a:solidFill>
                  <a:srgbClr val="FFFFFF"/>
                </a:solidFill>
              </a14:hiddenFill>
            </a:ext>
          </a:extLst>
        </p:spPr>
      </p:pic>
      <p:sp>
        <p:nvSpPr>
          <p:cNvPr id="911366" name="Rectangle 6"/>
          <p:cNvSpPr>
            <a:spLocks/>
          </p:cNvSpPr>
          <p:nvPr/>
        </p:nvSpPr>
        <p:spPr bwMode="auto">
          <a:xfrm>
            <a:off x="8151813" y="6524625"/>
            <a:ext cx="965200" cy="295275"/>
          </a:xfrm>
          <a:prstGeom prst="rect">
            <a:avLst/>
          </a:prstGeom>
          <a:noFill/>
          <a:ln>
            <a:noFill/>
          </a:ln>
          <a:effectLst/>
          <a:extLst>
            <a:ext uri="{909E8E84-426E-40DD-AFC4-6F175D3DCCD1}">
              <a14:hiddenFill xmlns:a14="http://schemas.microsoft.com/office/drawing/2010/main">
                <a:blipFill dpi="0" rotWithShape="0">
                  <a:blip r:embed="rId4"/>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296" tIns="41148" rIns="82296" bIns="41148">
            <a:spAutoFit/>
          </a:bodyPr>
          <a:lstStyle>
            <a:lvl1pPr algn="l" defTabSz="822325">
              <a:defRPr sz="2400">
                <a:solidFill>
                  <a:schemeClr val="tx1"/>
                </a:solidFill>
                <a:latin typeface="Times New Roman" panose="02020603050405020304" pitchFamily="18" charset="0"/>
              </a:defRPr>
            </a:lvl1pPr>
            <a:lvl2pPr marL="411163" algn="l" defTabSz="822325">
              <a:defRPr sz="2400">
                <a:solidFill>
                  <a:schemeClr val="tx1"/>
                </a:solidFill>
                <a:latin typeface="Times New Roman" panose="02020603050405020304" pitchFamily="18" charset="0"/>
              </a:defRPr>
            </a:lvl2pPr>
            <a:lvl3pPr marL="822325" algn="l" defTabSz="822325">
              <a:defRPr sz="2400">
                <a:solidFill>
                  <a:schemeClr val="tx1"/>
                </a:solidFill>
                <a:latin typeface="Times New Roman" panose="02020603050405020304" pitchFamily="18" charset="0"/>
              </a:defRPr>
            </a:lvl3pPr>
            <a:lvl4pPr marL="1235075" algn="l" defTabSz="822325">
              <a:defRPr sz="2400">
                <a:solidFill>
                  <a:schemeClr val="tx1"/>
                </a:solidFill>
                <a:latin typeface="Times New Roman" panose="02020603050405020304" pitchFamily="18" charset="0"/>
              </a:defRPr>
            </a:lvl4pPr>
            <a:lvl5pPr marL="1646238" algn="l" defTabSz="822325">
              <a:defRPr sz="2400">
                <a:solidFill>
                  <a:schemeClr val="tx1"/>
                </a:solidFill>
                <a:latin typeface="Times New Roman" panose="02020603050405020304" pitchFamily="18" charset="0"/>
              </a:defRPr>
            </a:lvl5pPr>
            <a:lvl6pPr marL="2103438" defTabSz="822325" eaLnBrk="0" fontAlgn="base" hangingPunct="0">
              <a:spcBef>
                <a:spcPct val="0"/>
              </a:spcBef>
              <a:spcAft>
                <a:spcPct val="0"/>
              </a:spcAft>
              <a:defRPr sz="2400">
                <a:solidFill>
                  <a:schemeClr val="tx1"/>
                </a:solidFill>
                <a:latin typeface="Times New Roman" panose="02020603050405020304" pitchFamily="18" charset="0"/>
              </a:defRPr>
            </a:lvl6pPr>
            <a:lvl7pPr marL="2560638" defTabSz="822325" eaLnBrk="0" fontAlgn="base" hangingPunct="0">
              <a:spcBef>
                <a:spcPct val="0"/>
              </a:spcBef>
              <a:spcAft>
                <a:spcPct val="0"/>
              </a:spcAft>
              <a:defRPr sz="2400">
                <a:solidFill>
                  <a:schemeClr val="tx1"/>
                </a:solidFill>
                <a:latin typeface="Times New Roman" panose="02020603050405020304" pitchFamily="18" charset="0"/>
              </a:defRPr>
            </a:lvl7pPr>
            <a:lvl8pPr marL="3017838" defTabSz="822325" eaLnBrk="0" fontAlgn="base" hangingPunct="0">
              <a:spcBef>
                <a:spcPct val="0"/>
              </a:spcBef>
              <a:spcAft>
                <a:spcPct val="0"/>
              </a:spcAft>
              <a:defRPr sz="2400">
                <a:solidFill>
                  <a:schemeClr val="tx1"/>
                </a:solidFill>
                <a:latin typeface="Times New Roman" panose="02020603050405020304" pitchFamily="18" charset="0"/>
              </a:defRPr>
            </a:lvl8pPr>
            <a:lvl9pPr marL="3475038" defTabSz="822325"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en-US" altLang="en-US" sz="1400">
                <a:solidFill>
                  <a:srgbClr val="000000"/>
                </a:solidFill>
                <a:latin typeface="Arial" panose="020B0604020202020204" pitchFamily="34" charset="0"/>
              </a:rPr>
              <a:t>Slide 3-45</a:t>
            </a:r>
          </a:p>
        </p:txBody>
      </p:sp>
      <p:sp>
        <p:nvSpPr>
          <p:cNvPr id="911367" name="Rectangle 7"/>
          <p:cNvSpPr>
            <a:spLocks/>
          </p:cNvSpPr>
          <p:nvPr/>
        </p:nvSpPr>
        <p:spPr bwMode="auto">
          <a:xfrm>
            <a:off x="558800" y="138113"/>
            <a:ext cx="6694488" cy="5953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63500" dir="2700000" algn="ctr" rotWithShape="0">
                    <a:schemeClr val="bg2">
                      <a:alpha val="70000"/>
                    </a:schemeClr>
                  </a:outerShdw>
                </a:effectLst>
              </a14:hiddenEffects>
            </a:ext>
          </a:extLst>
        </p:spPr>
        <p:txBody>
          <a:bodyPr lIns="0" tIns="0" rIns="0" bIns="0"/>
          <a:lstStyle>
            <a:lvl1pPr algn="l" defTabSz="822325">
              <a:defRPr sz="2400">
                <a:solidFill>
                  <a:schemeClr val="tx1"/>
                </a:solidFill>
                <a:latin typeface="Times New Roman" panose="02020603050405020304" pitchFamily="18" charset="0"/>
              </a:defRPr>
            </a:lvl1pPr>
            <a:lvl2pPr marL="411163" algn="l" defTabSz="822325">
              <a:defRPr sz="2400">
                <a:solidFill>
                  <a:schemeClr val="tx1"/>
                </a:solidFill>
                <a:latin typeface="Times New Roman" panose="02020603050405020304" pitchFamily="18" charset="0"/>
              </a:defRPr>
            </a:lvl2pPr>
            <a:lvl3pPr marL="822325" algn="l" defTabSz="822325">
              <a:defRPr sz="2400">
                <a:solidFill>
                  <a:schemeClr val="tx1"/>
                </a:solidFill>
                <a:latin typeface="Times New Roman" panose="02020603050405020304" pitchFamily="18" charset="0"/>
              </a:defRPr>
            </a:lvl3pPr>
            <a:lvl4pPr marL="1235075" algn="l" defTabSz="822325">
              <a:defRPr sz="2400">
                <a:solidFill>
                  <a:schemeClr val="tx1"/>
                </a:solidFill>
                <a:latin typeface="Times New Roman" panose="02020603050405020304" pitchFamily="18" charset="0"/>
              </a:defRPr>
            </a:lvl4pPr>
            <a:lvl5pPr marL="1646238" algn="l" defTabSz="822325">
              <a:defRPr sz="2400">
                <a:solidFill>
                  <a:schemeClr val="tx1"/>
                </a:solidFill>
                <a:latin typeface="Times New Roman" panose="02020603050405020304" pitchFamily="18" charset="0"/>
              </a:defRPr>
            </a:lvl5pPr>
            <a:lvl6pPr marL="2103438" defTabSz="822325" eaLnBrk="0" fontAlgn="base" hangingPunct="0">
              <a:spcBef>
                <a:spcPct val="0"/>
              </a:spcBef>
              <a:spcAft>
                <a:spcPct val="0"/>
              </a:spcAft>
              <a:defRPr sz="2400">
                <a:solidFill>
                  <a:schemeClr val="tx1"/>
                </a:solidFill>
                <a:latin typeface="Times New Roman" panose="02020603050405020304" pitchFamily="18" charset="0"/>
              </a:defRPr>
            </a:lvl6pPr>
            <a:lvl7pPr marL="2560638" defTabSz="822325" eaLnBrk="0" fontAlgn="base" hangingPunct="0">
              <a:spcBef>
                <a:spcPct val="0"/>
              </a:spcBef>
              <a:spcAft>
                <a:spcPct val="0"/>
              </a:spcAft>
              <a:defRPr sz="2400">
                <a:solidFill>
                  <a:schemeClr val="tx1"/>
                </a:solidFill>
                <a:latin typeface="Times New Roman" panose="02020603050405020304" pitchFamily="18" charset="0"/>
              </a:defRPr>
            </a:lvl7pPr>
            <a:lvl8pPr marL="3017838" defTabSz="822325" eaLnBrk="0" fontAlgn="base" hangingPunct="0">
              <a:spcBef>
                <a:spcPct val="0"/>
              </a:spcBef>
              <a:spcAft>
                <a:spcPct val="0"/>
              </a:spcAft>
              <a:defRPr sz="2400">
                <a:solidFill>
                  <a:schemeClr val="tx1"/>
                </a:solidFill>
                <a:latin typeface="Times New Roman" panose="02020603050405020304" pitchFamily="18" charset="0"/>
              </a:defRPr>
            </a:lvl8pPr>
            <a:lvl9pPr marL="3475038" defTabSz="822325"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3000">
                <a:solidFill>
                  <a:srgbClr val="662A6D"/>
                </a:solidFill>
                <a:latin typeface="Arial" panose="020B0604020202020204" pitchFamily="34" charset="0"/>
              </a:rPr>
              <a:t>Summary</a:t>
            </a:r>
          </a:p>
        </p:txBody>
      </p:sp>
    </p:spTree>
    <p:extLst>
      <p:ext uri="{BB962C8B-B14F-4D97-AF65-F5344CB8AC3E}">
        <p14:creationId xmlns:p14="http://schemas.microsoft.com/office/powerpoint/2010/main" val="37538494"/>
      </p:ext>
    </p:extLst>
  </p:cSld>
  <p:clrMapOvr>
    <a:masterClrMapping/>
  </p:clrMapOvr>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7989" name="Picture 5" descr="03_Summary02"/>
          <p:cNvPicPr>
            <a:picLocks noChangeAspect="1" noChangeArrowheads="1"/>
          </p:cNvPicPr>
          <p:nvPr/>
        </p:nvPicPr>
        <p:blipFill>
          <a:blip r:embed="rId3">
            <a:extLst>
              <a:ext uri="{28A0092B-C50C-407E-A947-70E740481C1C}">
                <a14:useLocalDpi xmlns:a14="http://schemas.microsoft.com/office/drawing/2010/main" val="0"/>
              </a:ext>
            </a:extLst>
          </a:blip>
          <a:srcRect b="2580"/>
          <a:stretch>
            <a:fillRect/>
          </a:stretch>
        </p:blipFill>
        <p:spPr bwMode="auto">
          <a:xfrm>
            <a:off x="1222375" y="706438"/>
            <a:ext cx="6696075" cy="5651500"/>
          </a:xfrm>
          <a:prstGeom prst="rect">
            <a:avLst/>
          </a:prstGeom>
          <a:noFill/>
          <a:extLst>
            <a:ext uri="{909E8E84-426E-40DD-AFC4-6F175D3DCCD1}">
              <a14:hiddenFill xmlns:a14="http://schemas.microsoft.com/office/drawing/2010/main">
                <a:solidFill>
                  <a:srgbClr val="FFFFFF"/>
                </a:solidFill>
              </a14:hiddenFill>
            </a:ext>
          </a:extLst>
        </p:spPr>
      </p:pic>
      <p:sp>
        <p:nvSpPr>
          <p:cNvPr id="937990" name="Rectangle 6"/>
          <p:cNvSpPr>
            <a:spLocks/>
          </p:cNvSpPr>
          <p:nvPr/>
        </p:nvSpPr>
        <p:spPr bwMode="auto">
          <a:xfrm>
            <a:off x="8151813" y="6524625"/>
            <a:ext cx="965200" cy="295275"/>
          </a:xfrm>
          <a:prstGeom prst="rect">
            <a:avLst/>
          </a:prstGeom>
          <a:noFill/>
          <a:ln>
            <a:noFill/>
          </a:ln>
          <a:effectLst/>
          <a:extLst>
            <a:ext uri="{909E8E84-426E-40DD-AFC4-6F175D3DCCD1}">
              <a14:hiddenFill xmlns:a14="http://schemas.microsoft.com/office/drawing/2010/main">
                <a:blipFill dpi="0" rotWithShape="0">
                  <a:blip r:embed="rId4"/>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296" tIns="41148" rIns="82296" bIns="41148">
            <a:spAutoFit/>
          </a:bodyPr>
          <a:lstStyle>
            <a:lvl1pPr algn="l" defTabSz="822325">
              <a:defRPr sz="2400">
                <a:solidFill>
                  <a:schemeClr val="tx1"/>
                </a:solidFill>
                <a:latin typeface="Times New Roman" panose="02020603050405020304" pitchFamily="18" charset="0"/>
              </a:defRPr>
            </a:lvl1pPr>
            <a:lvl2pPr marL="411163" algn="l" defTabSz="822325">
              <a:defRPr sz="2400">
                <a:solidFill>
                  <a:schemeClr val="tx1"/>
                </a:solidFill>
                <a:latin typeface="Times New Roman" panose="02020603050405020304" pitchFamily="18" charset="0"/>
              </a:defRPr>
            </a:lvl2pPr>
            <a:lvl3pPr marL="822325" algn="l" defTabSz="822325">
              <a:defRPr sz="2400">
                <a:solidFill>
                  <a:schemeClr val="tx1"/>
                </a:solidFill>
                <a:latin typeface="Times New Roman" panose="02020603050405020304" pitchFamily="18" charset="0"/>
              </a:defRPr>
            </a:lvl3pPr>
            <a:lvl4pPr marL="1235075" algn="l" defTabSz="822325">
              <a:defRPr sz="2400">
                <a:solidFill>
                  <a:schemeClr val="tx1"/>
                </a:solidFill>
                <a:latin typeface="Times New Roman" panose="02020603050405020304" pitchFamily="18" charset="0"/>
              </a:defRPr>
            </a:lvl4pPr>
            <a:lvl5pPr marL="1646238" algn="l" defTabSz="822325">
              <a:defRPr sz="2400">
                <a:solidFill>
                  <a:schemeClr val="tx1"/>
                </a:solidFill>
                <a:latin typeface="Times New Roman" panose="02020603050405020304" pitchFamily="18" charset="0"/>
              </a:defRPr>
            </a:lvl5pPr>
            <a:lvl6pPr marL="2103438" defTabSz="822325" eaLnBrk="0" fontAlgn="base" hangingPunct="0">
              <a:spcBef>
                <a:spcPct val="0"/>
              </a:spcBef>
              <a:spcAft>
                <a:spcPct val="0"/>
              </a:spcAft>
              <a:defRPr sz="2400">
                <a:solidFill>
                  <a:schemeClr val="tx1"/>
                </a:solidFill>
                <a:latin typeface="Times New Roman" panose="02020603050405020304" pitchFamily="18" charset="0"/>
              </a:defRPr>
            </a:lvl6pPr>
            <a:lvl7pPr marL="2560638" defTabSz="822325" eaLnBrk="0" fontAlgn="base" hangingPunct="0">
              <a:spcBef>
                <a:spcPct val="0"/>
              </a:spcBef>
              <a:spcAft>
                <a:spcPct val="0"/>
              </a:spcAft>
              <a:defRPr sz="2400">
                <a:solidFill>
                  <a:schemeClr val="tx1"/>
                </a:solidFill>
                <a:latin typeface="Times New Roman" panose="02020603050405020304" pitchFamily="18" charset="0"/>
              </a:defRPr>
            </a:lvl7pPr>
            <a:lvl8pPr marL="3017838" defTabSz="822325" eaLnBrk="0" fontAlgn="base" hangingPunct="0">
              <a:spcBef>
                <a:spcPct val="0"/>
              </a:spcBef>
              <a:spcAft>
                <a:spcPct val="0"/>
              </a:spcAft>
              <a:defRPr sz="2400">
                <a:solidFill>
                  <a:schemeClr val="tx1"/>
                </a:solidFill>
                <a:latin typeface="Times New Roman" panose="02020603050405020304" pitchFamily="18" charset="0"/>
              </a:defRPr>
            </a:lvl8pPr>
            <a:lvl9pPr marL="3475038" defTabSz="822325"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en-US" altLang="en-US" sz="1400">
                <a:solidFill>
                  <a:srgbClr val="000000"/>
                </a:solidFill>
                <a:latin typeface="Arial" panose="020B0604020202020204" pitchFamily="34" charset="0"/>
              </a:rPr>
              <a:t>Slide 3-46</a:t>
            </a:r>
          </a:p>
        </p:txBody>
      </p:sp>
      <p:sp>
        <p:nvSpPr>
          <p:cNvPr id="937991" name="Rectangle 7"/>
          <p:cNvSpPr>
            <a:spLocks/>
          </p:cNvSpPr>
          <p:nvPr/>
        </p:nvSpPr>
        <p:spPr bwMode="auto">
          <a:xfrm>
            <a:off x="558800" y="138113"/>
            <a:ext cx="6694488" cy="5953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63500" dir="2700000" algn="ctr" rotWithShape="0">
                    <a:schemeClr val="bg2">
                      <a:alpha val="70000"/>
                    </a:schemeClr>
                  </a:outerShdw>
                </a:effectLst>
              </a14:hiddenEffects>
            </a:ext>
          </a:extLst>
        </p:spPr>
        <p:txBody>
          <a:bodyPr lIns="0" tIns="0" rIns="0" bIns="0"/>
          <a:lstStyle>
            <a:lvl1pPr algn="l" defTabSz="822325">
              <a:defRPr sz="2400">
                <a:solidFill>
                  <a:schemeClr val="tx1"/>
                </a:solidFill>
                <a:latin typeface="Times New Roman" panose="02020603050405020304" pitchFamily="18" charset="0"/>
              </a:defRPr>
            </a:lvl1pPr>
            <a:lvl2pPr marL="411163" algn="l" defTabSz="822325">
              <a:defRPr sz="2400">
                <a:solidFill>
                  <a:schemeClr val="tx1"/>
                </a:solidFill>
                <a:latin typeface="Times New Roman" panose="02020603050405020304" pitchFamily="18" charset="0"/>
              </a:defRPr>
            </a:lvl2pPr>
            <a:lvl3pPr marL="822325" algn="l" defTabSz="822325">
              <a:defRPr sz="2400">
                <a:solidFill>
                  <a:schemeClr val="tx1"/>
                </a:solidFill>
                <a:latin typeface="Times New Roman" panose="02020603050405020304" pitchFamily="18" charset="0"/>
              </a:defRPr>
            </a:lvl3pPr>
            <a:lvl4pPr marL="1235075" algn="l" defTabSz="822325">
              <a:defRPr sz="2400">
                <a:solidFill>
                  <a:schemeClr val="tx1"/>
                </a:solidFill>
                <a:latin typeface="Times New Roman" panose="02020603050405020304" pitchFamily="18" charset="0"/>
              </a:defRPr>
            </a:lvl4pPr>
            <a:lvl5pPr marL="1646238" algn="l" defTabSz="822325">
              <a:defRPr sz="2400">
                <a:solidFill>
                  <a:schemeClr val="tx1"/>
                </a:solidFill>
                <a:latin typeface="Times New Roman" panose="02020603050405020304" pitchFamily="18" charset="0"/>
              </a:defRPr>
            </a:lvl5pPr>
            <a:lvl6pPr marL="2103438" defTabSz="822325" eaLnBrk="0" fontAlgn="base" hangingPunct="0">
              <a:spcBef>
                <a:spcPct val="0"/>
              </a:spcBef>
              <a:spcAft>
                <a:spcPct val="0"/>
              </a:spcAft>
              <a:defRPr sz="2400">
                <a:solidFill>
                  <a:schemeClr val="tx1"/>
                </a:solidFill>
                <a:latin typeface="Times New Roman" panose="02020603050405020304" pitchFamily="18" charset="0"/>
              </a:defRPr>
            </a:lvl6pPr>
            <a:lvl7pPr marL="2560638" defTabSz="822325" eaLnBrk="0" fontAlgn="base" hangingPunct="0">
              <a:spcBef>
                <a:spcPct val="0"/>
              </a:spcBef>
              <a:spcAft>
                <a:spcPct val="0"/>
              </a:spcAft>
              <a:defRPr sz="2400">
                <a:solidFill>
                  <a:schemeClr val="tx1"/>
                </a:solidFill>
                <a:latin typeface="Times New Roman" panose="02020603050405020304" pitchFamily="18" charset="0"/>
              </a:defRPr>
            </a:lvl7pPr>
            <a:lvl8pPr marL="3017838" defTabSz="822325" eaLnBrk="0" fontAlgn="base" hangingPunct="0">
              <a:spcBef>
                <a:spcPct val="0"/>
              </a:spcBef>
              <a:spcAft>
                <a:spcPct val="0"/>
              </a:spcAft>
              <a:defRPr sz="2400">
                <a:solidFill>
                  <a:schemeClr val="tx1"/>
                </a:solidFill>
                <a:latin typeface="Times New Roman" panose="02020603050405020304" pitchFamily="18" charset="0"/>
              </a:defRPr>
            </a:lvl8pPr>
            <a:lvl9pPr marL="3475038" defTabSz="822325"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3000">
                <a:solidFill>
                  <a:srgbClr val="662A6D"/>
                </a:solidFill>
                <a:latin typeface="Arial" panose="020B0604020202020204" pitchFamily="34" charset="0"/>
              </a:rPr>
              <a:t>Summary</a:t>
            </a:r>
          </a:p>
        </p:txBody>
      </p:sp>
    </p:spTree>
    <p:extLst>
      <p:ext uri="{BB962C8B-B14F-4D97-AF65-F5344CB8AC3E}">
        <p14:creationId xmlns:p14="http://schemas.microsoft.com/office/powerpoint/2010/main" val="2895759523"/>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3657" name="Rectangle 9"/>
          <p:cNvSpPr>
            <a:spLocks/>
          </p:cNvSpPr>
          <p:nvPr/>
        </p:nvSpPr>
        <p:spPr bwMode="auto">
          <a:xfrm>
            <a:off x="618127" y="177800"/>
            <a:ext cx="8229600" cy="679450"/>
          </a:xfrm>
          <a:prstGeom prst="rect">
            <a:avLst/>
          </a:prstGeom>
          <a:ln/>
          <a:extLst/>
        </p:spPr>
        <p:style>
          <a:lnRef idx="1">
            <a:schemeClr val="accent2"/>
          </a:lnRef>
          <a:fillRef idx="2">
            <a:schemeClr val="accent2"/>
          </a:fillRef>
          <a:effectRef idx="1">
            <a:schemeClr val="accent2"/>
          </a:effectRef>
          <a:fontRef idx="minor">
            <a:schemeClr val="dk1"/>
          </a:fontRef>
        </p:style>
        <p:txBody>
          <a:bodyPr lIns="0" tIns="0" rIns="0" bIns="0"/>
          <a:lstStyle/>
          <a:p>
            <a:pPr algn="ctr" eaLnBrk="1" hangingPunct="1"/>
            <a:r>
              <a:rPr lang="en-US" altLang="en-US" sz="4000" dirty="0" smtClean="0">
                <a:solidFill>
                  <a:schemeClr val="bg1"/>
                </a:solidFill>
              </a:rPr>
              <a:t>Components of Vectors</a:t>
            </a:r>
            <a:endParaRPr lang="en-US" altLang="en-US" sz="4000" dirty="0">
              <a:solidFill>
                <a:schemeClr val="bg1"/>
              </a:solidFill>
            </a:endParaRPr>
          </a:p>
        </p:txBody>
      </p:sp>
      <p:pic>
        <p:nvPicPr>
          <p:cNvPr id="923658" name="Picture 10" descr="03_14_Figure"/>
          <p:cNvPicPr>
            <a:picLocks noChangeAspect="1" noChangeArrowheads="1"/>
          </p:cNvPicPr>
          <p:nvPr/>
        </p:nvPicPr>
        <p:blipFill>
          <a:blip r:embed="rId3">
            <a:extLst>
              <a:ext uri="{28A0092B-C50C-407E-A947-70E740481C1C}">
                <a14:useLocalDpi xmlns:a14="http://schemas.microsoft.com/office/drawing/2010/main" val="0"/>
              </a:ext>
            </a:extLst>
          </a:blip>
          <a:srcRect t="31895" b="34354"/>
          <a:stretch>
            <a:fillRect/>
          </a:stretch>
        </p:blipFill>
        <p:spPr bwMode="auto">
          <a:xfrm>
            <a:off x="2667000" y="914400"/>
            <a:ext cx="3357562" cy="2992437"/>
          </a:xfrm>
          <a:prstGeom prst="rect">
            <a:avLst/>
          </a:prstGeom>
          <a:noFill/>
          <a:extLst>
            <a:ext uri="{909E8E84-426E-40DD-AFC4-6F175D3DCCD1}">
              <a14:hiddenFill xmlns:a14="http://schemas.microsoft.com/office/drawing/2010/main">
                <a:solidFill>
                  <a:srgbClr val="FFFFFF"/>
                </a:solidFill>
              </a14:hiddenFill>
            </a:ext>
          </a:extLst>
        </p:spPr>
      </p:pic>
      <p:pic>
        <p:nvPicPr>
          <p:cNvPr id="923659" name="Picture 11" descr="03_TacticsBox_03"/>
          <p:cNvPicPr>
            <a:picLocks noChangeAspect="1" noChangeArrowheads="1"/>
          </p:cNvPicPr>
          <p:nvPr/>
        </p:nvPicPr>
        <p:blipFill>
          <a:blip r:embed="rId4">
            <a:extLst>
              <a:ext uri="{28A0092B-C50C-407E-A947-70E740481C1C}">
                <a14:useLocalDpi xmlns:a14="http://schemas.microsoft.com/office/drawing/2010/main" val="0"/>
              </a:ext>
            </a:extLst>
          </a:blip>
          <a:srcRect b="5737"/>
          <a:stretch>
            <a:fillRect/>
          </a:stretch>
        </p:blipFill>
        <p:spPr bwMode="auto">
          <a:xfrm>
            <a:off x="296863" y="3749675"/>
            <a:ext cx="8548687" cy="2660650"/>
          </a:xfrm>
          <a:prstGeom prst="rect">
            <a:avLst/>
          </a:prstGeom>
          <a:noFill/>
          <a:extLst>
            <a:ext uri="{909E8E84-426E-40DD-AFC4-6F175D3DCCD1}">
              <a14:hiddenFill xmlns:a14="http://schemas.microsoft.com/office/drawing/2010/main">
                <a:solidFill>
                  <a:srgbClr val="FFFFFF"/>
                </a:solidFill>
              </a14:hiddenFill>
            </a:ext>
          </a:extLst>
        </p:spPr>
      </p:pic>
      <p:sp>
        <p:nvSpPr>
          <p:cNvPr id="923660" name="Rectangle 12"/>
          <p:cNvSpPr>
            <a:spLocks/>
          </p:cNvSpPr>
          <p:nvPr/>
        </p:nvSpPr>
        <p:spPr bwMode="auto">
          <a:xfrm>
            <a:off x="8151813" y="6524625"/>
            <a:ext cx="965200" cy="295275"/>
          </a:xfrm>
          <a:prstGeom prst="rect">
            <a:avLst/>
          </a:prstGeom>
          <a:noFill/>
          <a:ln>
            <a:noFill/>
          </a:ln>
          <a:effectLst/>
          <a:extLst>
            <a:ext uri="{909E8E84-426E-40DD-AFC4-6F175D3DCCD1}">
              <a14:hiddenFill xmlns:a14="http://schemas.microsoft.com/office/drawing/2010/main">
                <a:blipFill dpi="0" rotWithShape="0">
                  <a:blip r:embed="rId5"/>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296" tIns="41148" rIns="82296" bIns="41148">
            <a:spAutoFit/>
          </a:bodyPr>
          <a:lstStyle>
            <a:lvl1pPr algn="l" defTabSz="822325">
              <a:defRPr sz="2400">
                <a:solidFill>
                  <a:schemeClr val="tx1"/>
                </a:solidFill>
                <a:latin typeface="Times New Roman" panose="02020603050405020304" pitchFamily="18" charset="0"/>
              </a:defRPr>
            </a:lvl1pPr>
            <a:lvl2pPr marL="411163" algn="l" defTabSz="822325">
              <a:defRPr sz="2400">
                <a:solidFill>
                  <a:schemeClr val="tx1"/>
                </a:solidFill>
                <a:latin typeface="Times New Roman" panose="02020603050405020304" pitchFamily="18" charset="0"/>
              </a:defRPr>
            </a:lvl2pPr>
            <a:lvl3pPr marL="822325" algn="l" defTabSz="822325">
              <a:defRPr sz="2400">
                <a:solidFill>
                  <a:schemeClr val="tx1"/>
                </a:solidFill>
                <a:latin typeface="Times New Roman" panose="02020603050405020304" pitchFamily="18" charset="0"/>
              </a:defRPr>
            </a:lvl3pPr>
            <a:lvl4pPr marL="1235075" algn="l" defTabSz="822325">
              <a:defRPr sz="2400">
                <a:solidFill>
                  <a:schemeClr val="tx1"/>
                </a:solidFill>
                <a:latin typeface="Times New Roman" panose="02020603050405020304" pitchFamily="18" charset="0"/>
              </a:defRPr>
            </a:lvl4pPr>
            <a:lvl5pPr marL="1646238" algn="l" defTabSz="822325">
              <a:defRPr sz="2400">
                <a:solidFill>
                  <a:schemeClr val="tx1"/>
                </a:solidFill>
                <a:latin typeface="Times New Roman" panose="02020603050405020304" pitchFamily="18" charset="0"/>
              </a:defRPr>
            </a:lvl5pPr>
            <a:lvl6pPr marL="2103438" defTabSz="822325" eaLnBrk="0" fontAlgn="base" hangingPunct="0">
              <a:spcBef>
                <a:spcPct val="0"/>
              </a:spcBef>
              <a:spcAft>
                <a:spcPct val="0"/>
              </a:spcAft>
              <a:defRPr sz="2400">
                <a:solidFill>
                  <a:schemeClr val="tx1"/>
                </a:solidFill>
                <a:latin typeface="Times New Roman" panose="02020603050405020304" pitchFamily="18" charset="0"/>
              </a:defRPr>
            </a:lvl6pPr>
            <a:lvl7pPr marL="2560638" defTabSz="822325" eaLnBrk="0" fontAlgn="base" hangingPunct="0">
              <a:spcBef>
                <a:spcPct val="0"/>
              </a:spcBef>
              <a:spcAft>
                <a:spcPct val="0"/>
              </a:spcAft>
              <a:defRPr sz="2400">
                <a:solidFill>
                  <a:schemeClr val="tx1"/>
                </a:solidFill>
                <a:latin typeface="Times New Roman" panose="02020603050405020304" pitchFamily="18" charset="0"/>
              </a:defRPr>
            </a:lvl7pPr>
            <a:lvl8pPr marL="3017838" defTabSz="822325" eaLnBrk="0" fontAlgn="base" hangingPunct="0">
              <a:spcBef>
                <a:spcPct val="0"/>
              </a:spcBef>
              <a:spcAft>
                <a:spcPct val="0"/>
              </a:spcAft>
              <a:defRPr sz="2400">
                <a:solidFill>
                  <a:schemeClr val="tx1"/>
                </a:solidFill>
                <a:latin typeface="Times New Roman" panose="02020603050405020304" pitchFamily="18" charset="0"/>
              </a:defRPr>
            </a:lvl8pPr>
            <a:lvl9pPr marL="3475038" defTabSz="822325"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en-US" altLang="en-US" sz="1400">
                <a:solidFill>
                  <a:srgbClr val="000000"/>
                </a:solidFill>
                <a:latin typeface="Arial" panose="020B0604020202020204" pitchFamily="34" charset="0"/>
              </a:rPr>
              <a:t>Slide 3-22</a:t>
            </a:r>
          </a:p>
        </p:txBody>
      </p:sp>
    </p:spTree>
    <p:extLst>
      <p:ext uri="{BB962C8B-B14F-4D97-AF65-F5344CB8AC3E}">
        <p14:creationId xmlns:p14="http://schemas.microsoft.com/office/powerpoint/2010/main" val="3136192170"/>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Vectors have components</a:t>
            </a:r>
            <a:endParaRPr lang="en-US" dirty="0"/>
          </a:p>
        </p:txBody>
      </p:sp>
      <p:sp>
        <p:nvSpPr>
          <p:cNvPr id="5" name="AutoShape 6" descr="data:image/jpeg;base64,/9j/4AAQSkZJRgABAQAAAQABAAD/2wCEAAkGBxQTEhQUEhQVFBQXFxcVFxcYGBkdFxgXGhgXGBcXHRocHCggGBwnHBcWJDEhJSsrLi4uGB8zODMsNygtLisBCgoKDg0OGxAQGywkICQsLCwsLCwvLCwsLCwsLC0sLCwsLCwsLCwsLCwsLCwsLCwsLCwsLCwsLCwsLCwsLCwsLP/AABEIAMIBAwMBIgACEQEDEQH/xAAcAAABBQEBAQAAAAAAAAAAAAAAAQIEBQYDBwj/xABMEAACAAMEBQkGAggEAwgDAAABAgADEQQSITEFQVFh8AYTIjJScYGRoQcUQrHB0WLhFSNygpKiwvEzQ1OTsrPSFzRUc4Oj0+IWJET/xAAZAQEBAQEBAQAAAAAAAAAAAAAAAQIDBAX/xAAwEQACAgEDAQUGBgMAAAAAAAAAAQIRAxIhMRMEQVFhkSIjMnGh0RRTgbHh8BVCQ//aAAwDAQACEQMRAD8A9rFqTtDWPLOEFrXbszBGeWqK0Dpaz095/wAvvMNRaAasJeqmTU7I2xqjnqZaC1p2hq9TQesKLUnaHBp84q679uvZMFPih6nfr2n/AFDv7/KFDWyXatJypaF3mKqKKknZn9IWy6SlTEDo1VOINGFRjjiPwmPP+UekEnTuamTAllkKJk92YgFgCAlScesgpvbWIgaT9psssJOjpLWqeQwUUoijpXSTUYdMYV1UwwiJF1M9H0vp+z2WUZtomrLlrgWNczSgAAqTiMofo7TMmfKWbKYmW4qpKutRtoyg08Nm2PP7HyHM+alp0pNNpmijCSOjZ5TH4VTWBgKnOgrXGNpQAUFABlsAGWGobtgURaGotDbU7XoftHSVPVhUGox26jQ/KKOZxxtiToVuiy9lz5NRvmTDSTWy1viC+I5QkKLqZ2viC+I4wkKGo784ITnBtjhBChqZ35wbYOdG2I5hphpJrZK50bYTnl2xFhpi6Sa2TOfXbCc+u2IcNMNKGtk73hdvzg95Xb84gGGmLpQ1skztKSlYKzUJFRg2WWyE/S8nt+jfaM5yhShlPsLIf3gCPVPWICTPlDQhrZs/0rK7foftB+lZXb9D3bIyAm+cPU954px3CGhDqM1Y0tJ7fo27dvEB0vJ7Y8j9oyt0nXTu43nzEAQDj0r6ZZA7ouhDqM003TshVLFzQCpojk07gtf7HZHKwcprLOBMqcGANDQNUeBFfGM/TVnu213GtKjdgsYyevuNqDj/AAJmeAoBXZiBdJqowwjMo0VSbPWzpmTrcDcQwPkRBGWQmnRNBuUt6hqGCLoROoydN09ZQSWtEkAMSazENKC6duNdUUto9oVhR1lJMafMIUKkiW0wtQ3jdKUDYbNh2GHWrkBYJjFvdkVjncFMTiajG6ThgSMMs4tND8n7NZamzylQnAvUliBhS+TewpqYEbIgKeby5Jwk2DSE16igaS0teuTiztgMhWkUWmNLaZaWZkwStHSuiFAImWhjU4ZkLgTUkVGyPSt3j566UpjU40IO0Rlbf/8As2+XKzl2cc441GZhQUrSoqo2jpA5iIyxqzO6K9kchrs22TrROmHpOpegvNXAml6uIxqOkuZje6J0LIsyBLPKSWv4VxOqpOba894wrE0cePzr5NuMLx9PHZtNKZgRUiNticcca/xQhPHHHgICeOOM99G8ccfaKZGPxxxthdFzaTSvaX1U4ejN5boa/HHH2iu5VlcZqQ3fqI8QSPEQBpIIajggEGoIBB2g5GHRDQQkEJEAQQQkUghhDCmEikEMNMOMNMCCGGmHGEMUo0w0w+Iek7VzctmAq2AQbXY0Ud1SK7BUxSFFyo0vKuc0HHOCbLAXGpKsGcKdZC1rTKoivsmOeMQtMaCTo1F40xfJi9SWmVGTEmuG2DR81pZEuYa1wR9TfhbY3z9IFL2WY7A8ccZaxHBI7Lxxx6VFMjieOMtZ89ghOPpl5YDcNsHHHGzcIOPpx9YAQjjP5Z786nDKK/T2j+fksnxYlTrvjfXM4gkGgGFIsTx4fKnplgYD9tXlUfJT5wKnRhNG8p5kqUsu7euC7XojAE0GIrhl4QRa6R5MX5rurBQxrS6xxOeIUjOuRwgjjpn4nX2Geg7PLVuwAOHgAdxha8Y11bcdesgjYYb/AH8Mce7eejuEFeN30HkNjRowNnzQiMzdVVLnLICrHKm3GlNu2M9yKkky5k9+vPcua7ASFHgS1McqY0pTpy4tRSyMo60xlljxJrvqVUiuePWaLfR9nEuWiD4FVfEDPvJx8d8TvNdxI/P8+Ne/ODjjjLbmErx68YeCmDjjjzzjRgCeOOPnDTxxx9Ap4448TDTxxxSAObGIdtnqqlmNFGZ9PE6qayYlvFYqc6wc9Qf4Y26ucPrd3Y68FhDtDz7SSSGCKASslhUULDBmGIY4nCoWtKNjXRWO3hzdIKTAKlGzp2lOTrvG3GhwiusKUJ7uPlEifIVxRhWhqDUgqdoIxU7xEotlpCRWy7W8vCZV07YHTH7agYj8S+IFKxYS3DAFSCCKgg1BG0EZxCjoSFhIoGO4AJJAAxJJoANpOqI9j0hKnVMmbLmgZ3HVqfwkx4r7c+VLtaRYUYiVLVHmqPjdukA20KpUgZVauoUzuibQ8t0aVVClDfqKrXEio7wCN++Oc8mk648Dmtj6UhIzHIblP74jo5HPSrt+gpeVq3XpvusMNm+NPHRO1aOMouLpiQ0w6GmNEEikt8y/Op8Mr/mMP6UP/uHZFnpG2LJlPMbJRWm05Ko3kkDxinsqEKKmrGrMRkWY3mI3VJpupAHK2JUDvp5/mBECZZVYFWFQcxxkd8Ws1ag+nfmIjERohEsMwgmW5qwFVbtrlXvBwPeDrieOOOPlEW02e8ARgymqnfs7iMDHazzLyg5bRrByIO8YiJ5A68cceWs49OPyGMHHHHdCU4+n5emuKQONWrLd45DVjiTjX3kbfAdI64Bxxwd4ygp8vT7d1Bv1QA5V46f9Bu+UEKAdhO+6T61FfKCIUtx+fyx3/tGhwyMFeN/38j+GKaxacBcSrQhs845K1CswimMt8VfEgAGt0DVFxxr7t5OVPiruEYNNGa5SHnLZYpGYvtOYfsY/0v8AWNIOOPp6HI5mwfrdKT3zEmUkoa8TjhnrLigruFcY0449d/fr254xEV8IU8ccbhlAeOODAOOP7D6nHH2EaINI444EIRD6cflqhCIEK23dNhJGTC9M3S60u97HDuDbIlFI5aPWoabrmGo3IMJY8ul3uYkOwAqTQDWTEL5D7OM/D6x3EY3TPL6y2YN0r7ZgDuGH96RgNK+1u1OSJKLLXIYVbzwjDyx7jtHBJ87HuNYp7fpNLOS6TFU5sh6j49I0+Fs+kM9ddXjq8uLc7L0mdjgEQEk+AqfKJws+lZwolhcXsQWSjHXiXOHjSOUssn8KO0ezxj8bNRb/AGjFyQvQUHAqdWwbYrpPtPnSnqyiYlOqSa94OYjya3aTmKzAChViGypUGhGzONKLfKCKURpsy7UjAKDqqWoPKsc1DK3tbfkdXLClTpLzLDTdrsmlbVLthRpTmWqzZRoQXQsL14dZboUasozlotoM13pgTQUwFB1cBEFpdolkzTLdSb1aL0AGqSMMAMY2/s15HJpNJrzJjy5UshRcu3jMYE5sCKAU1Y11R1y4p6tzGHNjUNmaX2J6QJmT5QC0KCYWPXqGCqBhivSbMimGdTHrEZzkZyMk6OWZzTO7TLt53pWi1uqAoAA6TbzXujRx1hFqNM8mWSlNtCQkLCRs5nKfKDKQQDXbt1GM5Tm8fg1jsHWR+HaNWe2NOYpbStHYb6+eP1p4RQc44BcKbMPt6UhZQum78J6u7avhq3d0O1nwP0+kUhzpHIC6x2Nj3EYHzw9YkUhsxddDhj9PlBhC8cbe4wccfnh3Qo41fOA8cfYwAlON319fCuC8d/jjX1ORwgpxwPHLxhePyz/ZzOrKAELJrND+7544+cEKs5Rh0vAORTV1VplsggUnWqzpMUpMVXQmrKwqOuTUgjA9DPA/iisWzvZaXZheT0RzUypmLW4oEt8S3WNA9f2xFsWAW8SAACa6h0SSa1oOtqIik5QTqWefaGFLkuZzKkYqXDqJhGpz0aVAIGFakxzZpEbkDaBNW0T8jOnFgCD1aC7QnBhV7uBal0jONTXjXq8Rq+lAuNNyZs6ybFIViFqlak06T32pWvdrPdFwWpnlmDqpWu7U2oRI8Gpcjxx/YfU+kHHGoQg+WH22AbIWvFftGjIcb44WzqMBUFqKDsLELXwrEjjKML7TNOTJSLIl4GbdF4jABmZag6qEDzjMpUixjqdD+U/LhJDmRZxemrQABb2zCl4XQMMWI8Y8+0/a7damAZplXZZaqJihSWIUC6FFASRri50boMIBLkrec5mlWJ2mmr0Ebjk/yaEoiZMoZg6o1Kcq7z8t+rhFub8ju2ocHmtl9kttehmPIXeXYnDDUp2bY0uhvY9IQhrTOeb+BBcXuJqWPhSPSJOXifUkwTmIU0zOA7yaD1IjsoRRh5psh6H0XJkCkiUkpcVF0UJFcSTmxJGZJwAhvKbSAkWO0zb11hJdU2mY4IQAbbwHrsiwAAFMgBTwjzf2jadvTpUhBLmyVImTQalb2Q6lWYhTgACKtjlHfDj1ySPPknSs800Zo6UeiZktXGd8FaAg41UEnLbFm2hlI6M394JMZT3G6PnFt/8AkMtEK2exMv4jRRt1U+cQLHp1DaEaeoNcKhi1xiaKaXmrryyzj6s5xxwbPBFTyTrggG3NLLokxJpXA1Ly6EGmo+hxqDDtA6ZmWSYZkiZzTzWVWCCstgLxowbXiDXcdsd9Py5YefMooVgcRXEoBjjm16mWBvDfWdyW5CT7bIafLKoqtRA1RfNDeoaYUrSp17KR4J5+rilq5XB7YYVjyKuHyex8l+Usu1SJbF5azSKOl4VDAkGgONDSo74vCI8Bt3JC2ys7POG+WL4/kqIi+8aRkNVTa0auRVwK+Pyj5qzPvR75dmi94yPoeEjyDROnNPvTm5RcbZkpVHm12vnFzb9O6blKL9iRyR/kUbHfQtd8qb46dVVdM5PA7q16nopis0ovSB2inl/eIXJq1WuYtZ5TDBlMibKcGmos12YN4Aiy0qvQB2EeuHzIjonZxlGnRWTUqN+Y3EZQ0NW6dtR4509DDxHN8PMH6H6xog8whHFaQpisnTTONFrzStR2Gb0rVEpjQGlT3gY5LAuhtLy7Qr80xNxrjVqMdovDEVBx3GLEbuPKvyit0LK5tDLvVus9MR1S5YDXlUjwiwJ4w+0RPYMUbPT54flCE1NBmPPbQZnMjIDKGlq4atfdsGJ+UOyFMgNWrbkaDOmqKB6y0102fDqwGZrlBAskkYEgZfFqw1LTVBAHZP1rj/SVhTE/rWUyxXaZakHtAkbAK0ftBe9Ik2cZz58qX3Dokndiw1LGmQACgACgZDIdcjIUHw5gRl9OOJmlLFLrhKSdO3VowXaBjKBzHhHKXB1hyaDSFiWYgFboWjA7KKM8cgC3xRX6K0XNlMhDG4cWoTvBvDXjQZmLe1noneQm3rMUzx2jXHSteAcwCO0cwY0ZG5HDEEUI6OBGzOgw9Y6LM37s/wAoDU51pn8WRw3a4br2eJ+WyBDpe2ehjL8qdBJabRZ74F1aiYTUEoVcquwdJa12CNLe2/ceYyivZA86jCoU1AOXQVad/wDinyiPcqdbo4WEPKFJctXkil26Flud4UUVhv6NdmszrNbUckKekM1IIcd6nERVSdGzUm1WZ0ai8KkV1moyOHzi1tNmR6X1BpkcmG8MMV8IoJEnqjjjOB8SveT5Cn1EVbTJkhFNedWqKQ1Ay3qAG+MCKkDEa8ThEHTWli8i3CSsxZ0izzM1ydkcgKcVcgIDgTmNsAUnKbldKmFpaAzZamlQyqjEZ4kGo1VA7jFJZtMdLoS0UAVuibMI8bioD41jzGyW00ANSuoRptEW13wlqScgq1r6R3jnnGNRdI4S7NCTtq2P5QaQkzWJaxy1evSarBq6iGQreHfGbLhWDSmYMpqAWrQ7jTDuMbfTPJi0tLB5u73utfImsU3JXkrMtVpEhBdIJMxjlLQGhYjWdQGsnZUjtDPHInuvMPBLFWz8i65NWX38GQkv9ZNoJjEdGVKAF9/4iwUZk01R7no6xJIlJKlC6iKFUbht2k5k7TETk9oGTY5XNyFoM2Y4u7dpj9BgNUWceR1wjtu92EJWCEjJAMJBCGKAMcLYtUYbq+WP0jtCGAKAGGTh61HmMPWkLSlRsJHkafSIulrKJsp0atCK1BIIKkMpBGsEA+EUHF7Rz5KI3QFBMYHEkivNqRkaZnVWgxynS0CgBRQAUAGAAGobBFboKQEWYAagTLoO5Ulp/SYsoIMgu1ybsDUOzPonec6xNJJ20/e8s4rNPghVYGmN0nceNW2J0mZVVOAqAdQz78Yi5DO3H5ZmFGG7zG86l101w3jL/wCsJTd6eJ+CKQW7XZ/LqwOuCFvsMq/zeOuCBSz2V7sf3F19zZNGMVD+nAzH/IFK1FAVTWd7PrjXI2zOmraQT8NDnMGaxnNKUl6Tsz5c5Kmy65ZXyvZ2pHNnSJopjVaWM8329VV3N8R2xJvU15bTsO9th2RFlremscwoVcq4lmJxuk9V01xKUHDw27LpyA2RoyApu1j4e8a4N47sAPoYKni9mM9UBPr3H0wMABP242xWaKNXmNWuf/G6k+SJ5xNnOFVmOQBJ2bYpuT1rNWlsCrXJbgnJhcUPT9l6174gLmU1bx/EfQAfQw4mOVnPR7yx82JHG6HM2B7qxQDShMlXW6rpQ7aEU8/tEfRIN1i92+TRqZFgoqfEkxKl4AbgIpZemAvQAq/WOwffIbIzKSjuzUISlsjxzT2gANKT7LJAlorXgT1UlsqOKDXi9APtGz5M2SXZkKIb17rN8RNd2rdEzTUmzTZpnsV50hUZjUVVchSor3xzkWmUl2i0WtAa4EbdseLNlcnS4PpYMKgra3J+m7UvN0DUIMXHsrdDZprKAHM9r51noJd8KfWMHym0lJYUbrfDxWM9oblZM0bMlzJZvqxImoT0XU5DcwpUNq7iRGuzv2jPalcD6QhKxWcn9PSLbJE6zveQ4EHBlbWrDUfnmKiLKse0+YEIYISACEgrCVigWGmCsNJiEKS1ikxxvr5gH6xzzjrpUUmV2qPMEg/SI4MUpD0c/WB2g+lD6qYm1itkgic2yhr/ABXh/wAyJ4MEGQ9Nkcy1d3neAHdESpeyOF66qSv7S9NMscwsSNMBSEVyApcE1yovS+gig5HaSmGZNkTJbXVqyzcLjgNTDADJlxxyMTvHcaqTNDgMtCCAwyyIqDgDDyBrA8hqzzWIGizSWE1yy0vuCmi4H8N3VriYGpu3ZYD+GLaJTo6CZTCnoP8AoghgnkYZ+I8f8yFigsmbblnjWmZNOkCMkXXrjz3Sun5ky2iiLzNjtKyzMU5sQDd61DhKNaZGgiNatNkrzXPvKRiKFQrPTBVF4MKA3TifKKW0WO0SptoS0MwNOeYl6iY15CtBTpYNM6QJyIIWtI4t2d8enmz0+ZpyRKwdgS8xlNKG7ToAt0DQUWX/ABCLlpgwqM8sMOkKj4NoMfP9vmza3nRwC7MHKsBqxDXaEVGe0xtOTnLc8ywmTOkHqCas128DdAqLxNHxJ17qRdSOaR6gG1im3CnccjCE6vEa/Q4xmLR7SNHyqB+ea8K4S60BpqJNM8q1GyDknp+zzpbJKnvOuEsTMR1cKxYreBFMACKqadHIZRbLRYcrOcayTVlTBLmMFQORe6zAUoc61purWK6wWObZbPLl81zjSalZizAb1WJet4KReBO2K3lTp0mVKFnmCY81pbywbt3F05qpArQllx3YxpZrOJFJhDTBKo7DCr3aEgagW1Q5INsuk5aooYvLwGMxXUZdphQ+cS2tSFCwZStDiGBGW2EnWhZaksQFGvjOMXpzTcu/UBFoM6Cp76YmMZMqgvM7YcEsj8ibpjlGzErLUiWMN7Ya9g3Rm7VplyM1QRU6Q5Rs1RL164bo7krbLTRghCn4nN1e/HEjuBjx1LI7Z9H2MSohztKKpqtZj7TkPCHyFtdpastJsw5dBGYDdUDCN3yd9nMpZiG0uJv4FBCYAnFus2WQu+MemykCqFUBVAoFAAAGwAYCO0cHieafa0vhPlzSpWRNaXPDrNQ0ZCpqDnrptrGft9r5wigoBlt7zH05y55D2fSSfrP1c5RSXOUdIfhYfGtdRy1EVNfBOUfIC12J/wBelZVaCchqjbBXNSdjAR2UFHc4PLLJsSPZlygn2O085LqZJos5K0V11fvjMHvGRMfSGh9LSrTLEyS15ciMmU9lhqMfNOi3XCWOiPh741vJjTM2wvzprcrdmLqZP+oYkH6Exjrq9zo+ytxtcnu1YSsMD1AIyOIgJj0HiHVhKxEt9uWUt5iBiAKnPGOj2hRmRAHYmGkxx95U5GuXrl8ocTAFbpodQ/tL50P9MQg0TtN/4YOxl9ej/VFYGgUotKaR5u2S0o5DJecqrUKmq3cAaklV3igi0M2Y3UAlr2nxan7AOHiY5240mSz3r5lfpe9YlLMFM4A4ro9a1es1trmoHcvVHlFZaNJyxbVQVvKolthQC/itNvw5bc84t3tAGuPPtO8q7MZxZaLNl0BmKtaquN2pwYhqUFDr3wYRuZDXZ0xcg6rM8cUbXT4U25w3S2lpdmS/MN1cN2FabVrjSM3Z+U6znfmlbnpNmd+sKPW4SuAIB6K7ulrjz3lByim290WgQEgBbwoWyBJCrSlTntjnHJFycVyuf1NaGkm+Geop7Q7KB16+Ez/44I860dyZYy1Lm6xrUZ6zTEYHCh8YI3Zi0QbbyhnPM50pLAFJV1UYKahu0zUIq22td0UyWlpk7nHN43gTgKUBxAAFFAFcAKADKJukxKd15oFKipAIIqAbxCigFWvUFTTIYRX2bR7TJbstDcoSKi8Qxui6M2NdkYXB6JJJ7F5KV2vzkmTElVAqqEpepjeNRd1401xCnaYnILoovRCgrrWgw2UOccpFunyZc+zq7qrG7Ml6jQgUOwg1H70OeYJstVdVUqiqrAgZYYjOuEVI5tnKZbOceovInxEkvdqcDXA0rti0sGkBZqkVVqFCQwKvfxRwtOkgCnHa4x1RVtZpiywqLMAcfrBqYhqrUaqfnGl5NcmZltSXKKLLRCb003+iOtQ51JyCrTNdZxoo4WLSk6daZC2dKsgRKKKgiXW41KEqddK0J2R7KbNaJ1nYvQFpbuqpQkqGQYN44EVvXcMwT5j+ins0ydKmE2afLCizSn6KT5ZJLjnGNHNGIuEit4ipwEaHR/tRE61sZwNnIs4kqhN1EdTWZUGlSxChRiVoRrxlFSRXaU0pKkosuW14ipu4m6TrqYoHs8x156abksnrHjDxix0rLssxzakLc0xvOpF1bxreOdQDn3kxytmk5bSkkorXTQALQ0IYjtVz2VypHnjhrdnqn2jao7EvQVtlyxSWsl2YUq1GcXhTDHonwjSWnlfNdCt0IT8UtiDTWMQY82ZZPOEszBgxJBQYMtAeqTSlBFppjR1nmB7TZiVTFpq0aspy2NVVarLPwnLEitQY9FJcHkb1bs2OhuUdoQIgmFitas4DHqgUyFManGudNUaZOWj0FZSk0xNSATtpTDzjxHR8pasHtNw0AFDNJGFexgNcWayZIxa0sciOjOpS8a16Gyg8Il1uEkz1Kdyrnkkghd1AQPMRyt3LGYUZWWQQVN4MpII2EXulXKlMY8zC2aqkzjS8SRzc/EY4f4eI11hJ1pswl3L8wgit5UYVcFaFgUGGGoazCy6dixl8nZTWhpqoURlqJOJVHPWANchq2eEO0wjAXU+Ihaaq6o78l9ICols1FHVO7LGH6emSwGVzhhkDtzoAT5R4W3LLTPqR9nFt4Gu0vyonOFWSeaUAVavTfCmodHwigHK+0ynuGcWxD01EA1K1zAxy2RmJCWUitCT/AOXN+qReaDWzzWYlVYCq1ZaUuZijAEZmPVNN20z5ekvuVvKyVPscvBucc1Cr8LK20kaqnX4ZxSvyotE0oJUx2IQBhTWCa5E0AwxJ2xkdLT1AUqaXgQRTE4kVGGOZ168xCaHtVASC1KbDWuzrVoYsMj5FUzatb7XWW8xmKCZLOF01owNDTHIGNHyi5eS5E8J+tF1iHAEujAFcQTUnAnZqjEWDlK1nqEJAmLibuWP7dKxS6WtRmMT0VV0VsQKnuOrL0jrrcmZk1R6Npj2iyGsxZZc3pXlWtALygEEEVrjq3RSyOX5apWRgDrmU/ojI2mehkyZVL1xZhrep+scnEimIGBprix0ZLeYzhecVWNSwkrQC6RWlVRRgusQszFpkzTHK+bPSYJctU5pVYsGvEF3WUMCox6RoBXKsUGktNWmWplzJsznT1ulTmx2QFPWOuvhtjV6F5Oky5iWJltDiarz5zFQLwDc0qhjRgtXYnEFiKVCgmHb/AGZW2YxcC8N8xC13ZWuJzhZTCT7RMYXmZ2FaVLE403mHStH/AKmZMYMSQbgAOAUgs53avGL/AJQaFm2WvOtZwLnOLLPSqrXkDUu3ScTjXPEYxAtsmZNAmVwMsEGUjCWFp0koMFocCMsN2C9iqNuiz9n84c7JmPMS8GazXCRfZCoKUGwGgyOWcLN0IZts90QGZLklWICgtgOoLueFAczhjsjL6DlMXJUkc2Q5IIBABzoe7Yaa42cjlRNlK7SSimcxaY1azGIAAJIuilMhSmBwjzrG1mc1w1T+ae37s3LKunpfiaNvZ5pJ+mJ0qUGoRLLOCn4SFFK90JFHZuV73RetMxDjVRKl0BqcsMoI7e34L1/g49WHn6fyV9usEuVKmTplocTityhSiNTpBVYpVcFGFDWpyxMU+gdJ2aU3OOZhI/y1RbpYGqEk4ilBXOpINRSh66Vm2q0gC0T+cAxAatATXGlaVxziHL0Qdsv+An5mOUskGqZ9OHZM0ZKUVx8jnoeyo4ns7uD0St1OuaktVjgmQORjSSdDWPm1DWibXC8OabEmgYXucunHHVjFINDbSv8AtiOi6Ipm2WX6tMNdMV2xHlXj+5PwGV/1fcvrPJWYCFmIrkgIrDpMzEKoUBDQZZmm+PTtBvIsqXkBKygAuwsVDl2rheCsAafGZv4aeKLM92ZJ6OL6OrL0EwYYqSAuOOow22cprVbjLszTKI0xq0wMxpjlmLdo1Y0AzwFI6Y3as8+bFLHLS2S+W/LWdpOYqgBJSkEA0NGxBe9Sqihy3CK6wWSUga9O6ZFKg9G6KYVKnZnuyjcNyItLUWXZmlIMheRCaZFjeqT3xKk+zi1HMov7U16/ygxiU2+LO0MENHtSSb+noZ/ROkpUsqZJUm5cxOSsym9gRjUDwPdGplco+jcuqRjrauOZzwOuojvZvZlO+Kci919qd1btInyPZw6EMtqZWGTKjAjbQiZURzfU7jDw43zk+jIcnSjlQy2YMmKhhLYjDAitMTHSdpeSrc7LMpnAuALLZHp0icSuGJBIBxoIvZfJu2qBd0lOFPwMfnMxhzaCtxz0hX9qzofHEnHfnGrn5/T7mOhH8xekvsYMMJloEznaEFnUPzd1cqKXuA0ph0sMMSIWaCrTQ5IZm6YIUFSDiAABdxzwjZTOTVsvXv0ga0p1CB/CGp6RxbkSZqkT5st3pRJoVhMwpRXOPOpQUx6Q1GmEYnGUjtjcsXwZV+if2MGNGSrgQA0Brgq50u53dmENGi0ApV7vZoLviKRtB7PH/wBeX4IxEKPZ4/8ArJ/A0ZvL/aM9CH5q9H9jz+VLWVOWgqqlTQ9nAEfOLjSllTnBvBNR3ikS+VfJJ7LLWbfVwWuG6rClQSCaj8NPERx0HoprZMVLwUlGoWBINwgUoN1T4GJJStPvPQq0OOr9dyH7quHSmenfsxhyWVBW6SKkk0u5nPClMaRrB7N3/wBaX/A/2h49nDj/APolj9x4vvjz9CH5q9H9jJmQlKMLzE1LtQudVL2zwjnMsiNnePiv23xt5fs7AHSmh21ihC07rpJ8xAfZ+R1Xsy/+izHzmFvSkX3pjoQ46i9GY6VooMKKDlWpZBvxYinmY6WmyS7q3mVyoCgVY3VH4sFpuUmNPN9nLMQWtCHZWU2A2DHAbhDf+zU/66f7TfeHvfM30Mb5y/RmWncwa9EHeaiOlt01LmSpUt5dnXmwACo6QoAKE3jXIeMaX/s1P/iE/wBo/wDVHNvZu3+uv+0R63/pD3nh9S9DFe+b6MpdD8q/dlZZXNkMam8K4iuRqNsSJntOmpQVkipAwQn+o0/OHWnkDaF6vNv3Eg+qiKe0cmrVLGNnmU3AN/wkxLmuUzqux45/9l6fyQNP6Ya0s5mMgBvAIroBVgQ7DpECoLYVpiTripTSSql2oIyNXBfYB1saDZ4xPn2YrgyFTsYUPqIiTbKjZoDFWV952/xi5jMpLOxl2gurBVJON9KgHPAt6HGL2wy5Cypic/Zzzl1lLPQoQTeagXOmFBjnECZoxSep/Mawx9Fj8X8Z+sb6t8M5f45/P+/IsJNhk0/7zIOfx7+6CIkvRYpm/mPtBF6j8TH4B+B6pZfZ4qsGNomAjWiKp82LReWLkjJShZpk2n+pzZB8Agi/Cw6sb0pHCWfJLlsp5PJOxqf+7If2i7ehYiJkvRdll4iz2dKa7ij1ibfMRbRZ1cgtU0y1rjtG3DOCSMOcnyyDp2z2e12eZZmls8twMZfRukGqsGOAII+hqIyvJXkLKsE7nlTnpg6jTWH6vaVVFpe/FXupG4aWe/u+2ccLoi2Zof77M1so7l+5hPem7bfyj6RyKjikMJ3RLKd/eD2m8zDTM3n+aOAZTmwjoPGFihXm0y4844mcdphbRORBVjd7yPpEJtIyu0fIxdxsTfetpPrDDad5iEbbJ2t5R1lsjdVXO+4SIUyWjo1o3+sNW0DVWscZs6WoqVYDKtykRm0rL1K3oPvFpi0VnLvTMuTIQTw7K8xRRCL3R6RPSw1AeMV3JS22EsF95myJqMW5ubLpMIOIWowxGdK51oIz3tY0nfazBQVUc41c6k3BsGQGW+KDlHy3nWt0mTVlc6hwdUpeXWrKSQynWMouhPkqnJcM9xsNr5yWr0YXgDS9Wh1iowNDriYlppShYeNI895F6SqAsidf55WniUTemSrlxHSpxOJNNZC1xNY0CW+a1aFjjQ0XIjUcMDuhpZnUahLYdTN/EY7C2trcjx+8ZhZc9+3Q7TT0h6aLataqe8Ej1ziV5i/I0TaUp8a+aw9NJA5EHw+0VVnkuoAqoGwJT6xKRDt9BEKT/wBIfh8q/aBdIA6mHhEFgRDC52V84AsPfUJu3qH5x1LDtfOK+WGJyI74mItBSuf96fKACcqsKNdYbCKjyIiptHJ6xv1pMsdwK/8ADSLZq6o5kbYNJmlJrhmatXIWyt1GdO41H8yk+sVFq9nvYnqdzKw9RX5RuSsJcjGiPgdl2nKv9mYeRyC6IvTDXXdApXdUg08BBG6CngQRdES/isvj+xK5zcfL7wBzsA8YvfcJfZ9T94BYZfZ9T946aWeYpAeBBXbXz/tF37hL7PqfvCixJ2fU/eGliykKDZ9fvDZgFMSAN8XpsMvsj1jnN0VJal5AaZVrDSLMraLTJBzvH8I+xpEObMB6kiYd5vD7xuE0dKGSKO7CF9xl9n1P3i6SHn6SJ5OCEDvpTzMSpejp2sD+KvyEbf3NOz6n7wGxJ2R6woGNGj31hTur+UMfRxHwLv6tY2vuSdn1P3hr6PlkUK4d5+8TSy2YNVIe6BjSuCmg7yBh4xLMiYPhJ8vlWNfJ0XKQUVAB3mp7zWpjoLGnZ9TE0sWYW22F5ilShGwmmfdXCM9P0JadUonfhT5x62LGnZ9TB7lL7PzjSTRGkzxPSXJedOW5MkF18Kg7RRqgxiNJezG2q36mS7KdTNLDDzYAx9RmxJs9T94PcZfZ9TF3CR8zaF5G6Xs9QtkBVsw0ySO4hr9VMb/kjoO2ylmtaEVXmOXuh1KqMcAATtOJNctkete4y+z6mD3JOz84jTKYtdHzcB0R4n7R0/Rz41YZ8bI2Huadn1MJ7hL7PqfvE0izKrYdrHy/OOi6OGHSbPbGm9wl9n1P3g9wl9n1P3hpFmf9xQHLPf8AnC82BkAI0BsSbPU/eENgl9n1P3hpBnwIa2O3f940P6Ol9n1P3g/R8vs+p+8NIszoUbT3wpB3RovcJfZHrB7hL7PqfvDSLM2Bjl94TjVGkOj5fZ9T94Do+X2fU/eGkWZtacE/eFjR/o6X2fU/eCGkWSoIII2QIIIIAIIIIAIIIIAIIIIAIIIIAIIIIAIIIIAIIIIAIIIIAIIIIAIIIIAIIIIAIIIIAIIIIAIIIIAIIIIA/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data:image/jpeg;base64,/9j/4AAQSkZJRgABAQAAAQABAAD/2wCEAAkGBxQTEhQUEhQVFBQXFxcVFxcYGBkdFxgXGhgXGBcXHRocHCggGBwnHBcWJDEhJSsrLi4uGB8zODMsNygtLisBCgoKDg0OGxAQGywkICQsLCwsLCwvLCwsLCwsLC0sLCwsLCwsLCwsLCwsLCwsLCwsLCwsLCwsLCwsLCwsLCwsLP/AABEIAMIBAwMBIgACEQEDEQH/xAAcAAABBQEBAQAAAAAAAAAAAAAAAQIEBQYDBwj/xABMEAACAAMEBQkGAggEAwgDAAABAgADEQQSITEFQVFh8AYTIjJScYGRoQcUQrHB0WLhFSNygpKiwvEzQ1OTsrPSFzRUc4Oj0+IWJET/xAAZAQEBAQEBAQAAAAAAAAAAAAAAAQIDBAX/xAAwEQACAgEDAQUGBgMAAAAAAAAAAQIRAxIhMRMEQVFhkSIjMnGh0RRTgbHh8BVCQ//aAAwDAQACEQMRAD8A9rFqTtDWPLOEFrXbszBGeWqK0Dpaz095/wAvvMNRaAasJeqmTU7I2xqjnqZaC1p2hq9TQesKLUnaHBp84q679uvZMFPih6nfr2n/AFDv7/KFDWyXatJypaF3mKqKKknZn9IWy6SlTEDo1VOINGFRjjiPwmPP+UekEnTuamTAllkKJk92YgFgCAlScesgpvbWIgaT9psssJOjpLWqeQwUUoijpXSTUYdMYV1UwwiJF1M9H0vp+z2WUZtomrLlrgWNczSgAAqTiMofo7TMmfKWbKYmW4qpKutRtoyg08Nm2PP7HyHM+alp0pNNpmijCSOjZ5TH4VTWBgKnOgrXGNpQAUFABlsAGWGobtgURaGotDbU7XoftHSVPVhUGox26jQ/KKOZxxtiToVuiy9lz5NRvmTDSTWy1viC+I5QkKLqZ2viC+I4wkKGo784ITnBtjhBChqZ35wbYOdG2I5hphpJrZK50bYTnl2xFhpi6Sa2TOfXbCc+u2IcNMNKGtk73hdvzg95Xb84gGGmLpQ1skztKSlYKzUJFRg2WWyE/S8nt+jfaM5yhShlPsLIf3gCPVPWICTPlDQhrZs/0rK7foftB+lZXb9D3bIyAm+cPU954px3CGhDqM1Y0tJ7fo27dvEB0vJ7Y8j9oyt0nXTu43nzEAQDj0r6ZZA7ouhDqM003TshVLFzQCpojk07gtf7HZHKwcprLOBMqcGANDQNUeBFfGM/TVnu213GtKjdgsYyevuNqDj/AAJmeAoBXZiBdJqowwjMo0VSbPWzpmTrcDcQwPkRBGWQmnRNBuUt6hqGCLoROoydN09ZQSWtEkAMSazENKC6duNdUUto9oVhR1lJMafMIUKkiW0wtQ3jdKUDYbNh2GHWrkBYJjFvdkVjncFMTiajG6ThgSMMs4tND8n7NZamzylQnAvUliBhS+TewpqYEbIgKeby5Jwk2DSE16igaS0teuTiztgMhWkUWmNLaZaWZkwStHSuiFAImWhjU4ZkLgTUkVGyPSt3j566UpjU40IO0Rlbf/8As2+XKzl2cc441GZhQUrSoqo2jpA5iIyxqzO6K9kchrs22TrROmHpOpegvNXAml6uIxqOkuZje6J0LIsyBLPKSWv4VxOqpOba894wrE0cePzr5NuMLx9PHZtNKZgRUiNticcca/xQhPHHHgICeOOM99G8ccfaKZGPxxxthdFzaTSvaX1U4ejN5boa/HHH2iu5VlcZqQ3fqI8QSPEQBpIIajggEGoIBB2g5GHRDQQkEJEAQQQkUghhDCmEikEMNMOMNMCCGGmHGEMUo0w0w+Iek7VzctmAq2AQbXY0Ud1SK7BUxSFFyo0vKuc0HHOCbLAXGpKsGcKdZC1rTKoivsmOeMQtMaCTo1F40xfJi9SWmVGTEmuG2DR81pZEuYa1wR9TfhbY3z9IFL2WY7A8ccZaxHBI7Lxxx6VFMjieOMtZ89ghOPpl5YDcNsHHHGzcIOPpx9YAQjjP5Z786nDKK/T2j+fksnxYlTrvjfXM4gkGgGFIsTx4fKnplgYD9tXlUfJT5wKnRhNG8p5kqUsu7euC7XojAE0GIrhl4QRa6R5MX5rurBQxrS6xxOeIUjOuRwgjjpn4nX2Geg7PLVuwAOHgAdxha8Y11bcdesgjYYb/AH8Mce7eejuEFeN30HkNjRowNnzQiMzdVVLnLICrHKm3GlNu2M9yKkky5k9+vPcua7ASFHgS1McqY0pTpy4tRSyMo60xlljxJrvqVUiuePWaLfR9nEuWiD4FVfEDPvJx8d8TvNdxI/P8+Ne/ODjjjLbmErx68YeCmDjjjzzjRgCeOOPnDTxxx9Ap4448TDTxxxSAObGIdtnqqlmNFGZ9PE6qayYlvFYqc6wc9Qf4Y26ucPrd3Y68FhDtDz7SSSGCKASslhUULDBmGIY4nCoWtKNjXRWO3hzdIKTAKlGzp2lOTrvG3GhwiusKUJ7uPlEifIVxRhWhqDUgqdoIxU7xEotlpCRWy7W8vCZV07YHTH7agYj8S+IFKxYS3DAFSCCKgg1BG0EZxCjoSFhIoGO4AJJAAxJJoANpOqI9j0hKnVMmbLmgZ3HVqfwkx4r7c+VLtaRYUYiVLVHmqPjdukA20KpUgZVauoUzuibQ8t0aVVClDfqKrXEio7wCN++Oc8mk648Dmtj6UhIzHIblP74jo5HPSrt+gpeVq3XpvusMNm+NPHRO1aOMouLpiQ0w6GmNEEikt8y/Op8Mr/mMP6UP/uHZFnpG2LJlPMbJRWm05Ko3kkDxinsqEKKmrGrMRkWY3mI3VJpupAHK2JUDvp5/mBECZZVYFWFQcxxkd8Ws1ag+nfmIjERohEsMwgmW5qwFVbtrlXvBwPeDrieOOOPlEW02e8ARgymqnfs7iMDHazzLyg5bRrByIO8YiJ5A68cceWs49OPyGMHHHHdCU4+n5emuKQONWrLd45DVjiTjX3kbfAdI64Bxxwd4ygp8vT7d1Bv1QA5V46f9Bu+UEKAdhO+6T61FfKCIUtx+fyx3/tGhwyMFeN/38j+GKaxacBcSrQhs845K1CswimMt8VfEgAGt0DVFxxr7t5OVPiruEYNNGa5SHnLZYpGYvtOYfsY/0v8AWNIOOPp6HI5mwfrdKT3zEmUkoa8TjhnrLigruFcY0449d/fr254xEV8IU8ccbhlAeOODAOOP7D6nHH2EaINI444EIRD6cflqhCIEK23dNhJGTC9M3S60u97HDuDbIlFI5aPWoabrmGo3IMJY8ul3uYkOwAqTQDWTEL5D7OM/D6x3EY3TPL6y2YN0r7ZgDuGH96RgNK+1u1OSJKLLXIYVbzwjDyx7jtHBJ87HuNYp7fpNLOS6TFU5sh6j49I0+Fs+kM9ddXjq8uLc7L0mdjgEQEk+AqfKJws+lZwolhcXsQWSjHXiXOHjSOUssn8KO0ezxj8bNRb/AGjFyQvQUHAqdWwbYrpPtPnSnqyiYlOqSa94OYjya3aTmKzAChViGypUGhGzONKLfKCKURpsy7UjAKDqqWoPKsc1DK3tbfkdXLClTpLzLDTdrsmlbVLthRpTmWqzZRoQXQsL14dZboUasozlotoM13pgTQUwFB1cBEFpdolkzTLdSb1aL0AGqSMMAMY2/s15HJpNJrzJjy5UshRcu3jMYE5sCKAU1Y11R1y4p6tzGHNjUNmaX2J6QJmT5QC0KCYWPXqGCqBhivSbMimGdTHrEZzkZyMk6OWZzTO7TLt53pWi1uqAoAA6TbzXujRx1hFqNM8mWSlNtCQkLCRs5nKfKDKQQDXbt1GM5Tm8fg1jsHWR+HaNWe2NOYpbStHYb6+eP1p4RQc44BcKbMPt6UhZQum78J6u7avhq3d0O1nwP0+kUhzpHIC6x2Nj3EYHzw9YkUhsxddDhj9PlBhC8cbe4wccfnh3Qo41fOA8cfYwAlON319fCuC8d/jjX1ORwgpxwPHLxhePyz/ZzOrKAELJrND+7544+cEKs5Rh0vAORTV1VplsggUnWqzpMUpMVXQmrKwqOuTUgjA9DPA/iisWzvZaXZheT0RzUypmLW4oEt8S3WNA9f2xFsWAW8SAACa6h0SSa1oOtqIik5QTqWefaGFLkuZzKkYqXDqJhGpz0aVAIGFakxzZpEbkDaBNW0T8jOnFgCD1aC7QnBhV7uBal0jONTXjXq8Rq+lAuNNyZs6ybFIViFqlak06T32pWvdrPdFwWpnlmDqpWu7U2oRI8Gpcjxx/YfU+kHHGoQg+WH22AbIWvFftGjIcb44WzqMBUFqKDsLELXwrEjjKML7TNOTJSLIl4GbdF4jABmZag6qEDzjMpUixjqdD+U/LhJDmRZxemrQABb2zCl4XQMMWI8Y8+0/a7damAZplXZZaqJihSWIUC6FFASRri50boMIBLkrec5mlWJ2mmr0Ebjk/yaEoiZMoZg6o1Kcq7z8t+rhFub8ju2ocHmtl9kttehmPIXeXYnDDUp2bY0uhvY9IQhrTOeb+BBcXuJqWPhSPSJOXifUkwTmIU0zOA7yaD1IjsoRRh5psh6H0XJkCkiUkpcVF0UJFcSTmxJGZJwAhvKbSAkWO0zb11hJdU2mY4IQAbbwHrsiwAAFMgBTwjzf2jadvTpUhBLmyVImTQalb2Q6lWYhTgACKtjlHfDj1ySPPknSs800Zo6UeiZktXGd8FaAg41UEnLbFm2hlI6M394JMZT3G6PnFt/8AkMtEK2exMv4jRRt1U+cQLHp1DaEaeoNcKhi1xiaKaXmrryyzj6s5xxwbPBFTyTrggG3NLLokxJpXA1Ly6EGmo+hxqDDtA6ZmWSYZkiZzTzWVWCCstgLxowbXiDXcdsd9Py5YefMooVgcRXEoBjjm16mWBvDfWdyW5CT7bIafLKoqtRA1RfNDeoaYUrSp17KR4J5+rilq5XB7YYVjyKuHyex8l+Usu1SJbF5azSKOl4VDAkGgONDSo74vCI8Bt3JC2ys7POG+WL4/kqIi+8aRkNVTa0auRVwK+Pyj5qzPvR75dmi94yPoeEjyDROnNPvTm5RcbZkpVHm12vnFzb9O6blKL9iRyR/kUbHfQtd8qb46dVVdM5PA7q16nopis0ovSB2inl/eIXJq1WuYtZ5TDBlMibKcGmos12YN4Aiy0qvQB2EeuHzIjonZxlGnRWTUqN+Y3EZQ0NW6dtR4509DDxHN8PMH6H6xog8whHFaQpisnTTONFrzStR2Gb0rVEpjQGlT3gY5LAuhtLy7Qr80xNxrjVqMdovDEVBx3GLEbuPKvyit0LK5tDLvVus9MR1S5YDXlUjwiwJ4w+0RPYMUbPT54flCE1NBmPPbQZnMjIDKGlq4atfdsGJ+UOyFMgNWrbkaDOmqKB6y0102fDqwGZrlBAskkYEgZfFqw1LTVBAHZP1rj/SVhTE/rWUyxXaZakHtAkbAK0ftBe9Ik2cZz58qX3Dokndiw1LGmQACgACgZDIdcjIUHw5gRl9OOJmlLFLrhKSdO3VowXaBjKBzHhHKXB1hyaDSFiWYgFboWjA7KKM8cgC3xRX6K0XNlMhDG4cWoTvBvDXjQZmLe1noneQm3rMUzx2jXHSteAcwCO0cwY0ZG5HDEEUI6OBGzOgw9Y6LM37s/wAoDU51pn8WRw3a4br2eJ+WyBDpe2ehjL8qdBJabRZ74F1aiYTUEoVcquwdJa12CNLe2/ceYyivZA86jCoU1AOXQVad/wDinyiPcqdbo4WEPKFJctXkil26Flud4UUVhv6NdmszrNbUckKekM1IIcd6nERVSdGzUm1WZ0ai8KkV1moyOHzi1tNmR6X1BpkcmG8MMV8IoJEnqjjjOB8SveT5Cn1EVbTJkhFNedWqKQ1Ay3qAG+MCKkDEa8ThEHTWli8i3CSsxZ0izzM1ydkcgKcVcgIDgTmNsAUnKbldKmFpaAzZamlQyqjEZ4kGo1VA7jFJZtMdLoS0UAVuibMI8bioD41jzGyW00ANSuoRptEW13wlqScgq1r6R3jnnGNRdI4S7NCTtq2P5QaQkzWJaxy1evSarBq6iGQreHfGbLhWDSmYMpqAWrQ7jTDuMbfTPJi0tLB5u73utfImsU3JXkrMtVpEhBdIJMxjlLQGhYjWdQGsnZUjtDPHInuvMPBLFWz8i65NWX38GQkv9ZNoJjEdGVKAF9/4iwUZk01R7no6xJIlJKlC6iKFUbht2k5k7TETk9oGTY5XNyFoM2Y4u7dpj9BgNUWceR1wjtu92EJWCEjJAMJBCGKAMcLYtUYbq+WP0jtCGAKAGGTh61HmMPWkLSlRsJHkafSIulrKJsp0atCK1BIIKkMpBGsEA+EUHF7Rz5KI3QFBMYHEkivNqRkaZnVWgxynS0CgBRQAUAGAAGobBFboKQEWYAagTLoO5Ulp/SYsoIMgu1ybsDUOzPonec6xNJJ20/e8s4rNPghVYGmN0nceNW2J0mZVVOAqAdQz78Yi5DO3H5ZmFGG7zG86l101w3jL/wCsJTd6eJ+CKQW7XZ/LqwOuCFvsMq/zeOuCBSz2V7sf3F19zZNGMVD+nAzH/IFK1FAVTWd7PrjXI2zOmraQT8NDnMGaxnNKUl6Tsz5c5Kmy65ZXyvZ2pHNnSJopjVaWM8329VV3N8R2xJvU15bTsO9th2RFlremscwoVcq4lmJxuk9V01xKUHDw27LpyA2RoyApu1j4e8a4N47sAPoYKni9mM9UBPr3H0wMABP242xWaKNXmNWuf/G6k+SJ5xNnOFVmOQBJ2bYpuT1rNWlsCrXJbgnJhcUPT9l6174gLmU1bx/EfQAfQw4mOVnPR7yx82JHG6HM2B7qxQDShMlXW6rpQ7aEU8/tEfRIN1i92+TRqZFgoqfEkxKl4AbgIpZemAvQAq/WOwffIbIzKSjuzUISlsjxzT2gANKT7LJAlorXgT1UlsqOKDXi9APtGz5M2SXZkKIb17rN8RNd2rdEzTUmzTZpnsV50hUZjUVVchSor3xzkWmUl2i0WtAa4EbdseLNlcnS4PpYMKgra3J+m7UvN0DUIMXHsrdDZprKAHM9r51noJd8KfWMHym0lJYUbrfDxWM9oblZM0bMlzJZvqxImoT0XU5DcwpUNq7iRGuzv2jPalcD6QhKxWcn9PSLbJE6zveQ4EHBlbWrDUfnmKiLKse0+YEIYISACEgrCVigWGmCsNJiEKS1ikxxvr5gH6xzzjrpUUmV2qPMEg/SI4MUpD0c/WB2g+lD6qYm1itkgic2yhr/ABXh/wAyJ4MEGQ9Nkcy1d3neAHdESpeyOF66qSv7S9NMscwsSNMBSEVyApcE1yovS+gig5HaSmGZNkTJbXVqyzcLjgNTDADJlxxyMTvHcaqTNDgMtCCAwyyIqDgDDyBrA8hqzzWIGizSWE1yy0vuCmi4H8N3VriYGpu3ZYD+GLaJTo6CZTCnoP8AoghgnkYZ+I8f8yFigsmbblnjWmZNOkCMkXXrjz3Sun5ky2iiLzNjtKyzMU5sQDd61DhKNaZGgiNatNkrzXPvKRiKFQrPTBVF4MKA3TifKKW0WO0SptoS0MwNOeYl6iY15CtBTpYNM6QJyIIWtI4t2d8enmz0+ZpyRKwdgS8xlNKG7ToAt0DQUWX/ABCLlpgwqM8sMOkKj4NoMfP9vmza3nRwC7MHKsBqxDXaEVGe0xtOTnLc8ywmTOkHqCas128DdAqLxNHxJ17qRdSOaR6gG1im3CnccjCE6vEa/Q4xmLR7SNHyqB+ea8K4S60BpqJNM8q1GyDknp+zzpbJKnvOuEsTMR1cKxYreBFMACKqadHIZRbLRYcrOcayTVlTBLmMFQORe6zAUoc61purWK6wWObZbPLl81zjSalZizAb1WJet4KReBO2K3lTp0mVKFnmCY81pbywbt3F05qpArQllx3YxpZrOJFJhDTBKo7DCr3aEgagW1Q5INsuk5aooYvLwGMxXUZdphQ+cS2tSFCwZStDiGBGW2EnWhZaksQFGvjOMXpzTcu/UBFoM6Cp76YmMZMqgvM7YcEsj8ibpjlGzErLUiWMN7Ya9g3Rm7VplyM1QRU6Q5Rs1RL164bo7krbLTRghCn4nN1e/HEjuBjx1LI7Z9H2MSohztKKpqtZj7TkPCHyFtdpastJsw5dBGYDdUDCN3yd9nMpZiG0uJv4FBCYAnFus2WQu+MemykCqFUBVAoFAAAGwAYCO0cHieafa0vhPlzSpWRNaXPDrNQ0ZCpqDnrptrGft9r5wigoBlt7zH05y55D2fSSfrP1c5RSXOUdIfhYfGtdRy1EVNfBOUfIC12J/wBelZVaCchqjbBXNSdjAR2UFHc4PLLJsSPZlygn2O085LqZJos5K0V11fvjMHvGRMfSGh9LSrTLEyS15ciMmU9lhqMfNOi3XCWOiPh741vJjTM2wvzprcrdmLqZP+oYkH6Exjrq9zo+ytxtcnu1YSsMD1AIyOIgJj0HiHVhKxEt9uWUt5iBiAKnPGOj2hRmRAHYmGkxx95U5GuXrl8ocTAFbpodQ/tL50P9MQg0TtN/4YOxl9ej/VFYGgUotKaR5u2S0o5DJecqrUKmq3cAaklV3igi0M2Y3UAlr2nxan7AOHiY5240mSz3r5lfpe9YlLMFM4A4ro9a1es1trmoHcvVHlFZaNJyxbVQVvKolthQC/itNvw5bc84t3tAGuPPtO8q7MZxZaLNl0BmKtaquN2pwYhqUFDr3wYRuZDXZ0xcg6rM8cUbXT4U25w3S2lpdmS/MN1cN2FabVrjSM3Z+U6znfmlbnpNmd+sKPW4SuAIB6K7ulrjz3lByim290WgQEgBbwoWyBJCrSlTntjnHJFycVyuf1NaGkm+Geop7Q7KB16+Ez/44I860dyZYy1Lm6xrUZ6zTEYHCh8YI3Zi0QbbyhnPM50pLAFJV1UYKahu0zUIq22td0UyWlpk7nHN43gTgKUBxAAFFAFcAKADKJukxKd15oFKipAIIqAbxCigFWvUFTTIYRX2bR7TJbstDcoSKi8Qxui6M2NdkYXB6JJJ7F5KV2vzkmTElVAqqEpepjeNRd1401xCnaYnILoovRCgrrWgw2UOccpFunyZc+zq7qrG7Ml6jQgUOwg1H70OeYJstVdVUqiqrAgZYYjOuEVI5tnKZbOceovInxEkvdqcDXA0rti0sGkBZqkVVqFCQwKvfxRwtOkgCnHa4x1RVtZpiywqLMAcfrBqYhqrUaqfnGl5NcmZltSXKKLLRCb003+iOtQ51JyCrTNdZxoo4WLSk6daZC2dKsgRKKKgiXW41KEqddK0J2R7KbNaJ1nYvQFpbuqpQkqGQYN44EVvXcMwT5j+ins0ydKmE2afLCizSn6KT5ZJLjnGNHNGIuEit4ipwEaHR/tRE61sZwNnIs4kqhN1EdTWZUGlSxChRiVoRrxlFSRXaU0pKkosuW14ipu4m6TrqYoHs8x156abksnrHjDxix0rLssxzakLc0xvOpF1bxreOdQDn3kxytmk5bSkkorXTQALQ0IYjtVz2VypHnjhrdnqn2jao7EvQVtlyxSWsl2YUq1GcXhTDHonwjSWnlfNdCt0IT8UtiDTWMQY82ZZPOEszBgxJBQYMtAeqTSlBFppjR1nmB7TZiVTFpq0aspy2NVVarLPwnLEitQY9FJcHkb1bs2OhuUdoQIgmFitas4DHqgUyFManGudNUaZOWj0FZSk0xNSATtpTDzjxHR8pasHtNw0AFDNJGFexgNcWayZIxa0sciOjOpS8a16Gyg8Il1uEkz1Kdyrnkkghd1AQPMRyt3LGYUZWWQQVN4MpII2EXulXKlMY8zC2aqkzjS8SRzc/EY4f4eI11hJ1pswl3L8wgit5UYVcFaFgUGGGoazCy6dixl8nZTWhpqoURlqJOJVHPWANchq2eEO0wjAXU+Ihaaq6o78l9ICols1FHVO7LGH6emSwGVzhhkDtzoAT5R4W3LLTPqR9nFt4Gu0vyonOFWSeaUAVavTfCmodHwigHK+0ynuGcWxD01EA1K1zAxy2RmJCWUitCT/AOXN+qReaDWzzWYlVYCq1ZaUuZijAEZmPVNN20z5ekvuVvKyVPscvBucc1Cr8LK20kaqnX4ZxSvyotE0oJUx2IQBhTWCa5E0AwxJ2xkdLT1AUqaXgQRTE4kVGGOZ168xCaHtVASC1KbDWuzrVoYsMj5FUzatb7XWW8xmKCZLOF01owNDTHIGNHyi5eS5E8J+tF1iHAEujAFcQTUnAnZqjEWDlK1nqEJAmLibuWP7dKxS6WtRmMT0VV0VsQKnuOrL0jrrcmZk1R6Npj2iyGsxZZc3pXlWtALygEEEVrjq3RSyOX5apWRgDrmU/ojI2mehkyZVL1xZhrep+scnEimIGBprix0ZLeYzhecVWNSwkrQC6RWlVRRgusQszFpkzTHK+bPSYJctU5pVYsGvEF3WUMCox6RoBXKsUGktNWmWplzJsznT1ulTmx2QFPWOuvhtjV6F5Oky5iWJltDiarz5zFQLwDc0qhjRgtXYnEFiKVCgmHb/AGZW2YxcC8N8xC13ZWuJzhZTCT7RMYXmZ2FaVLE403mHStH/AKmZMYMSQbgAOAUgs53avGL/AJQaFm2WvOtZwLnOLLPSqrXkDUu3ScTjXPEYxAtsmZNAmVwMsEGUjCWFp0koMFocCMsN2C9iqNuiz9n84c7JmPMS8GazXCRfZCoKUGwGgyOWcLN0IZts90QGZLklWICgtgOoLueFAczhjsjL6DlMXJUkc2Q5IIBABzoe7Yaa42cjlRNlK7SSimcxaY1azGIAAJIuilMhSmBwjzrG1mc1w1T+ae37s3LKunpfiaNvZ5pJ+mJ0qUGoRLLOCn4SFFK90JFHZuV73RetMxDjVRKl0BqcsMoI7e34L1/g49WHn6fyV9usEuVKmTplocTityhSiNTpBVYpVcFGFDWpyxMU+gdJ2aU3OOZhI/y1RbpYGqEk4ilBXOpINRSh66Vm2q0gC0T+cAxAatATXGlaVxziHL0Qdsv+An5mOUskGqZ9OHZM0ZKUVx8jnoeyo4ns7uD0St1OuaktVjgmQORjSSdDWPm1DWibXC8OabEmgYXucunHHVjFINDbSv8AtiOi6Ipm2WX6tMNdMV2xHlXj+5PwGV/1fcvrPJWYCFmIrkgIrDpMzEKoUBDQZZmm+PTtBvIsqXkBKygAuwsVDl2rheCsAafGZv4aeKLM92ZJ6OL6OrL0EwYYqSAuOOow22cprVbjLszTKI0xq0wMxpjlmLdo1Y0AzwFI6Y3as8+bFLHLS2S+W/LWdpOYqgBJSkEA0NGxBe9Sqihy3CK6wWSUga9O6ZFKg9G6KYVKnZnuyjcNyItLUWXZmlIMheRCaZFjeqT3xKk+zi1HMov7U16/ygxiU2+LO0MENHtSSb+noZ/ROkpUsqZJUm5cxOSsym9gRjUDwPdGplco+jcuqRjrauOZzwOuojvZvZlO+Kci919qd1btInyPZw6EMtqZWGTKjAjbQiZURzfU7jDw43zk+jIcnSjlQy2YMmKhhLYjDAitMTHSdpeSrc7LMpnAuALLZHp0icSuGJBIBxoIvZfJu2qBd0lOFPwMfnMxhzaCtxz0hX9qzofHEnHfnGrn5/T7mOhH8xekvsYMMJloEznaEFnUPzd1cqKXuA0ph0sMMSIWaCrTQ5IZm6YIUFSDiAABdxzwjZTOTVsvXv0ga0p1CB/CGp6RxbkSZqkT5st3pRJoVhMwpRXOPOpQUx6Q1GmEYnGUjtjcsXwZV+if2MGNGSrgQA0Brgq50u53dmENGi0ApV7vZoLviKRtB7PH/wBeX4IxEKPZ4/8ArJ/A0ZvL/aM9CH5q9H9jz+VLWVOWgqqlTQ9nAEfOLjSllTnBvBNR3ikS+VfJJ7LLWbfVwWuG6rClQSCaj8NPERx0HoprZMVLwUlGoWBINwgUoN1T4GJJStPvPQq0OOr9dyH7quHSmenfsxhyWVBW6SKkk0u5nPClMaRrB7N3/wBaX/A/2h49nDj/APolj9x4vvjz9CH5q9H9jJmQlKMLzE1LtQudVL2zwjnMsiNnePiv23xt5fs7AHSmh21ihC07rpJ8xAfZ+R1Xsy/+izHzmFvSkX3pjoQ46i9GY6VooMKKDlWpZBvxYinmY6WmyS7q3mVyoCgVY3VH4sFpuUmNPN9nLMQWtCHZWU2A2DHAbhDf+zU/66f7TfeHvfM30Mb5y/RmWncwa9EHeaiOlt01LmSpUt5dnXmwACo6QoAKE3jXIeMaX/s1P/iE/wBo/wDVHNvZu3+uv+0R63/pD3nh9S9DFe+b6MpdD8q/dlZZXNkMam8K4iuRqNsSJntOmpQVkipAwQn+o0/OHWnkDaF6vNv3Eg+qiKe0cmrVLGNnmU3AN/wkxLmuUzqux45/9l6fyQNP6Ya0s5mMgBvAIroBVgQ7DpECoLYVpiTripTSSql2oIyNXBfYB1saDZ4xPn2YrgyFTsYUPqIiTbKjZoDFWV952/xi5jMpLOxl2gurBVJON9KgHPAt6HGL2wy5Cypic/Zzzl1lLPQoQTeagXOmFBjnECZoxSep/Mawx9Fj8X8Z+sb6t8M5f45/P+/IsJNhk0/7zIOfx7+6CIkvRYpm/mPtBF6j8TH4B+B6pZfZ4qsGNomAjWiKp82LReWLkjJShZpk2n+pzZB8Agi/Cw6sb0pHCWfJLlsp5PJOxqf+7If2i7ehYiJkvRdll4iz2dKa7ij1ibfMRbRZ1cgtU0y1rjtG3DOCSMOcnyyDp2z2e12eZZmls8twMZfRukGqsGOAII+hqIyvJXkLKsE7nlTnpg6jTWH6vaVVFpe/FXupG4aWe/u+2ccLoi2Zof77M1so7l+5hPem7bfyj6RyKjikMJ3RLKd/eD2m8zDTM3n+aOAZTmwjoPGFihXm0y4844mcdphbRORBVjd7yPpEJtIyu0fIxdxsTfetpPrDDad5iEbbJ2t5R1lsjdVXO+4SIUyWjo1o3+sNW0DVWscZs6WoqVYDKtykRm0rL1K3oPvFpi0VnLvTMuTIQTw7K8xRRCL3R6RPSw1AeMV3JS22EsF95myJqMW5ubLpMIOIWowxGdK51oIz3tY0nfazBQVUc41c6k3BsGQGW+KDlHy3nWt0mTVlc6hwdUpeXWrKSQynWMouhPkqnJcM9xsNr5yWr0YXgDS9Wh1iowNDriYlppShYeNI895F6SqAsidf55WniUTemSrlxHSpxOJNNZC1xNY0CW+a1aFjjQ0XIjUcMDuhpZnUahLYdTN/EY7C2trcjx+8ZhZc9+3Q7TT0h6aLataqe8Ej1ziV5i/I0TaUp8a+aw9NJA5EHw+0VVnkuoAqoGwJT6xKRDt9BEKT/wBIfh8q/aBdIA6mHhEFgRDC52V84AsPfUJu3qH5x1LDtfOK+WGJyI74mItBSuf96fKACcqsKNdYbCKjyIiptHJ6xv1pMsdwK/8ADSLZq6o5kbYNJmlJrhmatXIWyt1GdO41H8yk+sVFq9nvYnqdzKw9RX5RuSsJcjGiPgdl2nKv9mYeRyC6IvTDXXdApXdUg08BBG6CngQRdES/isvj+xK5zcfL7wBzsA8YvfcJfZ9T94BYZfZ9T946aWeYpAeBBXbXz/tF37hL7PqfvCixJ2fU/eGliykKDZ9fvDZgFMSAN8XpsMvsj1jnN0VJal5AaZVrDSLMraLTJBzvH8I+xpEObMB6kiYd5vD7xuE0dKGSKO7CF9xl9n1P3i6SHn6SJ5OCEDvpTzMSpejp2sD+KvyEbf3NOz6n7wGxJ2R6woGNGj31hTur+UMfRxHwLv6tY2vuSdn1P3hr6PlkUK4d5+8TSy2YNVIe6BjSuCmg7yBh4xLMiYPhJ8vlWNfJ0XKQUVAB3mp7zWpjoLGnZ9TE0sWYW22F5ilShGwmmfdXCM9P0JadUonfhT5x62LGnZ9TB7lL7PzjSTRGkzxPSXJedOW5MkF18Kg7RRqgxiNJezG2q36mS7KdTNLDDzYAx9RmxJs9T94PcZfZ9TF3CR8zaF5G6Xs9QtkBVsw0ySO4hr9VMb/kjoO2ylmtaEVXmOXuh1KqMcAATtOJNctkete4y+z6mD3JOz84jTKYtdHzcB0R4n7R0/Rz41YZ8bI2Huadn1MJ7hL7PqfvE0izKrYdrHy/OOi6OGHSbPbGm9wl9n1P3g9wl9n1P3hpFmf9xQHLPf8AnC82BkAI0BsSbPU/eENgl9n1P3hpBnwIa2O3f940P6Ol9n1P3g/R8vs+p+8NIszoUbT3wpB3RovcJfZHrB7hL7PqfvDSLM2Bjl94TjVGkOj5fZ9T94Do+X2fU/eGkWZtacE/eFjR/o6X2fU/eCGkWSoIII2QIIIIAIIIIAIIIIAIIIIAIIIIAIIIIAIIIIAIIIIAIIIIAIIIIAIIIIAIIIIAIIIIAIIIIAIIIIAIIIIA/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cxnSp>
        <p:nvCxnSpPr>
          <p:cNvPr id="8" name="Straight Arrow Connector 7"/>
          <p:cNvCxnSpPr/>
          <p:nvPr/>
        </p:nvCxnSpPr>
        <p:spPr>
          <a:xfrm flipV="1">
            <a:off x="2887054" y="2593649"/>
            <a:ext cx="3048000" cy="25908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3" name="Straight Connector 12"/>
          <p:cNvCxnSpPr/>
          <p:nvPr/>
        </p:nvCxnSpPr>
        <p:spPr>
          <a:xfrm>
            <a:off x="2887054" y="5184449"/>
            <a:ext cx="3048000" cy="0"/>
          </a:xfrm>
          <a:prstGeom prst="line">
            <a:avLst/>
          </a:prstGeom>
          <a:ln w="12700">
            <a:solidFill>
              <a:schemeClr val="accent1">
                <a:shade val="95000"/>
                <a:satMod val="105000"/>
                <a:alpha val="57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2887054" y="2593649"/>
            <a:ext cx="0" cy="2590800"/>
          </a:xfrm>
          <a:prstGeom prst="line">
            <a:avLst/>
          </a:prstGeom>
          <a:ln w="12700">
            <a:solidFill>
              <a:schemeClr val="accent1">
                <a:shade val="95000"/>
                <a:satMod val="105000"/>
                <a:alpha val="57000"/>
              </a:schemeClr>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2133600" y="1447800"/>
            <a:ext cx="4865178" cy="369332"/>
          </a:xfrm>
          <a:prstGeom prst="rect">
            <a:avLst/>
          </a:prstGeom>
          <a:noFill/>
        </p:spPr>
        <p:txBody>
          <a:bodyPr wrap="none" rtlCol="0">
            <a:spAutoFit/>
          </a:bodyPr>
          <a:lstStyle/>
          <a:p>
            <a:r>
              <a:rPr lang="en-US" dirty="0" smtClean="0"/>
              <a:t>Projections onto an orthogonal coordinate system</a:t>
            </a:r>
            <a:endParaRPr lang="en-US" dirty="0"/>
          </a:p>
        </p:txBody>
      </p:sp>
      <p:cxnSp>
        <p:nvCxnSpPr>
          <p:cNvPr id="11" name="Straight Arrow Connector 10"/>
          <p:cNvCxnSpPr/>
          <p:nvPr/>
        </p:nvCxnSpPr>
        <p:spPr>
          <a:xfrm flipV="1">
            <a:off x="2887054" y="2593649"/>
            <a:ext cx="0" cy="2590800"/>
          </a:xfrm>
          <a:prstGeom prst="straightConnector1">
            <a:avLst/>
          </a:prstGeom>
          <a:ln w="508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2887054" y="5184449"/>
            <a:ext cx="3048000" cy="0"/>
          </a:xfrm>
          <a:prstGeom prst="straightConnector1">
            <a:avLst/>
          </a:prstGeom>
          <a:ln w="50800">
            <a:solidFill>
              <a:srgbClr val="00B050"/>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 name="TextBox 3"/>
              <p:cNvSpPr txBox="1"/>
              <p:nvPr/>
            </p:nvSpPr>
            <p:spPr>
              <a:xfrm>
                <a:off x="4953000" y="2411042"/>
                <a:ext cx="452303" cy="69025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sz="4000" i="1" smtClean="0">
                              <a:latin typeface="Cambria Math"/>
                            </a:rPr>
                          </m:ctrlPr>
                        </m:accPr>
                        <m:e>
                          <m:r>
                            <a:rPr lang="en-US" sz="4000" b="0" i="1" smtClean="0">
                              <a:latin typeface="Cambria Math" panose="02040503050406030204" pitchFamily="18" charset="0"/>
                            </a:rPr>
                            <m:t>𝑉</m:t>
                          </m:r>
                        </m:e>
                      </m:acc>
                    </m:oMath>
                  </m:oMathPara>
                </a14:m>
                <a:endParaRPr lang="en-US" sz="4000" dirty="0"/>
              </a:p>
            </p:txBody>
          </p:sp>
        </mc:Choice>
        <mc:Fallback xmlns="">
          <p:sp>
            <p:nvSpPr>
              <p:cNvPr id="4" name="TextBox 3"/>
              <p:cNvSpPr txBox="1">
                <a:spLocks noRot="1" noChangeAspect="1" noMove="1" noResize="1" noEditPoints="1" noAdjustHandles="1" noChangeArrowheads="1" noChangeShapeType="1" noTextEdit="1"/>
              </p:cNvSpPr>
              <p:nvPr/>
            </p:nvSpPr>
            <p:spPr>
              <a:xfrm>
                <a:off x="4953000" y="2411042"/>
                <a:ext cx="452303" cy="690254"/>
              </a:xfrm>
              <a:prstGeom prst="rect">
                <a:avLst/>
              </a:prstGeom>
              <a:blipFill rotWithShape="0">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685800" y="3506570"/>
                <a:ext cx="2019912" cy="34515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𝑦</m:t>
                      </m:r>
                      <m:r>
                        <m:rPr>
                          <m:nor/>
                        </m:rPr>
                        <a:rPr lang="en-US" sz="2000" b="0" i="0" smtClean="0">
                          <a:latin typeface="Cambria Math" panose="02040503050406030204" pitchFamily="18" charset="0"/>
                        </a:rPr>
                        <m:t>−</m:t>
                      </m:r>
                      <m:r>
                        <m:rPr>
                          <m:nor/>
                        </m:rPr>
                        <a:rPr lang="en-US" sz="2000" b="0" i="0" smtClean="0">
                          <a:latin typeface="Cambria Math" panose="02040503050406030204" pitchFamily="18" charset="0"/>
                        </a:rPr>
                        <m:t>component</m:t>
                      </m:r>
                      <m:r>
                        <m:rPr>
                          <m:nor/>
                        </m:rPr>
                        <a:rPr lang="en-US" sz="2000" b="0" i="0" smtClean="0">
                          <a:latin typeface="Cambria Math" panose="02040503050406030204" pitchFamily="18" charset="0"/>
                        </a:rPr>
                        <m:t> </m:t>
                      </m:r>
                      <m:r>
                        <m:rPr>
                          <m:nor/>
                        </m:rPr>
                        <a:rPr lang="en-US" sz="2000" b="0" i="0" smtClean="0">
                          <a:latin typeface="Cambria Math" panose="02040503050406030204" pitchFamily="18" charset="0"/>
                        </a:rPr>
                        <m:t>of</m:t>
                      </m:r>
                      <m:r>
                        <m:rPr>
                          <m:nor/>
                        </m:rPr>
                        <a:rPr lang="en-US" sz="2000" b="0" i="0" smtClean="0">
                          <a:latin typeface="Cambria Math" panose="02040503050406030204" pitchFamily="18" charset="0"/>
                        </a:rPr>
                        <m:t> </m:t>
                      </m:r>
                      <m:acc>
                        <m:accPr>
                          <m:chr m:val="⃗"/>
                          <m:ctrlPr>
                            <a:rPr lang="en-US" sz="2000" i="1" smtClean="0">
                              <a:latin typeface="Cambria Math"/>
                            </a:rPr>
                          </m:ctrlPr>
                        </m:accPr>
                        <m:e>
                          <m:r>
                            <a:rPr lang="en-US" sz="2000" b="0" i="1" smtClean="0">
                              <a:latin typeface="Cambria Math" panose="02040503050406030204" pitchFamily="18" charset="0"/>
                            </a:rPr>
                            <m:t>𝑉</m:t>
                          </m:r>
                        </m:e>
                      </m:acc>
                    </m:oMath>
                  </m:oMathPara>
                </a14:m>
                <a:endParaRPr lang="en-US" sz="2000" dirty="0"/>
              </a:p>
            </p:txBody>
          </p:sp>
        </mc:Choice>
        <mc:Fallback xmlns="">
          <p:sp>
            <p:nvSpPr>
              <p:cNvPr id="12" name="TextBox 11"/>
              <p:cNvSpPr txBox="1">
                <a:spLocks noRot="1" noChangeAspect="1" noMove="1" noResize="1" noEditPoints="1" noAdjustHandles="1" noChangeArrowheads="1" noChangeShapeType="1" noTextEdit="1"/>
              </p:cNvSpPr>
              <p:nvPr/>
            </p:nvSpPr>
            <p:spPr>
              <a:xfrm>
                <a:off x="685800" y="3506570"/>
                <a:ext cx="2019912" cy="345159"/>
              </a:xfrm>
              <a:prstGeom prst="rect">
                <a:avLst/>
              </a:prstGeom>
              <a:blipFill rotWithShape="0">
                <a:blip r:embed="rId3"/>
                <a:stretch>
                  <a:fillRect l="-2719" r="-2115" b="-263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3556233" y="5410200"/>
                <a:ext cx="2019912" cy="34515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𝑥</m:t>
                      </m:r>
                      <m:r>
                        <m:rPr>
                          <m:nor/>
                        </m:rPr>
                        <a:rPr lang="en-US" sz="2000" b="0" i="0" smtClean="0">
                          <a:latin typeface="Cambria Math" panose="02040503050406030204" pitchFamily="18" charset="0"/>
                        </a:rPr>
                        <m:t>−</m:t>
                      </m:r>
                      <m:r>
                        <m:rPr>
                          <m:nor/>
                        </m:rPr>
                        <a:rPr lang="en-US" sz="2000" b="0" i="0" smtClean="0">
                          <a:latin typeface="Cambria Math" panose="02040503050406030204" pitchFamily="18" charset="0"/>
                        </a:rPr>
                        <m:t>component</m:t>
                      </m:r>
                      <m:r>
                        <m:rPr>
                          <m:nor/>
                        </m:rPr>
                        <a:rPr lang="en-US" sz="2000" b="0" i="0" smtClean="0">
                          <a:latin typeface="Cambria Math" panose="02040503050406030204" pitchFamily="18" charset="0"/>
                        </a:rPr>
                        <m:t> </m:t>
                      </m:r>
                      <m:r>
                        <m:rPr>
                          <m:nor/>
                        </m:rPr>
                        <a:rPr lang="en-US" sz="2000" b="0" i="0" smtClean="0">
                          <a:latin typeface="Cambria Math" panose="02040503050406030204" pitchFamily="18" charset="0"/>
                        </a:rPr>
                        <m:t>of</m:t>
                      </m:r>
                      <m:r>
                        <m:rPr>
                          <m:nor/>
                        </m:rPr>
                        <a:rPr lang="en-US" sz="2000" b="0" i="0" smtClean="0">
                          <a:latin typeface="Cambria Math" panose="02040503050406030204" pitchFamily="18" charset="0"/>
                        </a:rPr>
                        <m:t> </m:t>
                      </m:r>
                      <m:acc>
                        <m:accPr>
                          <m:chr m:val="⃗"/>
                          <m:ctrlPr>
                            <a:rPr lang="en-US" sz="2000" i="1" smtClean="0">
                              <a:latin typeface="Cambria Math"/>
                            </a:rPr>
                          </m:ctrlPr>
                        </m:accPr>
                        <m:e>
                          <m:r>
                            <a:rPr lang="en-US" sz="2000" b="0" i="1" smtClean="0">
                              <a:latin typeface="Cambria Math" panose="02040503050406030204" pitchFamily="18" charset="0"/>
                            </a:rPr>
                            <m:t>𝑉</m:t>
                          </m:r>
                        </m:e>
                      </m:acc>
                    </m:oMath>
                  </m:oMathPara>
                </a14:m>
                <a:endParaRPr lang="en-US" sz="2000" dirty="0"/>
              </a:p>
            </p:txBody>
          </p:sp>
        </mc:Choice>
        <mc:Fallback xmlns="">
          <p:sp>
            <p:nvSpPr>
              <p:cNvPr id="15" name="TextBox 14"/>
              <p:cNvSpPr txBox="1">
                <a:spLocks noRot="1" noChangeAspect="1" noMove="1" noResize="1" noEditPoints="1" noAdjustHandles="1" noChangeArrowheads="1" noChangeShapeType="1" noTextEdit="1"/>
              </p:cNvSpPr>
              <p:nvPr/>
            </p:nvSpPr>
            <p:spPr>
              <a:xfrm>
                <a:off x="3556233" y="5410200"/>
                <a:ext cx="2019912" cy="345159"/>
              </a:xfrm>
              <a:prstGeom prst="rect">
                <a:avLst/>
              </a:prstGeom>
              <a:blipFill rotWithShape="0">
                <a:blip r:embed="rId4"/>
                <a:stretch>
                  <a:fillRect l="-904" r="-1807" b="-26786"/>
                </a:stretch>
              </a:blipFill>
            </p:spPr>
            <p:txBody>
              <a:bodyPr/>
              <a:lstStyle/>
              <a:p>
                <a:r>
                  <a:rPr lang="en-US">
                    <a:noFill/>
                  </a:rPr>
                  <a:t> </a:t>
                </a:r>
              </a:p>
            </p:txBody>
          </p:sp>
        </mc:Fallback>
      </mc:AlternateContent>
    </p:spTree>
    <p:extLst>
      <p:ext uri="{BB962C8B-B14F-4D97-AF65-F5344CB8AC3E}">
        <p14:creationId xmlns:p14="http://schemas.microsoft.com/office/powerpoint/2010/main" val="15154454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3778" name="Rectangle 2"/>
          <p:cNvSpPr>
            <a:spLocks/>
          </p:cNvSpPr>
          <p:nvPr/>
        </p:nvSpPr>
        <p:spPr bwMode="auto">
          <a:xfrm>
            <a:off x="558800" y="138113"/>
            <a:ext cx="4606925" cy="469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63500" dir="2700000" algn="ctr" rotWithShape="0">
                    <a:schemeClr val="bg2">
                      <a:alpha val="70000"/>
                    </a:schemeClr>
                  </a:outerShdw>
                </a:effectLst>
              </a14:hiddenEffects>
            </a:ext>
          </a:extLst>
        </p:spPr>
        <p:txBody>
          <a:bodyPr lIns="0" tIns="0" rIns="0" bIns="0"/>
          <a:lstStyle>
            <a:lvl1pPr algn="l" defTabSz="822325">
              <a:defRPr sz="2400">
                <a:solidFill>
                  <a:schemeClr val="tx1"/>
                </a:solidFill>
                <a:latin typeface="Times New Roman" panose="02020603050405020304" pitchFamily="18" charset="0"/>
              </a:defRPr>
            </a:lvl1pPr>
            <a:lvl2pPr marL="411163" algn="l" defTabSz="822325">
              <a:defRPr sz="2400">
                <a:solidFill>
                  <a:schemeClr val="tx1"/>
                </a:solidFill>
                <a:latin typeface="Times New Roman" panose="02020603050405020304" pitchFamily="18" charset="0"/>
              </a:defRPr>
            </a:lvl2pPr>
            <a:lvl3pPr marL="822325" algn="l" defTabSz="822325">
              <a:defRPr sz="2400">
                <a:solidFill>
                  <a:schemeClr val="tx1"/>
                </a:solidFill>
                <a:latin typeface="Times New Roman" panose="02020603050405020304" pitchFamily="18" charset="0"/>
              </a:defRPr>
            </a:lvl3pPr>
            <a:lvl4pPr marL="1235075" algn="l" defTabSz="822325">
              <a:defRPr sz="2400">
                <a:solidFill>
                  <a:schemeClr val="tx1"/>
                </a:solidFill>
                <a:latin typeface="Times New Roman" panose="02020603050405020304" pitchFamily="18" charset="0"/>
              </a:defRPr>
            </a:lvl4pPr>
            <a:lvl5pPr marL="1646238" algn="l" defTabSz="822325">
              <a:defRPr sz="2400">
                <a:solidFill>
                  <a:schemeClr val="tx1"/>
                </a:solidFill>
                <a:latin typeface="Times New Roman" panose="02020603050405020304" pitchFamily="18" charset="0"/>
              </a:defRPr>
            </a:lvl5pPr>
            <a:lvl6pPr marL="2103438" defTabSz="822325" eaLnBrk="0" fontAlgn="base" hangingPunct="0">
              <a:spcBef>
                <a:spcPct val="0"/>
              </a:spcBef>
              <a:spcAft>
                <a:spcPct val="0"/>
              </a:spcAft>
              <a:defRPr sz="2400">
                <a:solidFill>
                  <a:schemeClr val="tx1"/>
                </a:solidFill>
                <a:latin typeface="Times New Roman" panose="02020603050405020304" pitchFamily="18" charset="0"/>
              </a:defRPr>
            </a:lvl6pPr>
            <a:lvl7pPr marL="2560638" defTabSz="822325" eaLnBrk="0" fontAlgn="base" hangingPunct="0">
              <a:spcBef>
                <a:spcPct val="0"/>
              </a:spcBef>
              <a:spcAft>
                <a:spcPct val="0"/>
              </a:spcAft>
              <a:defRPr sz="2400">
                <a:solidFill>
                  <a:schemeClr val="tx1"/>
                </a:solidFill>
                <a:latin typeface="Times New Roman" panose="02020603050405020304" pitchFamily="18" charset="0"/>
              </a:defRPr>
            </a:lvl7pPr>
            <a:lvl8pPr marL="3017838" defTabSz="822325" eaLnBrk="0" fontAlgn="base" hangingPunct="0">
              <a:spcBef>
                <a:spcPct val="0"/>
              </a:spcBef>
              <a:spcAft>
                <a:spcPct val="0"/>
              </a:spcAft>
              <a:defRPr sz="2400">
                <a:solidFill>
                  <a:schemeClr val="tx1"/>
                </a:solidFill>
                <a:latin typeface="Times New Roman" panose="02020603050405020304" pitchFamily="18" charset="0"/>
              </a:defRPr>
            </a:lvl8pPr>
            <a:lvl9pPr marL="3475038" defTabSz="822325"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3000">
                <a:solidFill>
                  <a:srgbClr val="662A6D"/>
                </a:solidFill>
                <a:latin typeface="Arial" panose="020B0604020202020204" pitchFamily="34" charset="0"/>
              </a:rPr>
              <a:t>Reading Quiz </a:t>
            </a:r>
          </a:p>
        </p:txBody>
      </p:sp>
      <p:sp>
        <p:nvSpPr>
          <p:cNvPr id="843779" name="Rectangle 3"/>
          <p:cNvSpPr>
            <a:spLocks/>
          </p:cNvSpPr>
          <p:nvPr/>
        </p:nvSpPr>
        <p:spPr bwMode="auto">
          <a:xfrm>
            <a:off x="558800" y="822325"/>
            <a:ext cx="83439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marL="412750" indent="-400050" algn="l" defTabSz="822325">
              <a:defRPr sz="2400">
                <a:solidFill>
                  <a:schemeClr val="tx1"/>
                </a:solidFill>
                <a:latin typeface="Times New Roman" panose="02020603050405020304" pitchFamily="18" charset="0"/>
              </a:defRPr>
            </a:lvl1pPr>
            <a:lvl2pPr marL="1079500" indent="-552450" algn="l" defTabSz="822325">
              <a:defRPr sz="2400">
                <a:solidFill>
                  <a:schemeClr val="tx1"/>
                </a:solidFill>
                <a:latin typeface="Times New Roman" panose="02020603050405020304" pitchFamily="18" charset="0"/>
              </a:defRPr>
            </a:lvl2pPr>
            <a:lvl3pPr marL="1312863" indent="-206375" algn="l" defTabSz="822325">
              <a:defRPr sz="2400">
                <a:solidFill>
                  <a:schemeClr val="tx1"/>
                </a:solidFill>
                <a:latin typeface="Times New Roman" panose="02020603050405020304" pitchFamily="18" charset="0"/>
              </a:defRPr>
            </a:lvl3pPr>
            <a:lvl4pPr marL="1539875" indent="-204788" algn="l" defTabSz="822325">
              <a:defRPr sz="2400">
                <a:solidFill>
                  <a:schemeClr val="tx1"/>
                </a:solidFill>
                <a:latin typeface="Times New Roman" panose="02020603050405020304" pitchFamily="18" charset="0"/>
              </a:defRPr>
            </a:lvl4pPr>
            <a:lvl5pPr marL="1851025" indent="-204788" algn="l" defTabSz="822325">
              <a:defRPr sz="2400">
                <a:solidFill>
                  <a:schemeClr val="tx1"/>
                </a:solidFill>
                <a:latin typeface="Times New Roman" panose="02020603050405020304" pitchFamily="18" charset="0"/>
              </a:defRPr>
            </a:lvl5pPr>
            <a:lvl6pPr marL="2308225" indent="-204788" defTabSz="822325" eaLnBrk="0" fontAlgn="base" hangingPunct="0">
              <a:spcBef>
                <a:spcPct val="0"/>
              </a:spcBef>
              <a:spcAft>
                <a:spcPct val="0"/>
              </a:spcAft>
              <a:defRPr sz="2400">
                <a:solidFill>
                  <a:schemeClr val="tx1"/>
                </a:solidFill>
                <a:latin typeface="Times New Roman" panose="02020603050405020304" pitchFamily="18" charset="0"/>
              </a:defRPr>
            </a:lvl6pPr>
            <a:lvl7pPr marL="2765425" indent="-204788" defTabSz="822325" eaLnBrk="0" fontAlgn="base" hangingPunct="0">
              <a:spcBef>
                <a:spcPct val="0"/>
              </a:spcBef>
              <a:spcAft>
                <a:spcPct val="0"/>
              </a:spcAft>
              <a:defRPr sz="2400">
                <a:solidFill>
                  <a:schemeClr val="tx1"/>
                </a:solidFill>
                <a:latin typeface="Times New Roman" panose="02020603050405020304" pitchFamily="18" charset="0"/>
              </a:defRPr>
            </a:lvl7pPr>
            <a:lvl8pPr marL="3222625" indent="-204788" defTabSz="822325" eaLnBrk="0" fontAlgn="base" hangingPunct="0">
              <a:spcBef>
                <a:spcPct val="0"/>
              </a:spcBef>
              <a:spcAft>
                <a:spcPct val="0"/>
              </a:spcAft>
              <a:defRPr sz="2400">
                <a:solidFill>
                  <a:schemeClr val="tx1"/>
                </a:solidFill>
                <a:latin typeface="Times New Roman" panose="02020603050405020304" pitchFamily="18" charset="0"/>
              </a:defRPr>
            </a:lvl8pPr>
            <a:lvl9pPr marL="3679825" indent="-204788" defTabSz="822325"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lnSpc>
                <a:spcPct val="70000"/>
              </a:lnSpc>
              <a:spcBef>
                <a:spcPts val="1075"/>
              </a:spcBef>
              <a:buFont typeface="Arial" panose="020B0604020202020204" pitchFamily="34" charset="0"/>
              <a:buNone/>
            </a:pPr>
            <a:r>
              <a:rPr lang="en-US" altLang="en-US" sz="2200"/>
              <a:t>1.	 </a:t>
            </a:r>
            <a:r>
              <a:rPr lang="en-US" altLang="en-US" sz="2200" i="1"/>
              <a:t>A</a:t>
            </a:r>
            <a:r>
              <a:rPr lang="en-US" altLang="en-US" sz="2200" i="1" baseline="-25000"/>
              <a:t>x</a:t>
            </a:r>
            <a:r>
              <a:rPr lang="en-US" altLang="en-US" sz="2200">
                <a:latin typeface="Arial" panose="020B0604020202020204" pitchFamily="34" charset="0"/>
              </a:rPr>
              <a:t> is the __________ of the vector </a:t>
            </a:r>
            <a:r>
              <a:rPr lang="en-US" altLang="en-US" sz="2200" i="1"/>
              <a:t>A</a:t>
            </a:r>
            <a:r>
              <a:rPr lang="en-US" altLang="en-US" sz="2200">
                <a:latin typeface="Arial" panose="020B0604020202020204" pitchFamily="34" charset="0"/>
              </a:rPr>
              <a:t>. </a:t>
            </a:r>
          </a:p>
          <a:p>
            <a:pPr lvl="1" eaLnBrk="1" hangingPunct="1">
              <a:lnSpc>
                <a:spcPct val="70000"/>
              </a:lnSpc>
              <a:spcBef>
                <a:spcPts val="1075"/>
              </a:spcBef>
              <a:buFont typeface="Arial" panose="020B0604020202020204" pitchFamily="34" charset="0"/>
              <a:buNone/>
            </a:pPr>
            <a:r>
              <a:rPr lang="en-US" altLang="en-US" sz="2200">
                <a:latin typeface="Arial" panose="020B0604020202020204" pitchFamily="34" charset="0"/>
              </a:rPr>
              <a:t>A.	magnitude</a:t>
            </a:r>
          </a:p>
          <a:p>
            <a:pPr lvl="1" eaLnBrk="1" hangingPunct="1">
              <a:lnSpc>
                <a:spcPct val="70000"/>
              </a:lnSpc>
              <a:spcBef>
                <a:spcPts val="1075"/>
              </a:spcBef>
              <a:buFont typeface="Arial" panose="020B0604020202020204" pitchFamily="34" charset="0"/>
              <a:buNone/>
            </a:pPr>
            <a:r>
              <a:rPr lang="en-US" altLang="en-US" sz="2200">
                <a:latin typeface="Arial" panose="020B0604020202020204" pitchFamily="34" charset="0"/>
              </a:rPr>
              <a:t>B.</a:t>
            </a:r>
            <a:r>
              <a:rPr lang="en-US" altLang="en-US" sz="2200" i="1">
                <a:latin typeface="Arial" panose="020B0604020202020204" pitchFamily="34" charset="0"/>
              </a:rPr>
              <a:t>	x</a:t>
            </a:r>
            <a:r>
              <a:rPr lang="en-US" altLang="en-US" sz="2200">
                <a:latin typeface="Arial" panose="020B0604020202020204" pitchFamily="34" charset="0"/>
              </a:rPr>
              <a:t>-component</a:t>
            </a:r>
          </a:p>
          <a:p>
            <a:pPr lvl="1" eaLnBrk="1" hangingPunct="1">
              <a:lnSpc>
                <a:spcPct val="70000"/>
              </a:lnSpc>
              <a:spcBef>
                <a:spcPts val="1075"/>
              </a:spcBef>
              <a:buFont typeface="Arial" panose="020B0604020202020204" pitchFamily="34" charset="0"/>
              <a:buNone/>
            </a:pPr>
            <a:r>
              <a:rPr lang="en-US" altLang="en-US" sz="2200">
                <a:latin typeface="Arial" panose="020B0604020202020204" pitchFamily="34" charset="0"/>
              </a:rPr>
              <a:t>C.	direction</a:t>
            </a:r>
          </a:p>
          <a:p>
            <a:pPr lvl="1" eaLnBrk="1" hangingPunct="1">
              <a:lnSpc>
                <a:spcPct val="70000"/>
              </a:lnSpc>
              <a:spcBef>
                <a:spcPts val="1075"/>
              </a:spcBef>
              <a:buFont typeface="Arial" panose="020B0604020202020204" pitchFamily="34" charset="0"/>
              <a:buNone/>
            </a:pPr>
            <a:r>
              <a:rPr lang="en-US" altLang="en-US" sz="2200">
                <a:latin typeface="Arial" panose="020B0604020202020204" pitchFamily="34" charset="0"/>
              </a:rPr>
              <a:t>D.	size</a:t>
            </a:r>
          </a:p>
          <a:p>
            <a:pPr lvl="1" eaLnBrk="1" hangingPunct="1">
              <a:lnSpc>
                <a:spcPct val="70000"/>
              </a:lnSpc>
              <a:spcBef>
                <a:spcPts val="1075"/>
              </a:spcBef>
              <a:buFont typeface="Arial" panose="020B0604020202020204" pitchFamily="34" charset="0"/>
              <a:buNone/>
            </a:pPr>
            <a:r>
              <a:rPr lang="en-US" altLang="en-US" sz="2200">
                <a:latin typeface="Arial" panose="020B0604020202020204" pitchFamily="34" charset="0"/>
              </a:rPr>
              <a:t>E.	displacement</a:t>
            </a:r>
          </a:p>
        </p:txBody>
      </p:sp>
      <p:sp>
        <p:nvSpPr>
          <p:cNvPr id="843781" name="Rectangle 5"/>
          <p:cNvSpPr>
            <a:spLocks/>
          </p:cNvSpPr>
          <p:nvPr/>
        </p:nvSpPr>
        <p:spPr bwMode="auto">
          <a:xfrm>
            <a:off x="5343525" y="600075"/>
            <a:ext cx="352425" cy="311150"/>
          </a:xfrm>
          <a:prstGeom prst="rect">
            <a:avLst/>
          </a:prstGeom>
          <a:noFill/>
          <a:ln>
            <a:noFill/>
          </a:ln>
          <a:effectLst/>
          <a:extLst>
            <a:ext uri="{909E8E84-426E-40DD-AFC4-6F175D3DCCD1}">
              <a14:hiddenFill xmlns:a14="http://schemas.microsoft.com/office/drawing/2010/main">
                <a:blipFill dpi="0" rotWithShape="0">
                  <a:blip r:embed="rId4"/>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296" tIns="41148" rIns="82296" bIns="41148">
            <a:spAutoFit/>
          </a:bodyPr>
          <a:lstStyle>
            <a:lvl1pPr algn="l" defTabSz="822325">
              <a:defRPr sz="2400">
                <a:solidFill>
                  <a:schemeClr val="tx1"/>
                </a:solidFill>
                <a:latin typeface="Times New Roman" panose="02020603050405020304" pitchFamily="18" charset="0"/>
              </a:defRPr>
            </a:lvl1pPr>
            <a:lvl2pPr marL="411163" algn="l" defTabSz="822325">
              <a:defRPr sz="2400">
                <a:solidFill>
                  <a:schemeClr val="tx1"/>
                </a:solidFill>
                <a:latin typeface="Times New Roman" panose="02020603050405020304" pitchFamily="18" charset="0"/>
              </a:defRPr>
            </a:lvl2pPr>
            <a:lvl3pPr marL="822325" algn="l" defTabSz="822325">
              <a:defRPr sz="2400">
                <a:solidFill>
                  <a:schemeClr val="tx1"/>
                </a:solidFill>
                <a:latin typeface="Times New Roman" panose="02020603050405020304" pitchFamily="18" charset="0"/>
              </a:defRPr>
            </a:lvl3pPr>
            <a:lvl4pPr marL="1235075" algn="l" defTabSz="822325">
              <a:defRPr sz="2400">
                <a:solidFill>
                  <a:schemeClr val="tx1"/>
                </a:solidFill>
                <a:latin typeface="Times New Roman" panose="02020603050405020304" pitchFamily="18" charset="0"/>
              </a:defRPr>
            </a:lvl4pPr>
            <a:lvl5pPr marL="1646238" algn="l" defTabSz="822325">
              <a:defRPr sz="2400">
                <a:solidFill>
                  <a:schemeClr val="tx1"/>
                </a:solidFill>
                <a:latin typeface="Times New Roman" panose="02020603050405020304" pitchFamily="18" charset="0"/>
              </a:defRPr>
            </a:lvl5pPr>
            <a:lvl6pPr marL="2103438" defTabSz="822325" eaLnBrk="0" fontAlgn="base" hangingPunct="0">
              <a:spcBef>
                <a:spcPct val="0"/>
              </a:spcBef>
              <a:spcAft>
                <a:spcPct val="0"/>
              </a:spcAft>
              <a:defRPr sz="2400">
                <a:solidFill>
                  <a:schemeClr val="tx1"/>
                </a:solidFill>
                <a:latin typeface="Times New Roman" panose="02020603050405020304" pitchFamily="18" charset="0"/>
              </a:defRPr>
            </a:lvl6pPr>
            <a:lvl7pPr marL="2560638" defTabSz="822325" eaLnBrk="0" fontAlgn="base" hangingPunct="0">
              <a:spcBef>
                <a:spcPct val="0"/>
              </a:spcBef>
              <a:spcAft>
                <a:spcPct val="0"/>
              </a:spcAft>
              <a:defRPr sz="2400">
                <a:solidFill>
                  <a:schemeClr val="tx1"/>
                </a:solidFill>
                <a:latin typeface="Times New Roman" panose="02020603050405020304" pitchFamily="18" charset="0"/>
              </a:defRPr>
            </a:lvl7pPr>
            <a:lvl8pPr marL="3017838" defTabSz="822325" eaLnBrk="0" fontAlgn="base" hangingPunct="0">
              <a:spcBef>
                <a:spcPct val="0"/>
              </a:spcBef>
              <a:spcAft>
                <a:spcPct val="0"/>
              </a:spcAft>
              <a:defRPr sz="2400">
                <a:solidFill>
                  <a:schemeClr val="tx1"/>
                </a:solidFill>
                <a:latin typeface="Times New Roman" panose="02020603050405020304" pitchFamily="18" charset="0"/>
              </a:defRPr>
            </a:lvl8pPr>
            <a:lvl9pPr marL="3475038" defTabSz="822325"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sz="2200" baseline="30000">
                <a:solidFill>
                  <a:srgbClr val="000000"/>
                </a:solidFill>
                <a:latin typeface="Gill Sans" pitchFamily="48" charset="0"/>
                <a:ea typeface="ヒラギノ角ゴ Pro W3" pitchFamily="48" charset="-128"/>
                <a:sym typeface="Symbol" panose="05050102010706020507" pitchFamily="18" charset="2"/>
              </a:rPr>
              <a:t></a:t>
            </a:r>
            <a:endParaRPr lang="en-US" altLang="en-US" sz="2200">
              <a:solidFill>
                <a:srgbClr val="000000"/>
              </a:solidFill>
              <a:latin typeface="Gill Sans" pitchFamily="48" charset="0"/>
              <a:ea typeface="ヒラギノ角ゴ Pro W3" pitchFamily="48" charset="-128"/>
              <a:sym typeface="Gill Sans" pitchFamily="48" charset="0"/>
            </a:endParaRPr>
          </a:p>
        </p:txBody>
      </p:sp>
      <p:sp>
        <p:nvSpPr>
          <p:cNvPr id="843782" name="Rectangle 6"/>
          <p:cNvSpPr>
            <a:spLocks/>
          </p:cNvSpPr>
          <p:nvPr/>
        </p:nvSpPr>
        <p:spPr bwMode="auto">
          <a:xfrm>
            <a:off x="8250238" y="6524625"/>
            <a:ext cx="866775" cy="295275"/>
          </a:xfrm>
          <a:prstGeom prst="rect">
            <a:avLst/>
          </a:prstGeom>
          <a:noFill/>
          <a:ln>
            <a:noFill/>
          </a:ln>
          <a:effectLst/>
          <a:extLst>
            <a:ext uri="{909E8E84-426E-40DD-AFC4-6F175D3DCCD1}">
              <a14:hiddenFill xmlns:a14="http://schemas.microsoft.com/office/drawing/2010/main">
                <a:blipFill dpi="0" rotWithShape="0">
                  <a:blip r:embed="rId4"/>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296" tIns="41148" rIns="82296" bIns="41148">
            <a:spAutoFit/>
          </a:bodyPr>
          <a:lstStyle>
            <a:lvl1pPr algn="l" defTabSz="822325">
              <a:defRPr sz="2400">
                <a:solidFill>
                  <a:schemeClr val="tx1"/>
                </a:solidFill>
                <a:latin typeface="Times New Roman" panose="02020603050405020304" pitchFamily="18" charset="0"/>
              </a:defRPr>
            </a:lvl1pPr>
            <a:lvl2pPr marL="411163" algn="l" defTabSz="822325">
              <a:defRPr sz="2400">
                <a:solidFill>
                  <a:schemeClr val="tx1"/>
                </a:solidFill>
                <a:latin typeface="Times New Roman" panose="02020603050405020304" pitchFamily="18" charset="0"/>
              </a:defRPr>
            </a:lvl2pPr>
            <a:lvl3pPr marL="822325" algn="l" defTabSz="822325">
              <a:defRPr sz="2400">
                <a:solidFill>
                  <a:schemeClr val="tx1"/>
                </a:solidFill>
                <a:latin typeface="Times New Roman" panose="02020603050405020304" pitchFamily="18" charset="0"/>
              </a:defRPr>
            </a:lvl3pPr>
            <a:lvl4pPr marL="1235075" algn="l" defTabSz="822325">
              <a:defRPr sz="2400">
                <a:solidFill>
                  <a:schemeClr val="tx1"/>
                </a:solidFill>
                <a:latin typeface="Times New Roman" panose="02020603050405020304" pitchFamily="18" charset="0"/>
              </a:defRPr>
            </a:lvl4pPr>
            <a:lvl5pPr marL="1646238" algn="l" defTabSz="822325">
              <a:defRPr sz="2400">
                <a:solidFill>
                  <a:schemeClr val="tx1"/>
                </a:solidFill>
                <a:latin typeface="Times New Roman" panose="02020603050405020304" pitchFamily="18" charset="0"/>
              </a:defRPr>
            </a:lvl5pPr>
            <a:lvl6pPr marL="2103438" defTabSz="822325" eaLnBrk="0" fontAlgn="base" hangingPunct="0">
              <a:spcBef>
                <a:spcPct val="0"/>
              </a:spcBef>
              <a:spcAft>
                <a:spcPct val="0"/>
              </a:spcAft>
              <a:defRPr sz="2400">
                <a:solidFill>
                  <a:schemeClr val="tx1"/>
                </a:solidFill>
                <a:latin typeface="Times New Roman" panose="02020603050405020304" pitchFamily="18" charset="0"/>
              </a:defRPr>
            </a:lvl6pPr>
            <a:lvl7pPr marL="2560638" defTabSz="822325" eaLnBrk="0" fontAlgn="base" hangingPunct="0">
              <a:spcBef>
                <a:spcPct val="0"/>
              </a:spcBef>
              <a:spcAft>
                <a:spcPct val="0"/>
              </a:spcAft>
              <a:defRPr sz="2400">
                <a:solidFill>
                  <a:schemeClr val="tx1"/>
                </a:solidFill>
                <a:latin typeface="Times New Roman" panose="02020603050405020304" pitchFamily="18" charset="0"/>
              </a:defRPr>
            </a:lvl7pPr>
            <a:lvl8pPr marL="3017838" defTabSz="822325" eaLnBrk="0" fontAlgn="base" hangingPunct="0">
              <a:spcBef>
                <a:spcPct val="0"/>
              </a:spcBef>
              <a:spcAft>
                <a:spcPct val="0"/>
              </a:spcAft>
              <a:defRPr sz="2400">
                <a:solidFill>
                  <a:schemeClr val="tx1"/>
                </a:solidFill>
                <a:latin typeface="Times New Roman" panose="02020603050405020304" pitchFamily="18" charset="0"/>
              </a:defRPr>
            </a:lvl8pPr>
            <a:lvl9pPr marL="3475038" defTabSz="822325"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en-US" altLang="en-US" sz="1400">
                <a:solidFill>
                  <a:srgbClr val="000000"/>
                </a:solidFill>
                <a:latin typeface="Arial" panose="020B0604020202020204" pitchFamily="34" charset="0"/>
              </a:rPr>
              <a:t>Slide 3-7</a:t>
            </a:r>
          </a:p>
        </p:txBody>
      </p:sp>
      <p:pic>
        <p:nvPicPr>
          <p:cNvPr id="843783" name="PRS Question Icon" descr="PRS Question Icon"/>
          <p:cNvPicPr>
            <a:picLocks noChangeAspect="1" noChangeArrowheads="1"/>
          </p:cNvPicPr>
          <p:nvPr>
            <p:custDataLst>
              <p:tags r:id="rId1"/>
            </p:custDataLst>
          </p:nvPr>
        </p:nvPicPr>
        <p:blipFill>
          <a:blip r:embed="rId5">
            <a:extLst>
              <a:ext uri="{28A0092B-C50C-407E-A947-70E740481C1C}">
                <a14:useLocalDpi xmlns:a14="http://schemas.microsoft.com/office/drawing/2010/main" val="0"/>
              </a:ext>
            </a:extLst>
          </a:blip>
          <a:srcRect/>
          <a:stretch>
            <a:fillRect/>
          </a:stretch>
        </p:blipFill>
        <p:spPr bwMode="auto">
          <a:xfrm>
            <a:off x="8624888" y="87313"/>
            <a:ext cx="406400" cy="40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14021941"/>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4130" name="Rectangle 2"/>
          <p:cNvSpPr>
            <a:spLocks/>
          </p:cNvSpPr>
          <p:nvPr/>
        </p:nvSpPr>
        <p:spPr bwMode="auto">
          <a:xfrm>
            <a:off x="558800" y="138113"/>
            <a:ext cx="4606925" cy="469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63500" dir="2700000" algn="ctr" rotWithShape="0">
                    <a:schemeClr val="bg2">
                      <a:alpha val="70000"/>
                    </a:schemeClr>
                  </a:outerShdw>
                </a:effectLst>
              </a14:hiddenEffects>
            </a:ext>
          </a:extLst>
        </p:spPr>
        <p:txBody>
          <a:bodyPr lIns="0" tIns="0" rIns="0" bIns="0"/>
          <a:lstStyle>
            <a:lvl1pPr algn="l" defTabSz="822325">
              <a:defRPr sz="2400">
                <a:solidFill>
                  <a:schemeClr val="tx1"/>
                </a:solidFill>
                <a:latin typeface="Times New Roman" panose="02020603050405020304" pitchFamily="18" charset="0"/>
              </a:defRPr>
            </a:lvl1pPr>
            <a:lvl2pPr marL="411163" algn="l" defTabSz="822325">
              <a:defRPr sz="2400">
                <a:solidFill>
                  <a:schemeClr val="tx1"/>
                </a:solidFill>
                <a:latin typeface="Times New Roman" panose="02020603050405020304" pitchFamily="18" charset="0"/>
              </a:defRPr>
            </a:lvl2pPr>
            <a:lvl3pPr marL="822325" algn="l" defTabSz="822325">
              <a:defRPr sz="2400">
                <a:solidFill>
                  <a:schemeClr val="tx1"/>
                </a:solidFill>
                <a:latin typeface="Times New Roman" panose="02020603050405020304" pitchFamily="18" charset="0"/>
              </a:defRPr>
            </a:lvl3pPr>
            <a:lvl4pPr marL="1235075" algn="l" defTabSz="822325">
              <a:defRPr sz="2400">
                <a:solidFill>
                  <a:schemeClr val="tx1"/>
                </a:solidFill>
                <a:latin typeface="Times New Roman" panose="02020603050405020304" pitchFamily="18" charset="0"/>
              </a:defRPr>
            </a:lvl4pPr>
            <a:lvl5pPr marL="1646238" algn="l" defTabSz="822325">
              <a:defRPr sz="2400">
                <a:solidFill>
                  <a:schemeClr val="tx1"/>
                </a:solidFill>
                <a:latin typeface="Times New Roman" panose="02020603050405020304" pitchFamily="18" charset="0"/>
              </a:defRPr>
            </a:lvl5pPr>
            <a:lvl6pPr marL="2103438" defTabSz="822325" eaLnBrk="0" fontAlgn="base" hangingPunct="0">
              <a:spcBef>
                <a:spcPct val="0"/>
              </a:spcBef>
              <a:spcAft>
                <a:spcPct val="0"/>
              </a:spcAft>
              <a:defRPr sz="2400">
                <a:solidFill>
                  <a:schemeClr val="tx1"/>
                </a:solidFill>
                <a:latin typeface="Times New Roman" panose="02020603050405020304" pitchFamily="18" charset="0"/>
              </a:defRPr>
            </a:lvl6pPr>
            <a:lvl7pPr marL="2560638" defTabSz="822325" eaLnBrk="0" fontAlgn="base" hangingPunct="0">
              <a:spcBef>
                <a:spcPct val="0"/>
              </a:spcBef>
              <a:spcAft>
                <a:spcPct val="0"/>
              </a:spcAft>
              <a:defRPr sz="2400">
                <a:solidFill>
                  <a:schemeClr val="tx1"/>
                </a:solidFill>
                <a:latin typeface="Times New Roman" panose="02020603050405020304" pitchFamily="18" charset="0"/>
              </a:defRPr>
            </a:lvl7pPr>
            <a:lvl8pPr marL="3017838" defTabSz="822325" eaLnBrk="0" fontAlgn="base" hangingPunct="0">
              <a:spcBef>
                <a:spcPct val="0"/>
              </a:spcBef>
              <a:spcAft>
                <a:spcPct val="0"/>
              </a:spcAft>
              <a:defRPr sz="2400">
                <a:solidFill>
                  <a:schemeClr val="tx1"/>
                </a:solidFill>
                <a:latin typeface="Times New Roman" panose="02020603050405020304" pitchFamily="18" charset="0"/>
              </a:defRPr>
            </a:lvl8pPr>
            <a:lvl9pPr marL="3475038" defTabSz="822325"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3000">
                <a:solidFill>
                  <a:srgbClr val="662A6D"/>
                </a:solidFill>
                <a:latin typeface="Arial" panose="020B0604020202020204" pitchFamily="34" charset="0"/>
              </a:rPr>
              <a:t>Answer </a:t>
            </a:r>
          </a:p>
        </p:txBody>
      </p:sp>
      <p:sp>
        <p:nvSpPr>
          <p:cNvPr id="944131" name="Rectangle 3"/>
          <p:cNvSpPr>
            <a:spLocks/>
          </p:cNvSpPr>
          <p:nvPr/>
        </p:nvSpPr>
        <p:spPr bwMode="auto">
          <a:xfrm>
            <a:off x="558800" y="822325"/>
            <a:ext cx="83439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marL="412750" indent="-400050" algn="l" defTabSz="822325">
              <a:defRPr sz="2400">
                <a:solidFill>
                  <a:schemeClr val="tx1"/>
                </a:solidFill>
                <a:latin typeface="Times New Roman" panose="02020603050405020304" pitchFamily="18" charset="0"/>
              </a:defRPr>
            </a:lvl1pPr>
            <a:lvl2pPr marL="1079500" indent="-552450" algn="l" defTabSz="822325">
              <a:defRPr sz="2400">
                <a:solidFill>
                  <a:schemeClr val="tx1"/>
                </a:solidFill>
                <a:latin typeface="Times New Roman" panose="02020603050405020304" pitchFamily="18" charset="0"/>
              </a:defRPr>
            </a:lvl2pPr>
            <a:lvl3pPr marL="1312863" indent="-206375" algn="l" defTabSz="822325">
              <a:defRPr sz="2400">
                <a:solidFill>
                  <a:schemeClr val="tx1"/>
                </a:solidFill>
                <a:latin typeface="Times New Roman" panose="02020603050405020304" pitchFamily="18" charset="0"/>
              </a:defRPr>
            </a:lvl3pPr>
            <a:lvl4pPr marL="1539875" indent="-204788" algn="l" defTabSz="822325">
              <a:defRPr sz="2400">
                <a:solidFill>
                  <a:schemeClr val="tx1"/>
                </a:solidFill>
                <a:latin typeface="Times New Roman" panose="02020603050405020304" pitchFamily="18" charset="0"/>
              </a:defRPr>
            </a:lvl4pPr>
            <a:lvl5pPr marL="1851025" indent="-204788" algn="l" defTabSz="822325">
              <a:defRPr sz="2400">
                <a:solidFill>
                  <a:schemeClr val="tx1"/>
                </a:solidFill>
                <a:latin typeface="Times New Roman" panose="02020603050405020304" pitchFamily="18" charset="0"/>
              </a:defRPr>
            </a:lvl5pPr>
            <a:lvl6pPr marL="2308225" indent="-204788" defTabSz="822325" eaLnBrk="0" fontAlgn="base" hangingPunct="0">
              <a:spcBef>
                <a:spcPct val="0"/>
              </a:spcBef>
              <a:spcAft>
                <a:spcPct val="0"/>
              </a:spcAft>
              <a:defRPr sz="2400">
                <a:solidFill>
                  <a:schemeClr val="tx1"/>
                </a:solidFill>
                <a:latin typeface="Times New Roman" panose="02020603050405020304" pitchFamily="18" charset="0"/>
              </a:defRPr>
            </a:lvl6pPr>
            <a:lvl7pPr marL="2765425" indent="-204788" defTabSz="822325" eaLnBrk="0" fontAlgn="base" hangingPunct="0">
              <a:spcBef>
                <a:spcPct val="0"/>
              </a:spcBef>
              <a:spcAft>
                <a:spcPct val="0"/>
              </a:spcAft>
              <a:defRPr sz="2400">
                <a:solidFill>
                  <a:schemeClr val="tx1"/>
                </a:solidFill>
                <a:latin typeface="Times New Roman" panose="02020603050405020304" pitchFamily="18" charset="0"/>
              </a:defRPr>
            </a:lvl7pPr>
            <a:lvl8pPr marL="3222625" indent="-204788" defTabSz="822325" eaLnBrk="0" fontAlgn="base" hangingPunct="0">
              <a:spcBef>
                <a:spcPct val="0"/>
              </a:spcBef>
              <a:spcAft>
                <a:spcPct val="0"/>
              </a:spcAft>
              <a:defRPr sz="2400">
                <a:solidFill>
                  <a:schemeClr val="tx1"/>
                </a:solidFill>
                <a:latin typeface="Times New Roman" panose="02020603050405020304" pitchFamily="18" charset="0"/>
              </a:defRPr>
            </a:lvl8pPr>
            <a:lvl9pPr marL="3679825" indent="-204788" defTabSz="822325"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lnSpc>
                <a:spcPct val="70000"/>
              </a:lnSpc>
              <a:spcBef>
                <a:spcPts val="1075"/>
              </a:spcBef>
              <a:buFont typeface="Arial" panose="020B0604020202020204" pitchFamily="34" charset="0"/>
              <a:buNone/>
            </a:pPr>
            <a:r>
              <a:rPr lang="en-US" altLang="en-US" sz="2200"/>
              <a:t>1.	 </a:t>
            </a:r>
            <a:r>
              <a:rPr lang="en-US" altLang="en-US" sz="2200" i="1"/>
              <a:t>A</a:t>
            </a:r>
            <a:r>
              <a:rPr lang="en-US" altLang="en-US" sz="2200" i="1" baseline="-25000"/>
              <a:t>x</a:t>
            </a:r>
            <a:r>
              <a:rPr lang="en-US" altLang="en-US" sz="2200">
                <a:latin typeface="Arial" panose="020B0604020202020204" pitchFamily="34" charset="0"/>
              </a:rPr>
              <a:t> is the __________ of the vector </a:t>
            </a:r>
            <a:r>
              <a:rPr lang="en-US" altLang="en-US" sz="2200" i="1"/>
              <a:t>A</a:t>
            </a:r>
            <a:r>
              <a:rPr lang="en-US" altLang="en-US" sz="2200">
                <a:latin typeface="Arial" panose="020B0604020202020204" pitchFamily="34" charset="0"/>
              </a:rPr>
              <a:t>. </a:t>
            </a:r>
          </a:p>
          <a:p>
            <a:pPr lvl="1" eaLnBrk="1" hangingPunct="1">
              <a:lnSpc>
                <a:spcPct val="70000"/>
              </a:lnSpc>
              <a:spcBef>
                <a:spcPts val="1075"/>
              </a:spcBef>
              <a:buFont typeface="Arial" panose="020B0604020202020204" pitchFamily="34" charset="0"/>
              <a:buNone/>
            </a:pPr>
            <a:r>
              <a:rPr lang="en-US" altLang="en-US" sz="2200">
                <a:latin typeface="Arial" panose="020B0604020202020204" pitchFamily="34" charset="0"/>
              </a:rPr>
              <a:t>A.	magnitude</a:t>
            </a:r>
          </a:p>
          <a:p>
            <a:pPr lvl="1" eaLnBrk="1" hangingPunct="1">
              <a:lnSpc>
                <a:spcPct val="70000"/>
              </a:lnSpc>
              <a:spcBef>
                <a:spcPts val="1075"/>
              </a:spcBef>
              <a:buFont typeface="Arial" panose="020B0604020202020204" pitchFamily="34" charset="0"/>
              <a:buNone/>
            </a:pPr>
            <a:r>
              <a:rPr lang="en-US" altLang="en-US" sz="2200" b="1">
                <a:solidFill>
                  <a:srgbClr val="662A6D"/>
                </a:solidFill>
                <a:latin typeface="Arial" panose="020B0604020202020204" pitchFamily="34" charset="0"/>
              </a:rPr>
              <a:t>B.</a:t>
            </a:r>
            <a:r>
              <a:rPr lang="en-US" altLang="en-US" sz="2200" b="1" i="1">
                <a:solidFill>
                  <a:srgbClr val="662A6D"/>
                </a:solidFill>
                <a:latin typeface="Arial" panose="020B0604020202020204" pitchFamily="34" charset="0"/>
              </a:rPr>
              <a:t>	x</a:t>
            </a:r>
            <a:r>
              <a:rPr lang="en-US" altLang="en-US" sz="2200" b="1">
                <a:solidFill>
                  <a:srgbClr val="662A6D"/>
                </a:solidFill>
                <a:latin typeface="Arial" panose="020B0604020202020204" pitchFamily="34" charset="0"/>
              </a:rPr>
              <a:t>-component</a:t>
            </a:r>
            <a:endParaRPr lang="en-US" altLang="en-US" sz="2200">
              <a:latin typeface="Arial" panose="020B0604020202020204" pitchFamily="34" charset="0"/>
            </a:endParaRPr>
          </a:p>
          <a:p>
            <a:pPr lvl="1" eaLnBrk="1" hangingPunct="1">
              <a:lnSpc>
                <a:spcPct val="70000"/>
              </a:lnSpc>
              <a:spcBef>
                <a:spcPts val="1075"/>
              </a:spcBef>
              <a:buFont typeface="Arial" panose="020B0604020202020204" pitchFamily="34" charset="0"/>
              <a:buNone/>
            </a:pPr>
            <a:r>
              <a:rPr lang="en-US" altLang="en-US" sz="2200">
                <a:latin typeface="Arial" panose="020B0604020202020204" pitchFamily="34" charset="0"/>
              </a:rPr>
              <a:t>C.	direction</a:t>
            </a:r>
          </a:p>
          <a:p>
            <a:pPr lvl="1" eaLnBrk="1" hangingPunct="1">
              <a:lnSpc>
                <a:spcPct val="70000"/>
              </a:lnSpc>
              <a:spcBef>
                <a:spcPts val="1075"/>
              </a:spcBef>
              <a:buFont typeface="Arial" panose="020B0604020202020204" pitchFamily="34" charset="0"/>
              <a:buNone/>
            </a:pPr>
            <a:r>
              <a:rPr lang="en-US" altLang="en-US" sz="2200">
                <a:latin typeface="Arial" panose="020B0604020202020204" pitchFamily="34" charset="0"/>
              </a:rPr>
              <a:t>D.	size</a:t>
            </a:r>
          </a:p>
          <a:p>
            <a:pPr lvl="1" eaLnBrk="1" hangingPunct="1">
              <a:lnSpc>
                <a:spcPct val="70000"/>
              </a:lnSpc>
              <a:spcBef>
                <a:spcPts val="1075"/>
              </a:spcBef>
              <a:buFont typeface="Arial" panose="020B0604020202020204" pitchFamily="34" charset="0"/>
              <a:buNone/>
            </a:pPr>
            <a:r>
              <a:rPr lang="en-US" altLang="en-US" sz="2200">
                <a:latin typeface="Arial" panose="020B0604020202020204" pitchFamily="34" charset="0"/>
              </a:rPr>
              <a:t>E.	displacement</a:t>
            </a:r>
          </a:p>
        </p:txBody>
      </p:sp>
      <p:sp>
        <p:nvSpPr>
          <p:cNvPr id="944132" name="Rectangle 4"/>
          <p:cNvSpPr>
            <a:spLocks/>
          </p:cNvSpPr>
          <p:nvPr/>
        </p:nvSpPr>
        <p:spPr bwMode="auto">
          <a:xfrm>
            <a:off x="5343525" y="600075"/>
            <a:ext cx="352425" cy="311150"/>
          </a:xfrm>
          <a:prstGeom prst="rect">
            <a:avLst/>
          </a:prstGeom>
          <a:noFill/>
          <a:ln>
            <a:noFill/>
          </a:ln>
          <a:effectLst/>
          <a:extLst>
            <a:ext uri="{909E8E84-426E-40DD-AFC4-6F175D3DCCD1}">
              <a14:hiddenFill xmlns:a14="http://schemas.microsoft.com/office/drawing/2010/main">
                <a:blipFill dpi="0" rotWithShape="0">
                  <a:blip r:embed="rId3"/>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296" tIns="41148" rIns="82296" bIns="41148">
            <a:spAutoFit/>
          </a:bodyPr>
          <a:lstStyle>
            <a:lvl1pPr algn="l" defTabSz="822325">
              <a:defRPr sz="2400">
                <a:solidFill>
                  <a:schemeClr val="tx1"/>
                </a:solidFill>
                <a:latin typeface="Times New Roman" panose="02020603050405020304" pitchFamily="18" charset="0"/>
              </a:defRPr>
            </a:lvl1pPr>
            <a:lvl2pPr marL="411163" algn="l" defTabSz="822325">
              <a:defRPr sz="2400">
                <a:solidFill>
                  <a:schemeClr val="tx1"/>
                </a:solidFill>
                <a:latin typeface="Times New Roman" panose="02020603050405020304" pitchFamily="18" charset="0"/>
              </a:defRPr>
            </a:lvl2pPr>
            <a:lvl3pPr marL="822325" algn="l" defTabSz="822325">
              <a:defRPr sz="2400">
                <a:solidFill>
                  <a:schemeClr val="tx1"/>
                </a:solidFill>
                <a:latin typeface="Times New Roman" panose="02020603050405020304" pitchFamily="18" charset="0"/>
              </a:defRPr>
            </a:lvl3pPr>
            <a:lvl4pPr marL="1235075" algn="l" defTabSz="822325">
              <a:defRPr sz="2400">
                <a:solidFill>
                  <a:schemeClr val="tx1"/>
                </a:solidFill>
                <a:latin typeface="Times New Roman" panose="02020603050405020304" pitchFamily="18" charset="0"/>
              </a:defRPr>
            </a:lvl4pPr>
            <a:lvl5pPr marL="1646238" algn="l" defTabSz="822325">
              <a:defRPr sz="2400">
                <a:solidFill>
                  <a:schemeClr val="tx1"/>
                </a:solidFill>
                <a:latin typeface="Times New Roman" panose="02020603050405020304" pitchFamily="18" charset="0"/>
              </a:defRPr>
            </a:lvl5pPr>
            <a:lvl6pPr marL="2103438" defTabSz="822325" eaLnBrk="0" fontAlgn="base" hangingPunct="0">
              <a:spcBef>
                <a:spcPct val="0"/>
              </a:spcBef>
              <a:spcAft>
                <a:spcPct val="0"/>
              </a:spcAft>
              <a:defRPr sz="2400">
                <a:solidFill>
                  <a:schemeClr val="tx1"/>
                </a:solidFill>
                <a:latin typeface="Times New Roman" panose="02020603050405020304" pitchFamily="18" charset="0"/>
              </a:defRPr>
            </a:lvl6pPr>
            <a:lvl7pPr marL="2560638" defTabSz="822325" eaLnBrk="0" fontAlgn="base" hangingPunct="0">
              <a:spcBef>
                <a:spcPct val="0"/>
              </a:spcBef>
              <a:spcAft>
                <a:spcPct val="0"/>
              </a:spcAft>
              <a:defRPr sz="2400">
                <a:solidFill>
                  <a:schemeClr val="tx1"/>
                </a:solidFill>
                <a:latin typeface="Times New Roman" panose="02020603050405020304" pitchFamily="18" charset="0"/>
              </a:defRPr>
            </a:lvl7pPr>
            <a:lvl8pPr marL="3017838" defTabSz="822325" eaLnBrk="0" fontAlgn="base" hangingPunct="0">
              <a:spcBef>
                <a:spcPct val="0"/>
              </a:spcBef>
              <a:spcAft>
                <a:spcPct val="0"/>
              </a:spcAft>
              <a:defRPr sz="2400">
                <a:solidFill>
                  <a:schemeClr val="tx1"/>
                </a:solidFill>
                <a:latin typeface="Times New Roman" panose="02020603050405020304" pitchFamily="18" charset="0"/>
              </a:defRPr>
            </a:lvl8pPr>
            <a:lvl9pPr marL="3475038" defTabSz="822325"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sz="2200" baseline="30000">
                <a:solidFill>
                  <a:srgbClr val="000000"/>
                </a:solidFill>
                <a:latin typeface="Gill Sans" pitchFamily="48" charset="0"/>
                <a:ea typeface="ヒラギノ角ゴ Pro W3" pitchFamily="48" charset="-128"/>
                <a:sym typeface="Symbol" panose="05050102010706020507" pitchFamily="18" charset="2"/>
              </a:rPr>
              <a:t></a:t>
            </a:r>
            <a:endParaRPr lang="en-US" altLang="en-US" sz="2200">
              <a:solidFill>
                <a:srgbClr val="000000"/>
              </a:solidFill>
              <a:latin typeface="Gill Sans" pitchFamily="48" charset="0"/>
              <a:ea typeface="ヒラギノ角ゴ Pro W3" pitchFamily="48" charset="-128"/>
              <a:sym typeface="Gill Sans" pitchFamily="48" charset="0"/>
            </a:endParaRPr>
          </a:p>
        </p:txBody>
      </p:sp>
      <p:sp>
        <p:nvSpPr>
          <p:cNvPr id="944133" name="Rectangle 5"/>
          <p:cNvSpPr>
            <a:spLocks/>
          </p:cNvSpPr>
          <p:nvPr/>
        </p:nvSpPr>
        <p:spPr bwMode="auto">
          <a:xfrm>
            <a:off x="8250238" y="6524625"/>
            <a:ext cx="866775" cy="295275"/>
          </a:xfrm>
          <a:prstGeom prst="rect">
            <a:avLst/>
          </a:prstGeom>
          <a:noFill/>
          <a:ln>
            <a:noFill/>
          </a:ln>
          <a:effectLst/>
          <a:extLst>
            <a:ext uri="{909E8E84-426E-40DD-AFC4-6F175D3DCCD1}">
              <a14:hiddenFill xmlns:a14="http://schemas.microsoft.com/office/drawing/2010/main">
                <a:blipFill dpi="0" rotWithShape="0">
                  <a:blip r:embed="rId3"/>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296" tIns="41148" rIns="82296" bIns="41148">
            <a:spAutoFit/>
          </a:bodyPr>
          <a:lstStyle>
            <a:lvl1pPr algn="l" defTabSz="822325">
              <a:defRPr sz="2400">
                <a:solidFill>
                  <a:schemeClr val="tx1"/>
                </a:solidFill>
                <a:latin typeface="Times New Roman" panose="02020603050405020304" pitchFamily="18" charset="0"/>
              </a:defRPr>
            </a:lvl1pPr>
            <a:lvl2pPr marL="411163" algn="l" defTabSz="822325">
              <a:defRPr sz="2400">
                <a:solidFill>
                  <a:schemeClr val="tx1"/>
                </a:solidFill>
                <a:latin typeface="Times New Roman" panose="02020603050405020304" pitchFamily="18" charset="0"/>
              </a:defRPr>
            </a:lvl2pPr>
            <a:lvl3pPr marL="822325" algn="l" defTabSz="822325">
              <a:defRPr sz="2400">
                <a:solidFill>
                  <a:schemeClr val="tx1"/>
                </a:solidFill>
                <a:latin typeface="Times New Roman" panose="02020603050405020304" pitchFamily="18" charset="0"/>
              </a:defRPr>
            </a:lvl3pPr>
            <a:lvl4pPr marL="1235075" algn="l" defTabSz="822325">
              <a:defRPr sz="2400">
                <a:solidFill>
                  <a:schemeClr val="tx1"/>
                </a:solidFill>
                <a:latin typeface="Times New Roman" panose="02020603050405020304" pitchFamily="18" charset="0"/>
              </a:defRPr>
            </a:lvl4pPr>
            <a:lvl5pPr marL="1646238" algn="l" defTabSz="822325">
              <a:defRPr sz="2400">
                <a:solidFill>
                  <a:schemeClr val="tx1"/>
                </a:solidFill>
                <a:latin typeface="Times New Roman" panose="02020603050405020304" pitchFamily="18" charset="0"/>
              </a:defRPr>
            </a:lvl5pPr>
            <a:lvl6pPr marL="2103438" defTabSz="822325" eaLnBrk="0" fontAlgn="base" hangingPunct="0">
              <a:spcBef>
                <a:spcPct val="0"/>
              </a:spcBef>
              <a:spcAft>
                <a:spcPct val="0"/>
              </a:spcAft>
              <a:defRPr sz="2400">
                <a:solidFill>
                  <a:schemeClr val="tx1"/>
                </a:solidFill>
                <a:latin typeface="Times New Roman" panose="02020603050405020304" pitchFamily="18" charset="0"/>
              </a:defRPr>
            </a:lvl6pPr>
            <a:lvl7pPr marL="2560638" defTabSz="822325" eaLnBrk="0" fontAlgn="base" hangingPunct="0">
              <a:spcBef>
                <a:spcPct val="0"/>
              </a:spcBef>
              <a:spcAft>
                <a:spcPct val="0"/>
              </a:spcAft>
              <a:defRPr sz="2400">
                <a:solidFill>
                  <a:schemeClr val="tx1"/>
                </a:solidFill>
                <a:latin typeface="Times New Roman" panose="02020603050405020304" pitchFamily="18" charset="0"/>
              </a:defRPr>
            </a:lvl7pPr>
            <a:lvl8pPr marL="3017838" defTabSz="822325" eaLnBrk="0" fontAlgn="base" hangingPunct="0">
              <a:spcBef>
                <a:spcPct val="0"/>
              </a:spcBef>
              <a:spcAft>
                <a:spcPct val="0"/>
              </a:spcAft>
              <a:defRPr sz="2400">
                <a:solidFill>
                  <a:schemeClr val="tx1"/>
                </a:solidFill>
                <a:latin typeface="Times New Roman" panose="02020603050405020304" pitchFamily="18" charset="0"/>
              </a:defRPr>
            </a:lvl8pPr>
            <a:lvl9pPr marL="3475038" defTabSz="822325"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en-US" altLang="en-US" sz="1400">
                <a:solidFill>
                  <a:srgbClr val="000000"/>
                </a:solidFill>
                <a:latin typeface="Arial" panose="020B0604020202020204" pitchFamily="34" charset="0"/>
              </a:rPr>
              <a:t>Slide 3-8</a:t>
            </a:r>
          </a:p>
        </p:txBody>
      </p:sp>
    </p:spTree>
    <p:extLst>
      <p:ext uri="{BB962C8B-B14F-4D97-AF65-F5344CB8AC3E}">
        <p14:creationId xmlns:p14="http://schemas.microsoft.com/office/powerpoint/2010/main" val="1540477858"/>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546" name="Rectangle 2"/>
          <p:cNvSpPr>
            <a:spLocks/>
          </p:cNvSpPr>
          <p:nvPr/>
        </p:nvSpPr>
        <p:spPr bwMode="auto">
          <a:xfrm>
            <a:off x="569913" y="736600"/>
            <a:ext cx="8364537"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marL="206375" indent="-206375" algn="l" defTabSz="822325">
              <a:defRPr sz="2400">
                <a:solidFill>
                  <a:schemeClr val="tx1"/>
                </a:solidFill>
                <a:latin typeface="Times New Roman" panose="02020603050405020304" pitchFamily="18" charset="0"/>
              </a:defRPr>
            </a:lvl1pPr>
            <a:lvl2pPr marL="617538" indent="-206375" algn="l" defTabSz="822325">
              <a:defRPr sz="2400">
                <a:solidFill>
                  <a:schemeClr val="tx1"/>
                </a:solidFill>
                <a:latin typeface="Times New Roman" panose="02020603050405020304" pitchFamily="18" charset="0"/>
              </a:defRPr>
            </a:lvl2pPr>
            <a:lvl3pPr marL="1028700" indent="-206375" algn="l" defTabSz="822325">
              <a:defRPr sz="2400">
                <a:solidFill>
                  <a:schemeClr val="tx1"/>
                </a:solidFill>
                <a:latin typeface="Times New Roman" panose="02020603050405020304" pitchFamily="18" charset="0"/>
              </a:defRPr>
            </a:lvl3pPr>
            <a:lvl4pPr marL="1439863" indent="-204788" algn="l" defTabSz="822325">
              <a:defRPr sz="2400">
                <a:solidFill>
                  <a:schemeClr val="tx1"/>
                </a:solidFill>
                <a:latin typeface="Times New Roman" panose="02020603050405020304" pitchFamily="18" charset="0"/>
              </a:defRPr>
            </a:lvl4pPr>
            <a:lvl5pPr marL="1851025" indent="-204788" algn="l" defTabSz="822325">
              <a:defRPr sz="2400">
                <a:solidFill>
                  <a:schemeClr val="tx1"/>
                </a:solidFill>
                <a:latin typeface="Times New Roman" panose="02020603050405020304" pitchFamily="18" charset="0"/>
              </a:defRPr>
            </a:lvl5pPr>
            <a:lvl6pPr marL="2308225" indent="-204788" defTabSz="822325" eaLnBrk="0" fontAlgn="base" hangingPunct="0">
              <a:spcBef>
                <a:spcPct val="0"/>
              </a:spcBef>
              <a:spcAft>
                <a:spcPct val="0"/>
              </a:spcAft>
              <a:defRPr sz="2400">
                <a:solidFill>
                  <a:schemeClr val="tx1"/>
                </a:solidFill>
                <a:latin typeface="Times New Roman" panose="02020603050405020304" pitchFamily="18" charset="0"/>
              </a:defRPr>
            </a:lvl6pPr>
            <a:lvl7pPr marL="2765425" indent="-204788" defTabSz="822325" eaLnBrk="0" fontAlgn="base" hangingPunct="0">
              <a:spcBef>
                <a:spcPct val="0"/>
              </a:spcBef>
              <a:spcAft>
                <a:spcPct val="0"/>
              </a:spcAft>
              <a:defRPr sz="2400">
                <a:solidFill>
                  <a:schemeClr val="tx1"/>
                </a:solidFill>
                <a:latin typeface="Times New Roman" panose="02020603050405020304" pitchFamily="18" charset="0"/>
              </a:defRPr>
            </a:lvl7pPr>
            <a:lvl8pPr marL="3222625" indent="-204788" defTabSz="822325" eaLnBrk="0" fontAlgn="base" hangingPunct="0">
              <a:spcBef>
                <a:spcPct val="0"/>
              </a:spcBef>
              <a:spcAft>
                <a:spcPct val="0"/>
              </a:spcAft>
              <a:defRPr sz="2400">
                <a:solidFill>
                  <a:schemeClr val="tx1"/>
                </a:solidFill>
                <a:latin typeface="Times New Roman" panose="02020603050405020304" pitchFamily="18" charset="0"/>
              </a:defRPr>
            </a:lvl8pPr>
            <a:lvl9pPr marL="3679825" indent="-204788" defTabSz="822325"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ts val="1075"/>
              </a:spcBef>
            </a:pPr>
            <a:r>
              <a:rPr lang="en-US" altLang="en-US" sz="2200">
                <a:latin typeface="Arial" panose="020B0604020202020204" pitchFamily="34" charset="0"/>
              </a:rPr>
              <a:t>What are the </a:t>
            </a:r>
            <a:r>
              <a:rPr lang="en-US" altLang="en-US" sz="2200" i="1">
                <a:latin typeface="Arial" panose="020B0604020202020204" pitchFamily="34" charset="0"/>
              </a:rPr>
              <a:t>x</a:t>
            </a:r>
            <a:r>
              <a:rPr lang="en-US" altLang="en-US" sz="2200">
                <a:latin typeface="Arial" panose="020B0604020202020204" pitchFamily="34" charset="0"/>
              </a:rPr>
              <a:t>- and </a:t>
            </a:r>
            <a:r>
              <a:rPr lang="en-US" altLang="en-US" sz="2200" i="1">
                <a:latin typeface="Arial" panose="020B0604020202020204" pitchFamily="34" charset="0"/>
              </a:rPr>
              <a:t>y</a:t>
            </a:r>
            <a:r>
              <a:rPr lang="en-US" altLang="en-US" sz="2200">
                <a:latin typeface="Arial" panose="020B0604020202020204" pitchFamily="34" charset="0"/>
              </a:rPr>
              <a:t>-components of these vectors?</a:t>
            </a:r>
            <a:endParaRPr lang="en-US" altLang="en-US" sz="2200">
              <a:latin typeface="Gill Sans" pitchFamily="48" charset="0"/>
              <a:sym typeface="Gill Sans" pitchFamily="48" charset="0"/>
            </a:endParaRPr>
          </a:p>
        </p:txBody>
      </p:sp>
      <p:pic>
        <p:nvPicPr>
          <p:cNvPr id="8765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800" y="1341438"/>
            <a:ext cx="3587495" cy="353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76548" name="Rectangle 4"/>
          <p:cNvSpPr>
            <a:spLocks/>
          </p:cNvSpPr>
          <p:nvPr/>
        </p:nvSpPr>
        <p:spPr bwMode="auto">
          <a:xfrm>
            <a:off x="3386802" y="4767263"/>
            <a:ext cx="1350963" cy="1757362"/>
          </a:xfrm>
          <a:prstGeom prst="rect">
            <a:avLst/>
          </a:prstGeom>
          <a:noFill/>
          <a:ln>
            <a:noFill/>
          </a:ln>
          <a:effectLst/>
          <a:extLst>
            <a:ext uri="{909E8E84-426E-40DD-AFC4-6F175D3DCCD1}">
              <a14:hiddenFill xmlns:a14="http://schemas.microsoft.com/office/drawing/2010/main">
                <a:blipFill dpi="0" rotWithShape="0">
                  <a:blip r:embed="rId5"/>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296" tIns="41148" rIns="82296" bIns="41148">
            <a:spAutoFit/>
          </a:bodyPr>
          <a:lstStyle>
            <a:lvl1pPr marL="412750" indent="-412750" algn="l" defTabSz="822325">
              <a:defRPr sz="2400">
                <a:solidFill>
                  <a:schemeClr val="tx1"/>
                </a:solidFill>
                <a:latin typeface="Times New Roman" panose="02020603050405020304" pitchFamily="18" charset="0"/>
              </a:defRPr>
            </a:lvl1pPr>
            <a:lvl2pPr marL="777875" indent="-206375" algn="l" defTabSz="822325">
              <a:defRPr sz="2400">
                <a:solidFill>
                  <a:schemeClr val="tx1"/>
                </a:solidFill>
                <a:latin typeface="Times New Roman" panose="02020603050405020304" pitchFamily="18" charset="0"/>
              </a:defRPr>
            </a:lvl2pPr>
            <a:lvl3pPr marL="1085850" indent="-206375" algn="l" defTabSz="822325">
              <a:defRPr sz="2400">
                <a:solidFill>
                  <a:schemeClr val="tx1"/>
                </a:solidFill>
                <a:latin typeface="Times New Roman" panose="02020603050405020304" pitchFamily="18" charset="0"/>
              </a:defRPr>
            </a:lvl3pPr>
            <a:lvl4pPr marL="1439863" indent="-204788" algn="l" defTabSz="822325">
              <a:defRPr sz="2400">
                <a:solidFill>
                  <a:schemeClr val="tx1"/>
                </a:solidFill>
                <a:latin typeface="Times New Roman" panose="02020603050405020304" pitchFamily="18" charset="0"/>
              </a:defRPr>
            </a:lvl4pPr>
            <a:lvl5pPr marL="1851025" indent="-204788" algn="l" defTabSz="822325">
              <a:defRPr sz="2400">
                <a:solidFill>
                  <a:schemeClr val="tx1"/>
                </a:solidFill>
                <a:latin typeface="Times New Roman" panose="02020603050405020304" pitchFamily="18" charset="0"/>
              </a:defRPr>
            </a:lvl5pPr>
            <a:lvl6pPr marL="2308225" indent="-204788" defTabSz="822325" eaLnBrk="0" fontAlgn="base" hangingPunct="0">
              <a:spcBef>
                <a:spcPct val="0"/>
              </a:spcBef>
              <a:spcAft>
                <a:spcPct val="0"/>
              </a:spcAft>
              <a:defRPr sz="2400">
                <a:solidFill>
                  <a:schemeClr val="tx1"/>
                </a:solidFill>
                <a:latin typeface="Times New Roman" panose="02020603050405020304" pitchFamily="18" charset="0"/>
              </a:defRPr>
            </a:lvl6pPr>
            <a:lvl7pPr marL="2765425" indent="-204788" defTabSz="822325" eaLnBrk="0" fontAlgn="base" hangingPunct="0">
              <a:spcBef>
                <a:spcPct val="0"/>
              </a:spcBef>
              <a:spcAft>
                <a:spcPct val="0"/>
              </a:spcAft>
              <a:defRPr sz="2400">
                <a:solidFill>
                  <a:schemeClr val="tx1"/>
                </a:solidFill>
                <a:latin typeface="Times New Roman" panose="02020603050405020304" pitchFamily="18" charset="0"/>
              </a:defRPr>
            </a:lvl7pPr>
            <a:lvl8pPr marL="3222625" indent="-204788" defTabSz="822325" eaLnBrk="0" fontAlgn="base" hangingPunct="0">
              <a:spcBef>
                <a:spcPct val="0"/>
              </a:spcBef>
              <a:spcAft>
                <a:spcPct val="0"/>
              </a:spcAft>
              <a:defRPr sz="2400">
                <a:solidFill>
                  <a:schemeClr val="tx1"/>
                </a:solidFill>
                <a:latin typeface="Times New Roman" panose="02020603050405020304" pitchFamily="18" charset="0"/>
              </a:defRPr>
            </a:lvl8pPr>
            <a:lvl9pPr marL="3679825" indent="-204788" defTabSz="822325"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buFont typeface="Arial" panose="020B0604020202020204" pitchFamily="34" charset="0"/>
              <a:buAutoNum type="alphaUcPeriod"/>
            </a:pPr>
            <a:r>
              <a:rPr lang="en-US" altLang="en-US" sz="2200" dirty="0">
                <a:solidFill>
                  <a:srgbClr val="000000"/>
                </a:solidFill>
                <a:latin typeface="Arial" panose="020B0604020202020204" pitchFamily="34" charset="0"/>
                <a:ea typeface="ヒラギノ角ゴ Pro W3" pitchFamily="48" charset="-128"/>
              </a:rPr>
              <a:t>3, 2</a:t>
            </a:r>
          </a:p>
          <a:p>
            <a:pPr eaLnBrk="1" hangingPunct="1">
              <a:buFont typeface="Arial" panose="020B0604020202020204" pitchFamily="34" charset="0"/>
              <a:buAutoNum type="alphaUcPeriod"/>
            </a:pPr>
            <a:r>
              <a:rPr lang="en-US" altLang="en-US" sz="2200" dirty="0">
                <a:solidFill>
                  <a:srgbClr val="000000"/>
                </a:solidFill>
                <a:latin typeface="Arial" panose="020B0604020202020204" pitchFamily="34" charset="0"/>
                <a:ea typeface="ヒラギノ角ゴ Pro W3" pitchFamily="48" charset="-128"/>
              </a:rPr>
              <a:t>2, 3</a:t>
            </a:r>
          </a:p>
          <a:p>
            <a:pPr eaLnBrk="1" hangingPunct="1">
              <a:buFont typeface="Arial" panose="020B0604020202020204" pitchFamily="34" charset="0"/>
              <a:buAutoNum type="alphaUcPeriod"/>
            </a:pPr>
            <a:r>
              <a:rPr lang="en-US" altLang="en-US" sz="2200" dirty="0">
                <a:solidFill>
                  <a:srgbClr val="000000"/>
                </a:solidFill>
                <a:latin typeface="Arial" panose="020B0604020202020204" pitchFamily="34" charset="0"/>
                <a:ea typeface="ヒラギノ角ゴ Pro W3" pitchFamily="48" charset="-128"/>
                <a:sym typeface="Symbol" panose="05050102010706020507" pitchFamily="18" charset="2"/>
              </a:rPr>
              <a:t></a:t>
            </a:r>
            <a:r>
              <a:rPr lang="en-US" altLang="en-US" sz="2200" dirty="0">
                <a:solidFill>
                  <a:srgbClr val="000000"/>
                </a:solidFill>
                <a:latin typeface="Arial" panose="020B0604020202020204" pitchFamily="34" charset="0"/>
                <a:ea typeface="ヒラギノ角ゴ Pro W3" pitchFamily="48" charset="-128"/>
              </a:rPr>
              <a:t>3, 2</a:t>
            </a:r>
          </a:p>
          <a:p>
            <a:pPr eaLnBrk="1" hangingPunct="1">
              <a:buFont typeface="Arial" panose="020B0604020202020204" pitchFamily="34" charset="0"/>
              <a:buAutoNum type="alphaUcPeriod"/>
            </a:pPr>
            <a:r>
              <a:rPr lang="en-US" altLang="en-US" sz="2200" dirty="0">
                <a:solidFill>
                  <a:srgbClr val="000000"/>
                </a:solidFill>
                <a:latin typeface="Arial" panose="020B0604020202020204" pitchFamily="34" charset="0"/>
                <a:ea typeface="ヒラギノ角ゴ Pro W3" pitchFamily="48" charset="-128"/>
              </a:rPr>
              <a:t>2, </a:t>
            </a:r>
            <a:r>
              <a:rPr lang="en-US" altLang="en-US" sz="2200" dirty="0">
                <a:solidFill>
                  <a:srgbClr val="000000"/>
                </a:solidFill>
                <a:latin typeface="Arial" panose="020B0604020202020204" pitchFamily="34" charset="0"/>
                <a:ea typeface="ヒラギノ角ゴ Pro W3" pitchFamily="48" charset="-128"/>
                <a:sym typeface="Symbol" panose="05050102010706020507" pitchFamily="18" charset="2"/>
              </a:rPr>
              <a:t></a:t>
            </a:r>
            <a:r>
              <a:rPr lang="en-US" altLang="en-US" sz="2200" dirty="0">
                <a:solidFill>
                  <a:srgbClr val="000000"/>
                </a:solidFill>
                <a:latin typeface="Arial" panose="020B0604020202020204" pitchFamily="34" charset="0"/>
                <a:ea typeface="ヒラギノ角ゴ Pro W3" pitchFamily="48" charset="-128"/>
              </a:rPr>
              <a:t>3</a:t>
            </a:r>
          </a:p>
          <a:p>
            <a:pPr eaLnBrk="1" hangingPunct="1">
              <a:buFont typeface="Arial" panose="020B0604020202020204" pitchFamily="34" charset="0"/>
              <a:buAutoNum type="alphaUcPeriod"/>
            </a:pPr>
            <a:r>
              <a:rPr lang="en-US" altLang="en-US" sz="2200" dirty="0">
                <a:solidFill>
                  <a:srgbClr val="000000"/>
                </a:solidFill>
                <a:latin typeface="Arial" panose="020B0604020202020204" pitchFamily="34" charset="0"/>
                <a:ea typeface="ヒラギノ角ゴ Pro W3" pitchFamily="48" charset="-128"/>
                <a:sym typeface="Symbol" panose="05050102010706020507" pitchFamily="18" charset="2"/>
              </a:rPr>
              <a:t></a:t>
            </a:r>
            <a:r>
              <a:rPr lang="en-US" altLang="en-US" sz="2200" dirty="0">
                <a:solidFill>
                  <a:srgbClr val="000000"/>
                </a:solidFill>
                <a:latin typeface="Arial" panose="020B0604020202020204" pitchFamily="34" charset="0"/>
                <a:ea typeface="ヒラギノ角ゴ Pro W3" pitchFamily="48" charset="-128"/>
              </a:rPr>
              <a:t>3, </a:t>
            </a:r>
            <a:r>
              <a:rPr lang="en-US" altLang="en-US" sz="2200" dirty="0">
                <a:solidFill>
                  <a:srgbClr val="000000"/>
                </a:solidFill>
                <a:latin typeface="Arial" panose="020B0604020202020204" pitchFamily="34" charset="0"/>
                <a:ea typeface="ヒラギノ角ゴ Pro W3" pitchFamily="48" charset="-128"/>
                <a:sym typeface="Symbol" panose="05050102010706020507" pitchFamily="18" charset="2"/>
              </a:rPr>
              <a:t></a:t>
            </a:r>
            <a:r>
              <a:rPr lang="en-US" altLang="en-US" sz="2200" dirty="0">
                <a:solidFill>
                  <a:srgbClr val="000000"/>
                </a:solidFill>
                <a:latin typeface="Arial" panose="020B0604020202020204" pitchFamily="34" charset="0"/>
                <a:ea typeface="ヒラギノ角ゴ Pro W3" pitchFamily="48" charset="-128"/>
              </a:rPr>
              <a:t>2</a:t>
            </a:r>
          </a:p>
        </p:txBody>
      </p:sp>
      <p:sp>
        <p:nvSpPr>
          <p:cNvPr id="876550" name="Rectangle 6"/>
          <p:cNvSpPr>
            <a:spLocks/>
          </p:cNvSpPr>
          <p:nvPr/>
        </p:nvSpPr>
        <p:spPr bwMode="auto">
          <a:xfrm>
            <a:off x="554038" y="142875"/>
            <a:ext cx="8229600" cy="679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63500" dir="2700000" algn="ctr" rotWithShape="0">
                    <a:schemeClr val="bg2">
                      <a:alpha val="70000"/>
                    </a:schemeClr>
                  </a:outerShdw>
                </a:effectLst>
              </a14:hiddenEffects>
            </a:ext>
          </a:extLst>
        </p:spPr>
        <p:txBody>
          <a:bodyPr lIns="0" tIns="0" rIns="0" bIns="0"/>
          <a:lstStyle/>
          <a:p>
            <a:pPr algn="l" eaLnBrk="1" hangingPunct="1"/>
            <a:r>
              <a:rPr lang="en-US" altLang="en-US" sz="3000">
                <a:solidFill>
                  <a:srgbClr val="662A6D"/>
                </a:solidFill>
              </a:rPr>
              <a:t>Checking Understanding</a:t>
            </a:r>
          </a:p>
        </p:txBody>
      </p:sp>
      <p:sp>
        <p:nvSpPr>
          <p:cNvPr id="876551" name="Rectangle 7"/>
          <p:cNvSpPr>
            <a:spLocks/>
          </p:cNvSpPr>
          <p:nvPr/>
        </p:nvSpPr>
        <p:spPr bwMode="auto">
          <a:xfrm>
            <a:off x="8151813" y="6524625"/>
            <a:ext cx="965200" cy="295275"/>
          </a:xfrm>
          <a:prstGeom prst="rect">
            <a:avLst/>
          </a:prstGeom>
          <a:noFill/>
          <a:ln>
            <a:noFill/>
          </a:ln>
          <a:effectLst/>
          <a:extLst>
            <a:ext uri="{909E8E84-426E-40DD-AFC4-6F175D3DCCD1}">
              <a14:hiddenFill xmlns:a14="http://schemas.microsoft.com/office/drawing/2010/main">
                <a:blipFill dpi="0" rotWithShape="0">
                  <a:blip r:embed="rId5"/>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296" tIns="41148" rIns="82296" bIns="41148">
            <a:spAutoFit/>
          </a:bodyPr>
          <a:lstStyle>
            <a:lvl1pPr algn="l" defTabSz="822325">
              <a:defRPr sz="2400">
                <a:solidFill>
                  <a:schemeClr val="tx1"/>
                </a:solidFill>
                <a:latin typeface="Times New Roman" panose="02020603050405020304" pitchFamily="18" charset="0"/>
              </a:defRPr>
            </a:lvl1pPr>
            <a:lvl2pPr marL="411163" algn="l" defTabSz="822325">
              <a:defRPr sz="2400">
                <a:solidFill>
                  <a:schemeClr val="tx1"/>
                </a:solidFill>
                <a:latin typeface="Times New Roman" panose="02020603050405020304" pitchFamily="18" charset="0"/>
              </a:defRPr>
            </a:lvl2pPr>
            <a:lvl3pPr marL="822325" algn="l" defTabSz="822325">
              <a:defRPr sz="2400">
                <a:solidFill>
                  <a:schemeClr val="tx1"/>
                </a:solidFill>
                <a:latin typeface="Times New Roman" panose="02020603050405020304" pitchFamily="18" charset="0"/>
              </a:defRPr>
            </a:lvl3pPr>
            <a:lvl4pPr marL="1235075" algn="l" defTabSz="822325">
              <a:defRPr sz="2400">
                <a:solidFill>
                  <a:schemeClr val="tx1"/>
                </a:solidFill>
                <a:latin typeface="Times New Roman" panose="02020603050405020304" pitchFamily="18" charset="0"/>
              </a:defRPr>
            </a:lvl4pPr>
            <a:lvl5pPr marL="1646238" algn="l" defTabSz="822325">
              <a:defRPr sz="2400">
                <a:solidFill>
                  <a:schemeClr val="tx1"/>
                </a:solidFill>
                <a:latin typeface="Times New Roman" panose="02020603050405020304" pitchFamily="18" charset="0"/>
              </a:defRPr>
            </a:lvl5pPr>
            <a:lvl6pPr marL="2103438" defTabSz="822325" eaLnBrk="0" fontAlgn="base" hangingPunct="0">
              <a:spcBef>
                <a:spcPct val="0"/>
              </a:spcBef>
              <a:spcAft>
                <a:spcPct val="0"/>
              </a:spcAft>
              <a:defRPr sz="2400">
                <a:solidFill>
                  <a:schemeClr val="tx1"/>
                </a:solidFill>
                <a:latin typeface="Times New Roman" panose="02020603050405020304" pitchFamily="18" charset="0"/>
              </a:defRPr>
            </a:lvl6pPr>
            <a:lvl7pPr marL="2560638" defTabSz="822325" eaLnBrk="0" fontAlgn="base" hangingPunct="0">
              <a:spcBef>
                <a:spcPct val="0"/>
              </a:spcBef>
              <a:spcAft>
                <a:spcPct val="0"/>
              </a:spcAft>
              <a:defRPr sz="2400">
                <a:solidFill>
                  <a:schemeClr val="tx1"/>
                </a:solidFill>
                <a:latin typeface="Times New Roman" panose="02020603050405020304" pitchFamily="18" charset="0"/>
              </a:defRPr>
            </a:lvl7pPr>
            <a:lvl8pPr marL="3017838" defTabSz="822325" eaLnBrk="0" fontAlgn="base" hangingPunct="0">
              <a:spcBef>
                <a:spcPct val="0"/>
              </a:spcBef>
              <a:spcAft>
                <a:spcPct val="0"/>
              </a:spcAft>
              <a:defRPr sz="2400">
                <a:solidFill>
                  <a:schemeClr val="tx1"/>
                </a:solidFill>
                <a:latin typeface="Times New Roman" panose="02020603050405020304" pitchFamily="18" charset="0"/>
              </a:defRPr>
            </a:lvl8pPr>
            <a:lvl9pPr marL="3475038" defTabSz="822325"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en-US" altLang="en-US" sz="1400">
                <a:solidFill>
                  <a:srgbClr val="000000"/>
                </a:solidFill>
                <a:latin typeface="Arial" panose="020B0604020202020204" pitchFamily="34" charset="0"/>
              </a:rPr>
              <a:t>Slide 3-23</a:t>
            </a:r>
          </a:p>
        </p:txBody>
      </p:sp>
      <p:pic>
        <p:nvPicPr>
          <p:cNvPr id="876553" name="PRS Question Icon" descr="PRS Question Icon"/>
          <p:cNvPicPr>
            <a:picLocks noChangeAspect="1" noChangeArrowheads="1"/>
          </p:cNvPicPr>
          <p:nvPr>
            <p:custDataLst>
              <p:tags r:id="rId1"/>
            </p:custDataLst>
          </p:nvPr>
        </p:nvPicPr>
        <p:blipFill>
          <a:blip r:embed="rId6">
            <a:extLst>
              <a:ext uri="{28A0092B-C50C-407E-A947-70E740481C1C}">
                <a14:useLocalDpi xmlns:a14="http://schemas.microsoft.com/office/drawing/2010/main" val="0"/>
              </a:ext>
            </a:extLst>
          </a:blip>
          <a:srcRect/>
          <a:stretch>
            <a:fillRect/>
          </a:stretch>
        </p:blipFill>
        <p:spPr bwMode="auto">
          <a:xfrm>
            <a:off x="8624888" y="87313"/>
            <a:ext cx="406400" cy="40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Straight Connector 2"/>
          <p:cNvCxnSpPr/>
          <p:nvPr/>
        </p:nvCxnSpPr>
        <p:spPr>
          <a:xfrm>
            <a:off x="3048000" y="1981200"/>
            <a:ext cx="0" cy="1219200"/>
          </a:xfrm>
          <a:prstGeom prst="line">
            <a:avLst/>
          </a:prstGeom>
        </p:spPr>
        <p:style>
          <a:lnRef idx="2">
            <a:schemeClr val="accent6"/>
          </a:lnRef>
          <a:fillRef idx="0">
            <a:schemeClr val="accent6"/>
          </a:fillRef>
          <a:effectRef idx="1">
            <a:schemeClr val="accent6"/>
          </a:effectRef>
          <a:fontRef idx="minor">
            <a:schemeClr val="tx1"/>
          </a:fontRef>
        </p:style>
      </p:cxnSp>
      <p:cxnSp>
        <p:nvCxnSpPr>
          <p:cNvPr id="12" name="Straight Connector 11"/>
          <p:cNvCxnSpPr/>
          <p:nvPr/>
        </p:nvCxnSpPr>
        <p:spPr>
          <a:xfrm flipH="1">
            <a:off x="2286000" y="1981200"/>
            <a:ext cx="762000" cy="0"/>
          </a:xfrm>
          <a:prstGeom prst="line">
            <a:avLst/>
          </a:prstGeom>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702754465"/>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546" name="Rectangle 2"/>
          <p:cNvSpPr>
            <a:spLocks/>
          </p:cNvSpPr>
          <p:nvPr/>
        </p:nvSpPr>
        <p:spPr bwMode="auto">
          <a:xfrm>
            <a:off x="569913" y="736600"/>
            <a:ext cx="8364537"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marL="206375" indent="-206375" algn="l" defTabSz="822325">
              <a:defRPr sz="2400">
                <a:solidFill>
                  <a:schemeClr val="tx1"/>
                </a:solidFill>
                <a:latin typeface="Times New Roman" panose="02020603050405020304" pitchFamily="18" charset="0"/>
              </a:defRPr>
            </a:lvl1pPr>
            <a:lvl2pPr marL="617538" indent="-206375" algn="l" defTabSz="822325">
              <a:defRPr sz="2400">
                <a:solidFill>
                  <a:schemeClr val="tx1"/>
                </a:solidFill>
                <a:latin typeface="Times New Roman" panose="02020603050405020304" pitchFamily="18" charset="0"/>
              </a:defRPr>
            </a:lvl2pPr>
            <a:lvl3pPr marL="1028700" indent="-206375" algn="l" defTabSz="822325">
              <a:defRPr sz="2400">
                <a:solidFill>
                  <a:schemeClr val="tx1"/>
                </a:solidFill>
                <a:latin typeface="Times New Roman" panose="02020603050405020304" pitchFamily="18" charset="0"/>
              </a:defRPr>
            </a:lvl3pPr>
            <a:lvl4pPr marL="1439863" indent="-204788" algn="l" defTabSz="822325">
              <a:defRPr sz="2400">
                <a:solidFill>
                  <a:schemeClr val="tx1"/>
                </a:solidFill>
                <a:latin typeface="Times New Roman" panose="02020603050405020304" pitchFamily="18" charset="0"/>
              </a:defRPr>
            </a:lvl4pPr>
            <a:lvl5pPr marL="1851025" indent="-204788" algn="l" defTabSz="822325">
              <a:defRPr sz="2400">
                <a:solidFill>
                  <a:schemeClr val="tx1"/>
                </a:solidFill>
                <a:latin typeface="Times New Roman" panose="02020603050405020304" pitchFamily="18" charset="0"/>
              </a:defRPr>
            </a:lvl5pPr>
            <a:lvl6pPr marL="2308225" indent="-204788" defTabSz="822325" eaLnBrk="0" fontAlgn="base" hangingPunct="0">
              <a:spcBef>
                <a:spcPct val="0"/>
              </a:spcBef>
              <a:spcAft>
                <a:spcPct val="0"/>
              </a:spcAft>
              <a:defRPr sz="2400">
                <a:solidFill>
                  <a:schemeClr val="tx1"/>
                </a:solidFill>
                <a:latin typeface="Times New Roman" panose="02020603050405020304" pitchFamily="18" charset="0"/>
              </a:defRPr>
            </a:lvl6pPr>
            <a:lvl7pPr marL="2765425" indent="-204788" defTabSz="822325" eaLnBrk="0" fontAlgn="base" hangingPunct="0">
              <a:spcBef>
                <a:spcPct val="0"/>
              </a:spcBef>
              <a:spcAft>
                <a:spcPct val="0"/>
              </a:spcAft>
              <a:defRPr sz="2400">
                <a:solidFill>
                  <a:schemeClr val="tx1"/>
                </a:solidFill>
                <a:latin typeface="Times New Roman" panose="02020603050405020304" pitchFamily="18" charset="0"/>
              </a:defRPr>
            </a:lvl7pPr>
            <a:lvl8pPr marL="3222625" indent="-204788" defTabSz="822325" eaLnBrk="0" fontAlgn="base" hangingPunct="0">
              <a:spcBef>
                <a:spcPct val="0"/>
              </a:spcBef>
              <a:spcAft>
                <a:spcPct val="0"/>
              </a:spcAft>
              <a:defRPr sz="2400">
                <a:solidFill>
                  <a:schemeClr val="tx1"/>
                </a:solidFill>
                <a:latin typeface="Times New Roman" panose="02020603050405020304" pitchFamily="18" charset="0"/>
              </a:defRPr>
            </a:lvl8pPr>
            <a:lvl9pPr marL="3679825" indent="-204788" defTabSz="822325"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ts val="1075"/>
              </a:spcBef>
            </a:pPr>
            <a:r>
              <a:rPr lang="en-US" altLang="en-US" sz="2200">
                <a:latin typeface="Arial" panose="020B0604020202020204" pitchFamily="34" charset="0"/>
              </a:rPr>
              <a:t>What are the </a:t>
            </a:r>
            <a:r>
              <a:rPr lang="en-US" altLang="en-US" sz="2200" i="1">
                <a:latin typeface="Arial" panose="020B0604020202020204" pitchFamily="34" charset="0"/>
              </a:rPr>
              <a:t>x</a:t>
            </a:r>
            <a:r>
              <a:rPr lang="en-US" altLang="en-US" sz="2200">
                <a:latin typeface="Arial" panose="020B0604020202020204" pitchFamily="34" charset="0"/>
              </a:rPr>
              <a:t>- and </a:t>
            </a:r>
            <a:r>
              <a:rPr lang="en-US" altLang="en-US" sz="2200" i="1">
                <a:latin typeface="Arial" panose="020B0604020202020204" pitchFamily="34" charset="0"/>
              </a:rPr>
              <a:t>y</a:t>
            </a:r>
            <a:r>
              <a:rPr lang="en-US" altLang="en-US" sz="2200">
                <a:latin typeface="Arial" panose="020B0604020202020204" pitchFamily="34" charset="0"/>
              </a:rPr>
              <a:t>-components of these vectors?</a:t>
            </a:r>
            <a:endParaRPr lang="en-US" altLang="en-US" sz="2200">
              <a:latin typeface="Gill Sans" pitchFamily="48" charset="0"/>
              <a:sym typeface="Gill Sans" pitchFamily="48" charset="0"/>
            </a:endParaRPr>
          </a:p>
        </p:txBody>
      </p:sp>
      <p:pic>
        <p:nvPicPr>
          <p:cNvPr id="8765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800" y="1341438"/>
            <a:ext cx="3587495" cy="353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76548" name="Rectangle 4"/>
          <p:cNvSpPr>
            <a:spLocks/>
          </p:cNvSpPr>
          <p:nvPr/>
        </p:nvSpPr>
        <p:spPr bwMode="auto">
          <a:xfrm>
            <a:off x="3386802" y="4767263"/>
            <a:ext cx="1365246" cy="1775871"/>
          </a:xfrm>
          <a:prstGeom prst="rect">
            <a:avLst/>
          </a:prstGeom>
          <a:noFill/>
          <a:ln>
            <a:noFill/>
          </a:ln>
          <a:effectLst/>
          <a:extLst>
            <a:ext uri="{909E8E84-426E-40DD-AFC4-6F175D3DCCD1}">
              <a14:hiddenFill xmlns:a14="http://schemas.microsoft.com/office/drawing/2010/main">
                <a:blipFill dpi="0" rotWithShape="0">
                  <a:blip r:embed="rId5"/>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296" tIns="41148" rIns="82296" bIns="41148">
            <a:spAutoFit/>
          </a:bodyPr>
          <a:lstStyle>
            <a:lvl1pPr marL="412750" indent="-412750" algn="l" defTabSz="822325">
              <a:defRPr sz="2400">
                <a:solidFill>
                  <a:schemeClr val="tx1"/>
                </a:solidFill>
                <a:latin typeface="Times New Roman" panose="02020603050405020304" pitchFamily="18" charset="0"/>
              </a:defRPr>
            </a:lvl1pPr>
            <a:lvl2pPr marL="777875" indent="-206375" algn="l" defTabSz="822325">
              <a:defRPr sz="2400">
                <a:solidFill>
                  <a:schemeClr val="tx1"/>
                </a:solidFill>
                <a:latin typeface="Times New Roman" panose="02020603050405020304" pitchFamily="18" charset="0"/>
              </a:defRPr>
            </a:lvl2pPr>
            <a:lvl3pPr marL="1085850" indent="-206375" algn="l" defTabSz="822325">
              <a:defRPr sz="2400">
                <a:solidFill>
                  <a:schemeClr val="tx1"/>
                </a:solidFill>
                <a:latin typeface="Times New Roman" panose="02020603050405020304" pitchFamily="18" charset="0"/>
              </a:defRPr>
            </a:lvl3pPr>
            <a:lvl4pPr marL="1439863" indent="-204788" algn="l" defTabSz="822325">
              <a:defRPr sz="2400">
                <a:solidFill>
                  <a:schemeClr val="tx1"/>
                </a:solidFill>
                <a:latin typeface="Times New Roman" panose="02020603050405020304" pitchFamily="18" charset="0"/>
              </a:defRPr>
            </a:lvl4pPr>
            <a:lvl5pPr marL="1851025" indent="-204788" algn="l" defTabSz="822325">
              <a:defRPr sz="2400">
                <a:solidFill>
                  <a:schemeClr val="tx1"/>
                </a:solidFill>
                <a:latin typeface="Times New Roman" panose="02020603050405020304" pitchFamily="18" charset="0"/>
              </a:defRPr>
            </a:lvl5pPr>
            <a:lvl6pPr marL="2308225" indent="-204788" defTabSz="822325" eaLnBrk="0" fontAlgn="base" hangingPunct="0">
              <a:spcBef>
                <a:spcPct val="0"/>
              </a:spcBef>
              <a:spcAft>
                <a:spcPct val="0"/>
              </a:spcAft>
              <a:defRPr sz="2400">
                <a:solidFill>
                  <a:schemeClr val="tx1"/>
                </a:solidFill>
                <a:latin typeface="Times New Roman" panose="02020603050405020304" pitchFamily="18" charset="0"/>
              </a:defRPr>
            </a:lvl6pPr>
            <a:lvl7pPr marL="2765425" indent="-204788" defTabSz="822325" eaLnBrk="0" fontAlgn="base" hangingPunct="0">
              <a:spcBef>
                <a:spcPct val="0"/>
              </a:spcBef>
              <a:spcAft>
                <a:spcPct val="0"/>
              </a:spcAft>
              <a:defRPr sz="2400">
                <a:solidFill>
                  <a:schemeClr val="tx1"/>
                </a:solidFill>
                <a:latin typeface="Times New Roman" panose="02020603050405020304" pitchFamily="18" charset="0"/>
              </a:defRPr>
            </a:lvl7pPr>
            <a:lvl8pPr marL="3222625" indent="-204788" defTabSz="822325" eaLnBrk="0" fontAlgn="base" hangingPunct="0">
              <a:spcBef>
                <a:spcPct val="0"/>
              </a:spcBef>
              <a:spcAft>
                <a:spcPct val="0"/>
              </a:spcAft>
              <a:defRPr sz="2400">
                <a:solidFill>
                  <a:schemeClr val="tx1"/>
                </a:solidFill>
                <a:latin typeface="Times New Roman" panose="02020603050405020304" pitchFamily="18" charset="0"/>
              </a:defRPr>
            </a:lvl8pPr>
            <a:lvl9pPr marL="3679825" indent="-204788" defTabSz="822325"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buFont typeface="Arial" panose="020B0604020202020204" pitchFamily="34" charset="0"/>
              <a:buAutoNum type="alphaUcPeriod"/>
            </a:pPr>
            <a:r>
              <a:rPr lang="en-US" altLang="en-US" sz="2200" dirty="0">
                <a:solidFill>
                  <a:srgbClr val="000000"/>
                </a:solidFill>
                <a:latin typeface="Arial" panose="020B0604020202020204" pitchFamily="34" charset="0"/>
                <a:ea typeface="ヒラギノ角ゴ Pro W3" pitchFamily="48" charset="-128"/>
              </a:rPr>
              <a:t>3, 2</a:t>
            </a:r>
          </a:p>
          <a:p>
            <a:pPr eaLnBrk="1" hangingPunct="1">
              <a:buFont typeface="Arial" panose="020B0604020202020204" pitchFamily="34" charset="0"/>
              <a:buAutoNum type="alphaUcPeriod"/>
            </a:pPr>
            <a:r>
              <a:rPr lang="en-US" altLang="en-US" sz="2200" dirty="0" smtClean="0">
                <a:solidFill>
                  <a:srgbClr val="000000"/>
                </a:solidFill>
                <a:latin typeface="Arial" panose="020B0604020202020204" pitchFamily="34" charset="0"/>
                <a:ea typeface="ヒラギノ角ゴ Pro W3" pitchFamily="48" charset="-128"/>
              </a:rPr>
              <a:t> </a:t>
            </a:r>
            <a:r>
              <a:rPr lang="en-US" altLang="en-US" sz="2200" dirty="0" smtClean="0">
                <a:solidFill>
                  <a:schemeClr val="accent2">
                    <a:lumMod val="50000"/>
                  </a:schemeClr>
                </a:solidFill>
                <a:latin typeface="Arial" panose="020B0604020202020204" pitchFamily="34" charset="0"/>
                <a:ea typeface="ヒラギノ角ゴ Pro W3" pitchFamily="48" charset="-128"/>
              </a:rPr>
              <a:t>2</a:t>
            </a:r>
            <a:r>
              <a:rPr lang="en-US" altLang="en-US" sz="2200" dirty="0">
                <a:solidFill>
                  <a:srgbClr val="000000"/>
                </a:solidFill>
                <a:latin typeface="Arial" panose="020B0604020202020204" pitchFamily="34" charset="0"/>
                <a:ea typeface="ヒラギノ角ゴ Pro W3" pitchFamily="48" charset="-128"/>
              </a:rPr>
              <a:t>, </a:t>
            </a:r>
            <a:r>
              <a:rPr lang="en-US" altLang="en-US" sz="2200" dirty="0">
                <a:solidFill>
                  <a:schemeClr val="accent6">
                    <a:lumMod val="75000"/>
                  </a:schemeClr>
                </a:solidFill>
                <a:latin typeface="Arial" panose="020B0604020202020204" pitchFamily="34" charset="0"/>
                <a:ea typeface="ヒラギノ角ゴ Pro W3" pitchFamily="48" charset="-128"/>
              </a:rPr>
              <a:t>3</a:t>
            </a:r>
          </a:p>
          <a:p>
            <a:pPr eaLnBrk="1" hangingPunct="1">
              <a:buFont typeface="Arial" panose="020B0604020202020204" pitchFamily="34" charset="0"/>
              <a:buAutoNum type="alphaUcPeriod"/>
            </a:pPr>
            <a:r>
              <a:rPr lang="en-US" altLang="en-US" sz="2200" dirty="0">
                <a:solidFill>
                  <a:srgbClr val="000000"/>
                </a:solidFill>
                <a:latin typeface="Arial" panose="020B0604020202020204" pitchFamily="34" charset="0"/>
                <a:ea typeface="ヒラギノ角ゴ Pro W3" pitchFamily="48" charset="-128"/>
                <a:sym typeface="Symbol" panose="05050102010706020507" pitchFamily="18" charset="2"/>
              </a:rPr>
              <a:t></a:t>
            </a:r>
            <a:r>
              <a:rPr lang="en-US" altLang="en-US" sz="2200" dirty="0">
                <a:solidFill>
                  <a:srgbClr val="000000"/>
                </a:solidFill>
                <a:latin typeface="Arial" panose="020B0604020202020204" pitchFamily="34" charset="0"/>
                <a:ea typeface="ヒラギノ角ゴ Pro W3" pitchFamily="48" charset="-128"/>
              </a:rPr>
              <a:t>3, 2</a:t>
            </a:r>
          </a:p>
          <a:p>
            <a:pPr eaLnBrk="1" hangingPunct="1">
              <a:buFont typeface="Arial" panose="020B0604020202020204" pitchFamily="34" charset="0"/>
              <a:buAutoNum type="alphaUcPeriod"/>
            </a:pPr>
            <a:r>
              <a:rPr lang="en-US" altLang="en-US" sz="2200" dirty="0">
                <a:solidFill>
                  <a:srgbClr val="000000"/>
                </a:solidFill>
                <a:latin typeface="Arial" panose="020B0604020202020204" pitchFamily="34" charset="0"/>
                <a:ea typeface="ヒラギノ角ゴ Pro W3" pitchFamily="48" charset="-128"/>
              </a:rPr>
              <a:t>2, </a:t>
            </a:r>
            <a:r>
              <a:rPr lang="en-US" altLang="en-US" sz="2200" dirty="0">
                <a:solidFill>
                  <a:srgbClr val="000000"/>
                </a:solidFill>
                <a:latin typeface="Arial" panose="020B0604020202020204" pitchFamily="34" charset="0"/>
                <a:ea typeface="ヒラギノ角ゴ Pro W3" pitchFamily="48" charset="-128"/>
                <a:sym typeface="Symbol" panose="05050102010706020507" pitchFamily="18" charset="2"/>
              </a:rPr>
              <a:t></a:t>
            </a:r>
            <a:r>
              <a:rPr lang="en-US" altLang="en-US" sz="2200" dirty="0">
                <a:solidFill>
                  <a:srgbClr val="000000"/>
                </a:solidFill>
                <a:latin typeface="Arial" panose="020B0604020202020204" pitchFamily="34" charset="0"/>
                <a:ea typeface="ヒラギノ角ゴ Pro W3" pitchFamily="48" charset="-128"/>
              </a:rPr>
              <a:t>3</a:t>
            </a:r>
          </a:p>
          <a:p>
            <a:pPr eaLnBrk="1" hangingPunct="1">
              <a:buFont typeface="Arial" panose="020B0604020202020204" pitchFamily="34" charset="0"/>
              <a:buAutoNum type="alphaUcPeriod"/>
            </a:pPr>
            <a:r>
              <a:rPr lang="en-US" altLang="en-US" sz="2200" dirty="0">
                <a:solidFill>
                  <a:srgbClr val="000000"/>
                </a:solidFill>
                <a:latin typeface="Arial" panose="020B0604020202020204" pitchFamily="34" charset="0"/>
                <a:ea typeface="ヒラギノ角ゴ Pro W3" pitchFamily="48" charset="-128"/>
                <a:sym typeface="Symbol" panose="05050102010706020507" pitchFamily="18" charset="2"/>
              </a:rPr>
              <a:t></a:t>
            </a:r>
            <a:r>
              <a:rPr lang="en-US" altLang="en-US" sz="2200" dirty="0">
                <a:solidFill>
                  <a:srgbClr val="000000"/>
                </a:solidFill>
                <a:latin typeface="Arial" panose="020B0604020202020204" pitchFamily="34" charset="0"/>
                <a:ea typeface="ヒラギノ角ゴ Pro W3" pitchFamily="48" charset="-128"/>
              </a:rPr>
              <a:t>3, </a:t>
            </a:r>
            <a:r>
              <a:rPr lang="en-US" altLang="en-US" sz="2200" dirty="0">
                <a:solidFill>
                  <a:srgbClr val="000000"/>
                </a:solidFill>
                <a:latin typeface="Arial" panose="020B0604020202020204" pitchFamily="34" charset="0"/>
                <a:ea typeface="ヒラギノ角ゴ Pro W3" pitchFamily="48" charset="-128"/>
                <a:sym typeface="Symbol" panose="05050102010706020507" pitchFamily="18" charset="2"/>
              </a:rPr>
              <a:t></a:t>
            </a:r>
            <a:r>
              <a:rPr lang="en-US" altLang="en-US" sz="2200" dirty="0">
                <a:solidFill>
                  <a:srgbClr val="000000"/>
                </a:solidFill>
                <a:latin typeface="Arial" panose="020B0604020202020204" pitchFamily="34" charset="0"/>
                <a:ea typeface="ヒラギノ角ゴ Pro W3" pitchFamily="48" charset="-128"/>
              </a:rPr>
              <a:t>2</a:t>
            </a:r>
          </a:p>
        </p:txBody>
      </p:sp>
      <p:sp>
        <p:nvSpPr>
          <p:cNvPr id="876550" name="Rectangle 6"/>
          <p:cNvSpPr>
            <a:spLocks/>
          </p:cNvSpPr>
          <p:nvPr/>
        </p:nvSpPr>
        <p:spPr bwMode="auto">
          <a:xfrm>
            <a:off x="554038" y="142875"/>
            <a:ext cx="8229600" cy="679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63500" dir="2700000" algn="ctr" rotWithShape="0">
                    <a:schemeClr val="bg2">
                      <a:alpha val="70000"/>
                    </a:schemeClr>
                  </a:outerShdw>
                </a:effectLst>
              </a14:hiddenEffects>
            </a:ext>
          </a:extLst>
        </p:spPr>
        <p:txBody>
          <a:bodyPr lIns="0" tIns="0" rIns="0" bIns="0"/>
          <a:lstStyle/>
          <a:p>
            <a:pPr algn="l" eaLnBrk="1" hangingPunct="1"/>
            <a:r>
              <a:rPr lang="en-US" altLang="en-US" sz="3000">
                <a:solidFill>
                  <a:srgbClr val="662A6D"/>
                </a:solidFill>
              </a:rPr>
              <a:t>Checking Understanding</a:t>
            </a:r>
          </a:p>
        </p:txBody>
      </p:sp>
      <p:sp>
        <p:nvSpPr>
          <p:cNvPr id="876551" name="Rectangle 7"/>
          <p:cNvSpPr>
            <a:spLocks/>
          </p:cNvSpPr>
          <p:nvPr/>
        </p:nvSpPr>
        <p:spPr bwMode="auto">
          <a:xfrm>
            <a:off x="8151813" y="6524625"/>
            <a:ext cx="965200" cy="295275"/>
          </a:xfrm>
          <a:prstGeom prst="rect">
            <a:avLst/>
          </a:prstGeom>
          <a:noFill/>
          <a:ln>
            <a:noFill/>
          </a:ln>
          <a:effectLst/>
          <a:extLst>
            <a:ext uri="{909E8E84-426E-40DD-AFC4-6F175D3DCCD1}">
              <a14:hiddenFill xmlns:a14="http://schemas.microsoft.com/office/drawing/2010/main">
                <a:blipFill dpi="0" rotWithShape="0">
                  <a:blip r:embed="rId5"/>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296" tIns="41148" rIns="82296" bIns="41148">
            <a:spAutoFit/>
          </a:bodyPr>
          <a:lstStyle>
            <a:lvl1pPr algn="l" defTabSz="822325">
              <a:defRPr sz="2400">
                <a:solidFill>
                  <a:schemeClr val="tx1"/>
                </a:solidFill>
                <a:latin typeface="Times New Roman" panose="02020603050405020304" pitchFamily="18" charset="0"/>
              </a:defRPr>
            </a:lvl1pPr>
            <a:lvl2pPr marL="411163" algn="l" defTabSz="822325">
              <a:defRPr sz="2400">
                <a:solidFill>
                  <a:schemeClr val="tx1"/>
                </a:solidFill>
                <a:latin typeface="Times New Roman" panose="02020603050405020304" pitchFamily="18" charset="0"/>
              </a:defRPr>
            </a:lvl2pPr>
            <a:lvl3pPr marL="822325" algn="l" defTabSz="822325">
              <a:defRPr sz="2400">
                <a:solidFill>
                  <a:schemeClr val="tx1"/>
                </a:solidFill>
                <a:latin typeface="Times New Roman" panose="02020603050405020304" pitchFamily="18" charset="0"/>
              </a:defRPr>
            </a:lvl3pPr>
            <a:lvl4pPr marL="1235075" algn="l" defTabSz="822325">
              <a:defRPr sz="2400">
                <a:solidFill>
                  <a:schemeClr val="tx1"/>
                </a:solidFill>
                <a:latin typeface="Times New Roman" panose="02020603050405020304" pitchFamily="18" charset="0"/>
              </a:defRPr>
            </a:lvl4pPr>
            <a:lvl5pPr marL="1646238" algn="l" defTabSz="822325">
              <a:defRPr sz="2400">
                <a:solidFill>
                  <a:schemeClr val="tx1"/>
                </a:solidFill>
                <a:latin typeface="Times New Roman" panose="02020603050405020304" pitchFamily="18" charset="0"/>
              </a:defRPr>
            </a:lvl5pPr>
            <a:lvl6pPr marL="2103438" defTabSz="822325" eaLnBrk="0" fontAlgn="base" hangingPunct="0">
              <a:spcBef>
                <a:spcPct val="0"/>
              </a:spcBef>
              <a:spcAft>
                <a:spcPct val="0"/>
              </a:spcAft>
              <a:defRPr sz="2400">
                <a:solidFill>
                  <a:schemeClr val="tx1"/>
                </a:solidFill>
                <a:latin typeface="Times New Roman" panose="02020603050405020304" pitchFamily="18" charset="0"/>
              </a:defRPr>
            </a:lvl6pPr>
            <a:lvl7pPr marL="2560638" defTabSz="822325" eaLnBrk="0" fontAlgn="base" hangingPunct="0">
              <a:spcBef>
                <a:spcPct val="0"/>
              </a:spcBef>
              <a:spcAft>
                <a:spcPct val="0"/>
              </a:spcAft>
              <a:defRPr sz="2400">
                <a:solidFill>
                  <a:schemeClr val="tx1"/>
                </a:solidFill>
                <a:latin typeface="Times New Roman" panose="02020603050405020304" pitchFamily="18" charset="0"/>
              </a:defRPr>
            </a:lvl7pPr>
            <a:lvl8pPr marL="3017838" defTabSz="822325" eaLnBrk="0" fontAlgn="base" hangingPunct="0">
              <a:spcBef>
                <a:spcPct val="0"/>
              </a:spcBef>
              <a:spcAft>
                <a:spcPct val="0"/>
              </a:spcAft>
              <a:defRPr sz="2400">
                <a:solidFill>
                  <a:schemeClr val="tx1"/>
                </a:solidFill>
                <a:latin typeface="Times New Roman" panose="02020603050405020304" pitchFamily="18" charset="0"/>
              </a:defRPr>
            </a:lvl8pPr>
            <a:lvl9pPr marL="3475038" defTabSz="822325"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en-US" altLang="en-US" sz="1400">
                <a:solidFill>
                  <a:srgbClr val="000000"/>
                </a:solidFill>
                <a:latin typeface="Arial" panose="020B0604020202020204" pitchFamily="34" charset="0"/>
              </a:rPr>
              <a:t>Slide 3-23</a:t>
            </a:r>
          </a:p>
        </p:txBody>
      </p:sp>
      <p:pic>
        <p:nvPicPr>
          <p:cNvPr id="876553" name="PRS Question Icon" descr="PRS Question Icon"/>
          <p:cNvPicPr>
            <a:picLocks noChangeAspect="1" noChangeArrowheads="1"/>
          </p:cNvPicPr>
          <p:nvPr>
            <p:custDataLst>
              <p:tags r:id="rId1"/>
            </p:custDataLst>
          </p:nvPr>
        </p:nvPicPr>
        <p:blipFill>
          <a:blip r:embed="rId6">
            <a:extLst>
              <a:ext uri="{28A0092B-C50C-407E-A947-70E740481C1C}">
                <a14:useLocalDpi xmlns:a14="http://schemas.microsoft.com/office/drawing/2010/main" val="0"/>
              </a:ext>
            </a:extLst>
          </a:blip>
          <a:srcRect/>
          <a:stretch>
            <a:fillRect/>
          </a:stretch>
        </p:blipFill>
        <p:spPr bwMode="auto">
          <a:xfrm>
            <a:off x="8624888" y="87313"/>
            <a:ext cx="406400" cy="40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Straight Connector 2"/>
          <p:cNvCxnSpPr/>
          <p:nvPr/>
        </p:nvCxnSpPr>
        <p:spPr>
          <a:xfrm>
            <a:off x="3048000" y="1981200"/>
            <a:ext cx="0" cy="1219200"/>
          </a:xfrm>
          <a:prstGeom prst="line">
            <a:avLst/>
          </a:prstGeom>
        </p:spPr>
        <p:style>
          <a:lnRef idx="2">
            <a:schemeClr val="accent6"/>
          </a:lnRef>
          <a:fillRef idx="0">
            <a:schemeClr val="accent6"/>
          </a:fillRef>
          <a:effectRef idx="1">
            <a:schemeClr val="accent6"/>
          </a:effectRef>
          <a:fontRef idx="minor">
            <a:schemeClr val="tx1"/>
          </a:fontRef>
        </p:style>
      </p:cxnSp>
      <p:cxnSp>
        <p:nvCxnSpPr>
          <p:cNvPr id="12" name="Straight Connector 11"/>
          <p:cNvCxnSpPr/>
          <p:nvPr/>
        </p:nvCxnSpPr>
        <p:spPr>
          <a:xfrm flipH="1">
            <a:off x="2286000" y="1981200"/>
            <a:ext cx="762000" cy="0"/>
          </a:xfrm>
          <a:prstGeom prst="line">
            <a:avLst/>
          </a:prstGeom>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099220942"/>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42" name="Rectangle 2"/>
          <p:cNvSpPr>
            <a:spLocks/>
          </p:cNvSpPr>
          <p:nvPr/>
        </p:nvSpPr>
        <p:spPr bwMode="auto">
          <a:xfrm>
            <a:off x="569913" y="746125"/>
            <a:ext cx="81915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marL="206375" indent="-206375" algn="l" defTabSz="822325">
              <a:defRPr sz="2400">
                <a:solidFill>
                  <a:schemeClr val="tx1"/>
                </a:solidFill>
                <a:latin typeface="Times New Roman" panose="02020603050405020304" pitchFamily="18" charset="0"/>
              </a:defRPr>
            </a:lvl1pPr>
            <a:lvl2pPr marL="617538" indent="-206375" algn="l" defTabSz="822325">
              <a:defRPr sz="2400">
                <a:solidFill>
                  <a:schemeClr val="tx1"/>
                </a:solidFill>
                <a:latin typeface="Times New Roman" panose="02020603050405020304" pitchFamily="18" charset="0"/>
              </a:defRPr>
            </a:lvl2pPr>
            <a:lvl3pPr marL="1028700" indent="-206375" algn="l" defTabSz="822325">
              <a:defRPr sz="2400">
                <a:solidFill>
                  <a:schemeClr val="tx1"/>
                </a:solidFill>
                <a:latin typeface="Times New Roman" panose="02020603050405020304" pitchFamily="18" charset="0"/>
              </a:defRPr>
            </a:lvl3pPr>
            <a:lvl4pPr marL="1439863" indent="-204788" algn="l" defTabSz="822325">
              <a:defRPr sz="2400">
                <a:solidFill>
                  <a:schemeClr val="tx1"/>
                </a:solidFill>
                <a:latin typeface="Times New Roman" panose="02020603050405020304" pitchFamily="18" charset="0"/>
              </a:defRPr>
            </a:lvl4pPr>
            <a:lvl5pPr marL="1851025" indent="-204788" algn="l" defTabSz="822325">
              <a:defRPr sz="2400">
                <a:solidFill>
                  <a:schemeClr val="tx1"/>
                </a:solidFill>
                <a:latin typeface="Times New Roman" panose="02020603050405020304" pitchFamily="18" charset="0"/>
              </a:defRPr>
            </a:lvl5pPr>
            <a:lvl6pPr marL="2308225" indent="-204788" defTabSz="822325" eaLnBrk="0" fontAlgn="base" hangingPunct="0">
              <a:spcBef>
                <a:spcPct val="0"/>
              </a:spcBef>
              <a:spcAft>
                <a:spcPct val="0"/>
              </a:spcAft>
              <a:defRPr sz="2400">
                <a:solidFill>
                  <a:schemeClr val="tx1"/>
                </a:solidFill>
                <a:latin typeface="Times New Roman" panose="02020603050405020304" pitchFamily="18" charset="0"/>
              </a:defRPr>
            </a:lvl6pPr>
            <a:lvl7pPr marL="2765425" indent="-204788" defTabSz="822325" eaLnBrk="0" fontAlgn="base" hangingPunct="0">
              <a:spcBef>
                <a:spcPct val="0"/>
              </a:spcBef>
              <a:spcAft>
                <a:spcPct val="0"/>
              </a:spcAft>
              <a:defRPr sz="2400">
                <a:solidFill>
                  <a:schemeClr val="tx1"/>
                </a:solidFill>
                <a:latin typeface="Times New Roman" panose="02020603050405020304" pitchFamily="18" charset="0"/>
              </a:defRPr>
            </a:lvl7pPr>
            <a:lvl8pPr marL="3222625" indent="-204788" defTabSz="822325" eaLnBrk="0" fontAlgn="base" hangingPunct="0">
              <a:spcBef>
                <a:spcPct val="0"/>
              </a:spcBef>
              <a:spcAft>
                <a:spcPct val="0"/>
              </a:spcAft>
              <a:defRPr sz="2400">
                <a:solidFill>
                  <a:schemeClr val="tx1"/>
                </a:solidFill>
                <a:latin typeface="Times New Roman" panose="02020603050405020304" pitchFamily="18" charset="0"/>
              </a:defRPr>
            </a:lvl8pPr>
            <a:lvl9pPr marL="3679825" indent="-204788" defTabSz="822325"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ts val="1075"/>
              </a:spcBef>
            </a:pPr>
            <a:r>
              <a:rPr lang="en-US" altLang="en-US" sz="2200">
                <a:latin typeface="Arial" panose="020B0604020202020204" pitchFamily="34" charset="0"/>
              </a:rPr>
              <a:t>What are the </a:t>
            </a:r>
            <a:r>
              <a:rPr lang="en-US" altLang="en-US" sz="2200" i="1">
                <a:latin typeface="Arial" panose="020B0604020202020204" pitchFamily="34" charset="0"/>
              </a:rPr>
              <a:t>x</a:t>
            </a:r>
            <a:r>
              <a:rPr lang="en-US" altLang="en-US" sz="2200">
                <a:latin typeface="Arial" panose="020B0604020202020204" pitchFamily="34" charset="0"/>
              </a:rPr>
              <a:t>- and </a:t>
            </a:r>
            <a:r>
              <a:rPr lang="en-US" altLang="en-US" sz="2200" i="1">
                <a:latin typeface="Arial" panose="020B0604020202020204" pitchFamily="34" charset="0"/>
              </a:rPr>
              <a:t>y</a:t>
            </a:r>
            <a:r>
              <a:rPr lang="en-US" altLang="en-US" sz="2200">
                <a:latin typeface="Arial" panose="020B0604020202020204" pitchFamily="34" charset="0"/>
              </a:rPr>
              <a:t>-components of these vectors?</a:t>
            </a:r>
            <a:endParaRPr lang="en-US" altLang="en-US" sz="2200">
              <a:latin typeface="Gill Sans" pitchFamily="48" charset="0"/>
              <a:sym typeface="Gill Sans" pitchFamily="48" charset="0"/>
            </a:endParaRPr>
          </a:p>
        </p:txBody>
      </p:sp>
      <p:pic>
        <p:nvPicPr>
          <p:cNvPr id="88064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800" y="1339850"/>
            <a:ext cx="2949575" cy="290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80644" name="Rectangle 4"/>
          <p:cNvSpPr>
            <a:spLocks/>
          </p:cNvSpPr>
          <p:nvPr/>
        </p:nvSpPr>
        <p:spPr bwMode="auto">
          <a:xfrm>
            <a:off x="1455738" y="4551363"/>
            <a:ext cx="1350962" cy="1757362"/>
          </a:xfrm>
          <a:prstGeom prst="rect">
            <a:avLst/>
          </a:prstGeom>
          <a:noFill/>
          <a:ln>
            <a:noFill/>
          </a:ln>
          <a:effectLst/>
          <a:extLst>
            <a:ext uri="{909E8E84-426E-40DD-AFC4-6F175D3DCCD1}">
              <a14:hiddenFill xmlns:a14="http://schemas.microsoft.com/office/drawing/2010/main">
                <a:blipFill dpi="0" rotWithShape="0">
                  <a:blip r:embed="rId5"/>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296" tIns="41148" rIns="82296" bIns="41148">
            <a:spAutoFit/>
          </a:bodyPr>
          <a:lstStyle>
            <a:lvl1pPr marL="412750" indent="-412750" algn="l" defTabSz="822325">
              <a:defRPr sz="2400">
                <a:solidFill>
                  <a:schemeClr val="tx1"/>
                </a:solidFill>
                <a:latin typeface="Times New Roman" panose="02020603050405020304" pitchFamily="18" charset="0"/>
              </a:defRPr>
            </a:lvl1pPr>
            <a:lvl2pPr marL="777875" indent="-206375" algn="l" defTabSz="822325">
              <a:defRPr sz="2400">
                <a:solidFill>
                  <a:schemeClr val="tx1"/>
                </a:solidFill>
                <a:latin typeface="Times New Roman" panose="02020603050405020304" pitchFamily="18" charset="0"/>
              </a:defRPr>
            </a:lvl2pPr>
            <a:lvl3pPr marL="1085850" indent="-206375" algn="l" defTabSz="822325">
              <a:defRPr sz="2400">
                <a:solidFill>
                  <a:schemeClr val="tx1"/>
                </a:solidFill>
                <a:latin typeface="Times New Roman" panose="02020603050405020304" pitchFamily="18" charset="0"/>
              </a:defRPr>
            </a:lvl3pPr>
            <a:lvl4pPr marL="1439863" indent="-204788" algn="l" defTabSz="822325">
              <a:defRPr sz="2400">
                <a:solidFill>
                  <a:schemeClr val="tx1"/>
                </a:solidFill>
                <a:latin typeface="Times New Roman" panose="02020603050405020304" pitchFamily="18" charset="0"/>
              </a:defRPr>
            </a:lvl4pPr>
            <a:lvl5pPr marL="1851025" indent="-204788" algn="l" defTabSz="822325">
              <a:defRPr sz="2400">
                <a:solidFill>
                  <a:schemeClr val="tx1"/>
                </a:solidFill>
                <a:latin typeface="Times New Roman" panose="02020603050405020304" pitchFamily="18" charset="0"/>
              </a:defRPr>
            </a:lvl5pPr>
            <a:lvl6pPr marL="2308225" indent="-204788" defTabSz="822325" eaLnBrk="0" fontAlgn="base" hangingPunct="0">
              <a:spcBef>
                <a:spcPct val="0"/>
              </a:spcBef>
              <a:spcAft>
                <a:spcPct val="0"/>
              </a:spcAft>
              <a:defRPr sz="2400">
                <a:solidFill>
                  <a:schemeClr val="tx1"/>
                </a:solidFill>
                <a:latin typeface="Times New Roman" panose="02020603050405020304" pitchFamily="18" charset="0"/>
              </a:defRPr>
            </a:lvl6pPr>
            <a:lvl7pPr marL="2765425" indent="-204788" defTabSz="822325" eaLnBrk="0" fontAlgn="base" hangingPunct="0">
              <a:spcBef>
                <a:spcPct val="0"/>
              </a:spcBef>
              <a:spcAft>
                <a:spcPct val="0"/>
              </a:spcAft>
              <a:defRPr sz="2400">
                <a:solidFill>
                  <a:schemeClr val="tx1"/>
                </a:solidFill>
                <a:latin typeface="Times New Roman" panose="02020603050405020304" pitchFamily="18" charset="0"/>
              </a:defRPr>
            </a:lvl7pPr>
            <a:lvl8pPr marL="3222625" indent="-204788" defTabSz="822325" eaLnBrk="0" fontAlgn="base" hangingPunct="0">
              <a:spcBef>
                <a:spcPct val="0"/>
              </a:spcBef>
              <a:spcAft>
                <a:spcPct val="0"/>
              </a:spcAft>
              <a:defRPr sz="2400">
                <a:solidFill>
                  <a:schemeClr val="tx1"/>
                </a:solidFill>
                <a:latin typeface="Times New Roman" panose="02020603050405020304" pitchFamily="18" charset="0"/>
              </a:defRPr>
            </a:lvl8pPr>
            <a:lvl9pPr marL="3679825" indent="-204788" defTabSz="822325"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buFont typeface="Arial" panose="020B0604020202020204" pitchFamily="34" charset="0"/>
              <a:buAutoNum type="alphaUcPeriod"/>
            </a:pPr>
            <a:r>
              <a:rPr lang="en-US" altLang="en-US" sz="2200">
                <a:solidFill>
                  <a:srgbClr val="000000"/>
                </a:solidFill>
                <a:latin typeface="Arial" panose="020B0604020202020204" pitchFamily="34" charset="0"/>
                <a:ea typeface="ヒラギノ角ゴ Pro W3" pitchFamily="48" charset="-128"/>
              </a:rPr>
              <a:t>3, </a:t>
            </a:r>
            <a:r>
              <a:rPr lang="en-US" altLang="en-US" sz="2200">
                <a:solidFill>
                  <a:srgbClr val="000000"/>
                </a:solidFill>
                <a:latin typeface="Arial" panose="020B0604020202020204" pitchFamily="34" charset="0"/>
                <a:ea typeface="ヒラギノ角ゴ Pro W3" pitchFamily="48" charset="-128"/>
                <a:sym typeface="Symbol" panose="05050102010706020507" pitchFamily="18" charset="2"/>
              </a:rPr>
              <a:t></a:t>
            </a:r>
            <a:r>
              <a:rPr lang="en-US" altLang="en-US" sz="2200">
                <a:solidFill>
                  <a:srgbClr val="000000"/>
                </a:solidFill>
                <a:latin typeface="Arial" panose="020B0604020202020204" pitchFamily="34" charset="0"/>
                <a:ea typeface="ヒラギノ角ゴ Pro W3" pitchFamily="48" charset="-128"/>
              </a:rPr>
              <a:t>1</a:t>
            </a:r>
          </a:p>
          <a:p>
            <a:pPr eaLnBrk="1" hangingPunct="1">
              <a:buFont typeface="Arial" panose="020B0604020202020204" pitchFamily="34" charset="0"/>
              <a:buAutoNum type="alphaUcPeriod"/>
            </a:pPr>
            <a:r>
              <a:rPr lang="en-US" altLang="en-US" sz="2200">
                <a:solidFill>
                  <a:srgbClr val="000000"/>
                </a:solidFill>
                <a:latin typeface="Arial" panose="020B0604020202020204" pitchFamily="34" charset="0"/>
                <a:ea typeface="ヒラギノ角ゴ Pro W3" pitchFamily="48" charset="-128"/>
              </a:rPr>
              <a:t>3, </a:t>
            </a:r>
            <a:r>
              <a:rPr lang="en-US" altLang="en-US" sz="2200">
                <a:solidFill>
                  <a:srgbClr val="000000"/>
                </a:solidFill>
                <a:latin typeface="Arial" panose="020B0604020202020204" pitchFamily="34" charset="0"/>
                <a:ea typeface="ヒラギノ角ゴ Pro W3" pitchFamily="48" charset="-128"/>
                <a:sym typeface="Symbol" panose="05050102010706020507" pitchFamily="18" charset="2"/>
              </a:rPr>
              <a:t></a:t>
            </a:r>
            <a:r>
              <a:rPr lang="en-US" altLang="en-US" sz="2200">
                <a:solidFill>
                  <a:srgbClr val="000000"/>
                </a:solidFill>
                <a:latin typeface="Arial" panose="020B0604020202020204" pitchFamily="34" charset="0"/>
                <a:ea typeface="ヒラギノ角ゴ Pro W3" pitchFamily="48" charset="-128"/>
              </a:rPr>
              <a:t>4</a:t>
            </a:r>
          </a:p>
          <a:p>
            <a:pPr eaLnBrk="1" hangingPunct="1">
              <a:buFont typeface="Arial" panose="020B0604020202020204" pitchFamily="34" charset="0"/>
              <a:buAutoNum type="alphaUcPeriod"/>
            </a:pPr>
            <a:r>
              <a:rPr lang="en-US" altLang="en-US" sz="2200">
                <a:solidFill>
                  <a:srgbClr val="000000"/>
                </a:solidFill>
                <a:latin typeface="Arial" panose="020B0604020202020204" pitchFamily="34" charset="0"/>
                <a:ea typeface="ヒラギノ角ゴ Pro W3" pitchFamily="48" charset="-128"/>
                <a:sym typeface="Symbol" panose="05050102010706020507" pitchFamily="18" charset="2"/>
              </a:rPr>
              <a:t></a:t>
            </a:r>
            <a:r>
              <a:rPr lang="en-US" altLang="en-US" sz="2200">
                <a:solidFill>
                  <a:srgbClr val="000000"/>
                </a:solidFill>
                <a:latin typeface="Arial" panose="020B0604020202020204" pitchFamily="34" charset="0"/>
                <a:ea typeface="ヒラギノ角ゴ Pro W3" pitchFamily="48" charset="-128"/>
              </a:rPr>
              <a:t>3, 3</a:t>
            </a:r>
          </a:p>
          <a:p>
            <a:pPr eaLnBrk="1" hangingPunct="1">
              <a:buFont typeface="Arial" panose="020B0604020202020204" pitchFamily="34" charset="0"/>
              <a:buAutoNum type="alphaUcPeriod"/>
            </a:pPr>
            <a:r>
              <a:rPr lang="en-US" altLang="en-US" sz="2200">
                <a:solidFill>
                  <a:srgbClr val="000000"/>
                </a:solidFill>
                <a:latin typeface="Arial" panose="020B0604020202020204" pitchFamily="34" charset="0"/>
                <a:ea typeface="ヒラギノ角ゴ Pro W3" pitchFamily="48" charset="-128"/>
              </a:rPr>
              <a:t>4, </a:t>
            </a:r>
            <a:r>
              <a:rPr lang="en-US" altLang="en-US" sz="2200">
                <a:solidFill>
                  <a:srgbClr val="000000"/>
                </a:solidFill>
                <a:latin typeface="Arial" panose="020B0604020202020204" pitchFamily="34" charset="0"/>
                <a:ea typeface="ヒラギノ角ゴ Pro W3" pitchFamily="48" charset="-128"/>
                <a:sym typeface="Symbol" panose="05050102010706020507" pitchFamily="18" charset="2"/>
              </a:rPr>
              <a:t></a:t>
            </a:r>
            <a:r>
              <a:rPr lang="en-US" altLang="en-US" sz="2200">
                <a:solidFill>
                  <a:srgbClr val="000000"/>
                </a:solidFill>
                <a:latin typeface="Arial" panose="020B0604020202020204" pitchFamily="34" charset="0"/>
                <a:ea typeface="ヒラギノ角ゴ Pro W3" pitchFamily="48" charset="-128"/>
              </a:rPr>
              <a:t>3</a:t>
            </a:r>
          </a:p>
          <a:p>
            <a:pPr eaLnBrk="1" hangingPunct="1">
              <a:buFont typeface="Arial" panose="020B0604020202020204" pitchFamily="34" charset="0"/>
              <a:buAutoNum type="alphaUcPeriod"/>
            </a:pPr>
            <a:r>
              <a:rPr lang="en-US" altLang="en-US" sz="2200">
                <a:solidFill>
                  <a:srgbClr val="000000"/>
                </a:solidFill>
                <a:latin typeface="Arial" panose="020B0604020202020204" pitchFamily="34" charset="0"/>
                <a:ea typeface="ヒラギノ角ゴ Pro W3" pitchFamily="48" charset="-128"/>
                <a:sym typeface="Symbol" panose="05050102010706020507" pitchFamily="18" charset="2"/>
              </a:rPr>
              <a:t></a:t>
            </a:r>
            <a:r>
              <a:rPr lang="en-US" altLang="en-US" sz="2200">
                <a:solidFill>
                  <a:srgbClr val="000000"/>
                </a:solidFill>
                <a:latin typeface="Arial" panose="020B0604020202020204" pitchFamily="34" charset="0"/>
                <a:ea typeface="ヒラギノ角ゴ Pro W3" pitchFamily="48" charset="-128"/>
              </a:rPr>
              <a:t>3, </a:t>
            </a:r>
            <a:r>
              <a:rPr lang="en-US" altLang="en-US" sz="2200">
                <a:solidFill>
                  <a:srgbClr val="000000"/>
                </a:solidFill>
                <a:latin typeface="Arial" panose="020B0604020202020204" pitchFamily="34" charset="0"/>
                <a:ea typeface="ヒラギノ角ゴ Pro W3" pitchFamily="48" charset="-128"/>
                <a:sym typeface="Symbol" panose="05050102010706020507" pitchFamily="18" charset="2"/>
              </a:rPr>
              <a:t></a:t>
            </a:r>
            <a:r>
              <a:rPr lang="en-US" altLang="en-US" sz="2200">
                <a:solidFill>
                  <a:srgbClr val="000000"/>
                </a:solidFill>
                <a:latin typeface="Arial" panose="020B0604020202020204" pitchFamily="34" charset="0"/>
                <a:ea typeface="ヒラギノ角ゴ Pro W3" pitchFamily="48" charset="-128"/>
              </a:rPr>
              <a:t>4</a:t>
            </a:r>
          </a:p>
        </p:txBody>
      </p:sp>
      <p:sp>
        <p:nvSpPr>
          <p:cNvPr id="880646" name="Rectangle 6"/>
          <p:cNvSpPr>
            <a:spLocks/>
          </p:cNvSpPr>
          <p:nvPr/>
        </p:nvSpPr>
        <p:spPr bwMode="auto">
          <a:xfrm>
            <a:off x="554038" y="142875"/>
            <a:ext cx="8229600" cy="679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63500" dir="2700000" algn="ctr" rotWithShape="0">
                    <a:schemeClr val="bg2">
                      <a:alpha val="70000"/>
                    </a:schemeClr>
                  </a:outerShdw>
                </a:effectLst>
              </a14:hiddenEffects>
            </a:ext>
          </a:extLst>
        </p:spPr>
        <p:txBody>
          <a:bodyPr lIns="0" tIns="0" rIns="0" bIns="0"/>
          <a:lstStyle/>
          <a:p>
            <a:pPr algn="l" eaLnBrk="1" hangingPunct="1"/>
            <a:r>
              <a:rPr lang="en-US" altLang="en-US" sz="3000">
                <a:solidFill>
                  <a:srgbClr val="662A6D"/>
                </a:solidFill>
              </a:rPr>
              <a:t>Checking Understanding</a:t>
            </a:r>
          </a:p>
        </p:txBody>
      </p:sp>
      <p:sp>
        <p:nvSpPr>
          <p:cNvPr id="880647" name="Rectangle 7"/>
          <p:cNvSpPr>
            <a:spLocks/>
          </p:cNvSpPr>
          <p:nvPr/>
        </p:nvSpPr>
        <p:spPr bwMode="auto">
          <a:xfrm>
            <a:off x="8151813" y="6524625"/>
            <a:ext cx="965200" cy="295275"/>
          </a:xfrm>
          <a:prstGeom prst="rect">
            <a:avLst/>
          </a:prstGeom>
          <a:noFill/>
          <a:ln>
            <a:noFill/>
          </a:ln>
          <a:effectLst/>
          <a:extLst>
            <a:ext uri="{909E8E84-426E-40DD-AFC4-6F175D3DCCD1}">
              <a14:hiddenFill xmlns:a14="http://schemas.microsoft.com/office/drawing/2010/main">
                <a:blipFill dpi="0" rotWithShape="0">
                  <a:blip r:embed="rId5"/>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296" tIns="41148" rIns="82296" bIns="41148">
            <a:spAutoFit/>
          </a:bodyPr>
          <a:lstStyle>
            <a:lvl1pPr algn="l" defTabSz="822325">
              <a:defRPr sz="2400">
                <a:solidFill>
                  <a:schemeClr val="tx1"/>
                </a:solidFill>
                <a:latin typeface="Times New Roman" panose="02020603050405020304" pitchFamily="18" charset="0"/>
              </a:defRPr>
            </a:lvl1pPr>
            <a:lvl2pPr marL="411163" algn="l" defTabSz="822325">
              <a:defRPr sz="2400">
                <a:solidFill>
                  <a:schemeClr val="tx1"/>
                </a:solidFill>
                <a:latin typeface="Times New Roman" panose="02020603050405020304" pitchFamily="18" charset="0"/>
              </a:defRPr>
            </a:lvl2pPr>
            <a:lvl3pPr marL="822325" algn="l" defTabSz="822325">
              <a:defRPr sz="2400">
                <a:solidFill>
                  <a:schemeClr val="tx1"/>
                </a:solidFill>
                <a:latin typeface="Times New Roman" panose="02020603050405020304" pitchFamily="18" charset="0"/>
              </a:defRPr>
            </a:lvl3pPr>
            <a:lvl4pPr marL="1235075" algn="l" defTabSz="822325">
              <a:defRPr sz="2400">
                <a:solidFill>
                  <a:schemeClr val="tx1"/>
                </a:solidFill>
                <a:latin typeface="Times New Roman" panose="02020603050405020304" pitchFamily="18" charset="0"/>
              </a:defRPr>
            </a:lvl4pPr>
            <a:lvl5pPr marL="1646238" algn="l" defTabSz="822325">
              <a:defRPr sz="2400">
                <a:solidFill>
                  <a:schemeClr val="tx1"/>
                </a:solidFill>
                <a:latin typeface="Times New Roman" panose="02020603050405020304" pitchFamily="18" charset="0"/>
              </a:defRPr>
            </a:lvl5pPr>
            <a:lvl6pPr marL="2103438" defTabSz="822325" eaLnBrk="0" fontAlgn="base" hangingPunct="0">
              <a:spcBef>
                <a:spcPct val="0"/>
              </a:spcBef>
              <a:spcAft>
                <a:spcPct val="0"/>
              </a:spcAft>
              <a:defRPr sz="2400">
                <a:solidFill>
                  <a:schemeClr val="tx1"/>
                </a:solidFill>
                <a:latin typeface="Times New Roman" panose="02020603050405020304" pitchFamily="18" charset="0"/>
              </a:defRPr>
            </a:lvl6pPr>
            <a:lvl7pPr marL="2560638" defTabSz="822325" eaLnBrk="0" fontAlgn="base" hangingPunct="0">
              <a:spcBef>
                <a:spcPct val="0"/>
              </a:spcBef>
              <a:spcAft>
                <a:spcPct val="0"/>
              </a:spcAft>
              <a:defRPr sz="2400">
                <a:solidFill>
                  <a:schemeClr val="tx1"/>
                </a:solidFill>
                <a:latin typeface="Times New Roman" panose="02020603050405020304" pitchFamily="18" charset="0"/>
              </a:defRPr>
            </a:lvl7pPr>
            <a:lvl8pPr marL="3017838" defTabSz="822325" eaLnBrk="0" fontAlgn="base" hangingPunct="0">
              <a:spcBef>
                <a:spcPct val="0"/>
              </a:spcBef>
              <a:spcAft>
                <a:spcPct val="0"/>
              </a:spcAft>
              <a:defRPr sz="2400">
                <a:solidFill>
                  <a:schemeClr val="tx1"/>
                </a:solidFill>
                <a:latin typeface="Times New Roman" panose="02020603050405020304" pitchFamily="18" charset="0"/>
              </a:defRPr>
            </a:lvl8pPr>
            <a:lvl9pPr marL="3475038" defTabSz="822325"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en-US" altLang="en-US" sz="1400">
                <a:solidFill>
                  <a:srgbClr val="000000"/>
                </a:solidFill>
                <a:latin typeface="Arial" panose="020B0604020202020204" pitchFamily="34" charset="0"/>
              </a:rPr>
              <a:t>Slide 3-25</a:t>
            </a:r>
          </a:p>
        </p:txBody>
      </p:sp>
      <p:pic>
        <p:nvPicPr>
          <p:cNvPr id="880651" name="PRS Question Icon" descr="PRS Question Icon"/>
          <p:cNvPicPr>
            <a:picLocks noChangeAspect="1" noChangeArrowheads="1"/>
          </p:cNvPicPr>
          <p:nvPr>
            <p:custDataLst>
              <p:tags r:id="rId1"/>
            </p:custDataLst>
          </p:nvPr>
        </p:nvPicPr>
        <p:blipFill>
          <a:blip r:embed="rId6">
            <a:extLst>
              <a:ext uri="{28A0092B-C50C-407E-A947-70E740481C1C}">
                <a14:useLocalDpi xmlns:a14="http://schemas.microsoft.com/office/drawing/2010/main" val="0"/>
              </a:ext>
            </a:extLst>
          </a:blip>
          <a:srcRect/>
          <a:stretch>
            <a:fillRect/>
          </a:stretch>
        </p:blipFill>
        <p:spPr bwMode="auto">
          <a:xfrm>
            <a:off x="8624888" y="87313"/>
            <a:ext cx="406400" cy="40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2031724"/>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2690" name="Rectangle 2"/>
          <p:cNvSpPr>
            <a:spLocks/>
          </p:cNvSpPr>
          <p:nvPr/>
        </p:nvSpPr>
        <p:spPr bwMode="auto">
          <a:xfrm>
            <a:off x="569913" y="746125"/>
            <a:ext cx="815657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marL="206375" indent="-206375" algn="l" defTabSz="822325">
              <a:defRPr sz="2400">
                <a:solidFill>
                  <a:schemeClr val="tx1"/>
                </a:solidFill>
                <a:latin typeface="Times New Roman" panose="02020603050405020304" pitchFamily="18" charset="0"/>
              </a:defRPr>
            </a:lvl1pPr>
            <a:lvl2pPr marL="617538" indent="-206375" algn="l" defTabSz="822325">
              <a:defRPr sz="2400">
                <a:solidFill>
                  <a:schemeClr val="tx1"/>
                </a:solidFill>
                <a:latin typeface="Times New Roman" panose="02020603050405020304" pitchFamily="18" charset="0"/>
              </a:defRPr>
            </a:lvl2pPr>
            <a:lvl3pPr marL="1028700" indent="-206375" algn="l" defTabSz="822325">
              <a:defRPr sz="2400">
                <a:solidFill>
                  <a:schemeClr val="tx1"/>
                </a:solidFill>
                <a:latin typeface="Times New Roman" panose="02020603050405020304" pitchFamily="18" charset="0"/>
              </a:defRPr>
            </a:lvl3pPr>
            <a:lvl4pPr marL="1439863" indent="-204788" algn="l" defTabSz="822325">
              <a:defRPr sz="2400">
                <a:solidFill>
                  <a:schemeClr val="tx1"/>
                </a:solidFill>
                <a:latin typeface="Times New Roman" panose="02020603050405020304" pitchFamily="18" charset="0"/>
              </a:defRPr>
            </a:lvl4pPr>
            <a:lvl5pPr marL="1851025" indent="-204788" algn="l" defTabSz="822325">
              <a:defRPr sz="2400">
                <a:solidFill>
                  <a:schemeClr val="tx1"/>
                </a:solidFill>
                <a:latin typeface="Times New Roman" panose="02020603050405020304" pitchFamily="18" charset="0"/>
              </a:defRPr>
            </a:lvl5pPr>
            <a:lvl6pPr marL="2308225" indent="-204788" defTabSz="822325" eaLnBrk="0" fontAlgn="base" hangingPunct="0">
              <a:spcBef>
                <a:spcPct val="0"/>
              </a:spcBef>
              <a:spcAft>
                <a:spcPct val="0"/>
              </a:spcAft>
              <a:defRPr sz="2400">
                <a:solidFill>
                  <a:schemeClr val="tx1"/>
                </a:solidFill>
                <a:latin typeface="Times New Roman" panose="02020603050405020304" pitchFamily="18" charset="0"/>
              </a:defRPr>
            </a:lvl6pPr>
            <a:lvl7pPr marL="2765425" indent="-204788" defTabSz="822325" eaLnBrk="0" fontAlgn="base" hangingPunct="0">
              <a:spcBef>
                <a:spcPct val="0"/>
              </a:spcBef>
              <a:spcAft>
                <a:spcPct val="0"/>
              </a:spcAft>
              <a:defRPr sz="2400">
                <a:solidFill>
                  <a:schemeClr val="tx1"/>
                </a:solidFill>
                <a:latin typeface="Times New Roman" panose="02020603050405020304" pitchFamily="18" charset="0"/>
              </a:defRPr>
            </a:lvl7pPr>
            <a:lvl8pPr marL="3222625" indent="-204788" defTabSz="822325" eaLnBrk="0" fontAlgn="base" hangingPunct="0">
              <a:spcBef>
                <a:spcPct val="0"/>
              </a:spcBef>
              <a:spcAft>
                <a:spcPct val="0"/>
              </a:spcAft>
              <a:defRPr sz="2400">
                <a:solidFill>
                  <a:schemeClr val="tx1"/>
                </a:solidFill>
                <a:latin typeface="Times New Roman" panose="02020603050405020304" pitchFamily="18" charset="0"/>
              </a:defRPr>
            </a:lvl8pPr>
            <a:lvl9pPr marL="3679825" indent="-204788" defTabSz="822325"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ts val="1075"/>
              </a:spcBef>
            </a:pPr>
            <a:r>
              <a:rPr lang="en-US" altLang="en-US" sz="2200">
                <a:latin typeface="Arial" panose="020B0604020202020204" pitchFamily="34" charset="0"/>
              </a:rPr>
              <a:t>What are the </a:t>
            </a:r>
            <a:r>
              <a:rPr lang="en-US" altLang="en-US" sz="2200" i="1">
                <a:latin typeface="Arial" panose="020B0604020202020204" pitchFamily="34" charset="0"/>
              </a:rPr>
              <a:t>x</a:t>
            </a:r>
            <a:r>
              <a:rPr lang="en-US" altLang="en-US" sz="2200">
                <a:latin typeface="Arial" panose="020B0604020202020204" pitchFamily="34" charset="0"/>
              </a:rPr>
              <a:t>- and </a:t>
            </a:r>
            <a:r>
              <a:rPr lang="en-US" altLang="en-US" sz="2200" i="1">
                <a:latin typeface="Arial" panose="020B0604020202020204" pitchFamily="34" charset="0"/>
              </a:rPr>
              <a:t>y</a:t>
            </a:r>
            <a:r>
              <a:rPr lang="en-US" altLang="en-US" sz="2200">
                <a:latin typeface="Arial" panose="020B0604020202020204" pitchFamily="34" charset="0"/>
              </a:rPr>
              <a:t>-components of these vectors?</a:t>
            </a:r>
            <a:endParaRPr lang="en-US" altLang="en-US" sz="2200">
              <a:latin typeface="Gill Sans" pitchFamily="48" charset="0"/>
              <a:sym typeface="Gill Sans" pitchFamily="48" charset="0"/>
            </a:endParaRPr>
          </a:p>
        </p:txBody>
      </p:sp>
      <p:pic>
        <p:nvPicPr>
          <p:cNvPr id="8826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800" y="1335088"/>
            <a:ext cx="2949575" cy="290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82694" name="Rectangle 6"/>
          <p:cNvSpPr>
            <a:spLocks/>
          </p:cNvSpPr>
          <p:nvPr/>
        </p:nvSpPr>
        <p:spPr bwMode="auto">
          <a:xfrm>
            <a:off x="577850" y="142875"/>
            <a:ext cx="8229600" cy="679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63500" dir="2700000" algn="ctr" rotWithShape="0">
                    <a:schemeClr val="bg2">
                      <a:alpha val="70000"/>
                    </a:schemeClr>
                  </a:outerShdw>
                </a:effectLst>
              </a14:hiddenEffects>
            </a:ext>
          </a:extLst>
        </p:spPr>
        <p:txBody>
          <a:bodyPr lIns="0" tIns="0" rIns="0" bIns="0"/>
          <a:lstStyle/>
          <a:p>
            <a:pPr algn="l" eaLnBrk="1" hangingPunct="1"/>
            <a:r>
              <a:rPr lang="en-US" altLang="en-US" sz="3000">
                <a:solidFill>
                  <a:srgbClr val="662A6D"/>
                </a:solidFill>
              </a:rPr>
              <a:t>Answer</a:t>
            </a:r>
          </a:p>
        </p:txBody>
      </p:sp>
      <p:sp>
        <p:nvSpPr>
          <p:cNvPr id="882695" name="Rectangle 7"/>
          <p:cNvSpPr>
            <a:spLocks/>
          </p:cNvSpPr>
          <p:nvPr/>
        </p:nvSpPr>
        <p:spPr bwMode="auto">
          <a:xfrm>
            <a:off x="8151813" y="6524625"/>
            <a:ext cx="965200" cy="295275"/>
          </a:xfrm>
          <a:prstGeom prst="rect">
            <a:avLst/>
          </a:prstGeom>
          <a:noFill/>
          <a:ln>
            <a:noFill/>
          </a:ln>
          <a:effectLst/>
          <a:extLst>
            <a:ext uri="{909E8E84-426E-40DD-AFC4-6F175D3DCCD1}">
              <a14:hiddenFill xmlns:a14="http://schemas.microsoft.com/office/drawing/2010/main">
                <a:blipFill dpi="0" rotWithShape="0">
                  <a:blip r:embed="rId4"/>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296" tIns="41148" rIns="82296" bIns="41148">
            <a:spAutoFit/>
          </a:bodyPr>
          <a:lstStyle>
            <a:lvl1pPr algn="l" defTabSz="822325">
              <a:defRPr sz="2400">
                <a:solidFill>
                  <a:schemeClr val="tx1"/>
                </a:solidFill>
                <a:latin typeface="Times New Roman" panose="02020603050405020304" pitchFamily="18" charset="0"/>
              </a:defRPr>
            </a:lvl1pPr>
            <a:lvl2pPr marL="411163" algn="l" defTabSz="822325">
              <a:defRPr sz="2400">
                <a:solidFill>
                  <a:schemeClr val="tx1"/>
                </a:solidFill>
                <a:latin typeface="Times New Roman" panose="02020603050405020304" pitchFamily="18" charset="0"/>
              </a:defRPr>
            </a:lvl2pPr>
            <a:lvl3pPr marL="822325" algn="l" defTabSz="822325">
              <a:defRPr sz="2400">
                <a:solidFill>
                  <a:schemeClr val="tx1"/>
                </a:solidFill>
                <a:latin typeface="Times New Roman" panose="02020603050405020304" pitchFamily="18" charset="0"/>
              </a:defRPr>
            </a:lvl3pPr>
            <a:lvl4pPr marL="1235075" algn="l" defTabSz="822325">
              <a:defRPr sz="2400">
                <a:solidFill>
                  <a:schemeClr val="tx1"/>
                </a:solidFill>
                <a:latin typeface="Times New Roman" panose="02020603050405020304" pitchFamily="18" charset="0"/>
              </a:defRPr>
            </a:lvl4pPr>
            <a:lvl5pPr marL="1646238" algn="l" defTabSz="822325">
              <a:defRPr sz="2400">
                <a:solidFill>
                  <a:schemeClr val="tx1"/>
                </a:solidFill>
                <a:latin typeface="Times New Roman" panose="02020603050405020304" pitchFamily="18" charset="0"/>
              </a:defRPr>
            </a:lvl5pPr>
            <a:lvl6pPr marL="2103438" defTabSz="822325" eaLnBrk="0" fontAlgn="base" hangingPunct="0">
              <a:spcBef>
                <a:spcPct val="0"/>
              </a:spcBef>
              <a:spcAft>
                <a:spcPct val="0"/>
              </a:spcAft>
              <a:defRPr sz="2400">
                <a:solidFill>
                  <a:schemeClr val="tx1"/>
                </a:solidFill>
                <a:latin typeface="Times New Roman" panose="02020603050405020304" pitchFamily="18" charset="0"/>
              </a:defRPr>
            </a:lvl6pPr>
            <a:lvl7pPr marL="2560638" defTabSz="822325" eaLnBrk="0" fontAlgn="base" hangingPunct="0">
              <a:spcBef>
                <a:spcPct val="0"/>
              </a:spcBef>
              <a:spcAft>
                <a:spcPct val="0"/>
              </a:spcAft>
              <a:defRPr sz="2400">
                <a:solidFill>
                  <a:schemeClr val="tx1"/>
                </a:solidFill>
                <a:latin typeface="Times New Roman" panose="02020603050405020304" pitchFamily="18" charset="0"/>
              </a:defRPr>
            </a:lvl7pPr>
            <a:lvl8pPr marL="3017838" defTabSz="822325" eaLnBrk="0" fontAlgn="base" hangingPunct="0">
              <a:spcBef>
                <a:spcPct val="0"/>
              </a:spcBef>
              <a:spcAft>
                <a:spcPct val="0"/>
              </a:spcAft>
              <a:defRPr sz="2400">
                <a:solidFill>
                  <a:schemeClr val="tx1"/>
                </a:solidFill>
                <a:latin typeface="Times New Roman" panose="02020603050405020304" pitchFamily="18" charset="0"/>
              </a:defRPr>
            </a:lvl8pPr>
            <a:lvl9pPr marL="3475038" defTabSz="822325"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en-US" altLang="en-US" sz="1400">
                <a:solidFill>
                  <a:srgbClr val="000000"/>
                </a:solidFill>
                <a:latin typeface="Arial" panose="020B0604020202020204" pitchFamily="34" charset="0"/>
              </a:rPr>
              <a:t>Slide 3-26</a:t>
            </a:r>
          </a:p>
        </p:txBody>
      </p:sp>
      <p:sp>
        <p:nvSpPr>
          <p:cNvPr id="882696" name="Rectangle 8"/>
          <p:cNvSpPr>
            <a:spLocks/>
          </p:cNvSpPr>
          <p:nvPr/>
        </p:nvSpPr>
        <p:spPr bwMode="auto">
          <a:xfrm>
            <a:off x="1455738" y="4551363"/>
            <a:ext cx="1350962" cy="1757362"/>
          </a:xfrm>
          <a:prstGeom prst="rect">
            <a:avLst/>
          </a:prstGeom>
          <a:noFill/>
          <a:ln>
            <a:noFill/>
          </a:ln>
          <a:effectLst/>
          <a:extLst>
            <a:ext uri="{909E8E84-426E-40DD-AFC4-6F175D3DCCD1}">
              <a14:hiddenFill xmlns:a14="http://schemas.microsoft.com/office/drawing/2010/main">
                <a:blipFill dpi="0" rotWithShape="0">
                  <a:blip r:embed="rId4"/>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296" tIns="41148" rIns="82296" bIns="41148">
            <a:spAutoFit/>
          </a:bodyPr>
          <a:lstStyle>
            <a:lvl1pPr marL="412750" indent="-412750" algn="l" defTabSz="822325">
              <a:defRPr sz="2400">
                <a:solidFill>
                  <a:schemeClr val="tx1"/>
                </a:solidFill>
                <a:latin typeface="Times New Roman" panose="02020603050405020304" pitchFamily="18" charset="0"/>
              </a:defRPr>
            </a:lvl1pPr>
            <a:lvl2pPr marL="777875" indent="-206375" algn="l" defTabSz="822325">
              <a:defRPr sz="2400">
                <a:solidFill>
                  <a:schemeClr val="tx1"/>
                </a:solidFill>
                <a:latin typeface="Times New Roman" panose="02020603050405020304" pitchFamily="18" charset="0"/>
              </a:defRPr>
            </a:lvl2pPr>
            <a:lvl3pPr marL="1085850" indent="-206375" algn="l" defTabSz="822325">
              <a:defRPr sz="2400">
                <a:solidFill>
                  <a:schemeClr val="tx1"/>
                </a:solidFill>
                <a:latin typeface="Times New Roman" panose="02020603050405020304" pitchFamily="18" charset="0"/>
              </a:defRPr>
            </a:lvl3pPr>
            <a:lvl4pPr marL="1439863" indent="-204788" algn="l" defTabSz="822325">
              <a:defRPr sz="2400">
                <a:solidFill>
                  <a:schemeClr val="tx1"/>
                </a:solidFill>
                <a:latin typeface="Times New Roman" panose="02020603050405020304" pitchFamily="18" charset="0"/>
              </a:defRPr>
            </a:lvl4pPr>
            <a:lvl5pPr marL="1851025" indent="-204788" algn="l" defTabSz="822325">
              <a:defRPr sz="2400">
                <a:solidFill>
                  <a:schemeClr val="tx1"/>
                </a:solidFill>
                <a:latin typeface="Times New Roman" panose="02020603050405020304" pitchFamily="18" charset="0"/>
              </a:defRPr>
            </a:lvl5pPr>
            <a:lvl6pPr marL="2308225" indent="-204788" defTabSz="822325" eaLnBrk="0" fontAlgn="base" hangingPunct="0">
              <a:spcBef>
                <a:spcPct val="0"/>
              </a:spcBef>
              <a:spcAft>
                <a:spcPct val="0"/>
              </a:spcAft>
              <a:defRPr sz="2400">
                <a:solidFill>
                  <a:schemeClr val="tx1"/>
                </a:solidFill>
                <a:latin typeface="Times New Roman" panose="02020603050405020304" pitchFamily="18" charset="0"/>
              </a:defRPr>
            </a:lvl6pPr>
            <a:lvl7pPr marL="2765425" indent="-204788" defTabSz="822325" eaLnBrk="0" fontAlgn="base" hangingPunct="0">
              <a:spcBef>
                <a:spcPct val="0"/>
              </a:spcBef>
              <a:spcAft>
                <a:spcPct val="0"/>
              </a:spcAft>
              <a:defRPr sz="2400">
                <a:solidFill>
                  <a:schemeClr val="tx1"/>
                </a:solidFill>
                <a:latin typeface="Times New Roman" panose="02020603050405020304" pitchFamily="18" charset="0"/>
              </a:defRPr>
            </a:lvl7pPr>
            <a:lvl8pPr marL="3222625" indent="-204788" defTabSz="822325" eaLnBrk="0" fontAlgn="base" hangingPunct="0">
              <a:spcBef>
                <a:spcPct val="0"/>
              </a:spcBef>
              <a:spcAft>
                <a:spcPct val="0"/>
              </a:spcAft>
              <a:defRPr sz="2400">
                <a:solidFill>
                  <a:schemeClr val="tx1"/>
                </a:solidFill>
                <a:latin typeface="Times New Roman" panose="02020603050405020304" pitchFamily="18" charset="0"/>
              </a:defRPr>
            </a:lvl8pPr>
            <a:lvl9pPr marL="3679825" indent="-204788" defTabSz="822325"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buFont typeface="Arial" panose="020B0604020202020204" pitchFamily="34" charset="0"/>
              <a:buAutoNum type="alphaUcPeriod"/>
            </a:pPr>
            <a:r>
              <a:rPr lang="en-US" altLang="en-US" sz="2200">
                <a:solidFill>
                  <a:srgbClr val="000000"/>
                </a:solidFill>
                <a:latin typeface="Arial" panose="020B0604020202020204" pitchFamily="34" charset="0"/>
                <a:ea typeface="ヒラギノ角ゴ Pro W3" pitchFamily="48" charset="-128"/>
              </a:rPr>
              <a:t>3, </a:t>
            </a:r>
            <a:r>
              <a:rPr lang="en-US" altLang="en-US" sz="2200">
                <a:solidFill>
                  <a:srgbClr val="000000"/>
                </a:solidFill>
                <a:latin typeface="Arial" panose="020B0604020202020204" pitchFamily="34" charset="0"/>
                <a:ea typeface="ヒラギノ角ゴ Pro W3" pitchFamily="48" charset="-128"/>
                <a:sym typeface="Symbol" panose="05050102010706020507" pitchFamily="18" charset="2"/>
              </a:rPr>
              <a:t></a:t>
            </a:r>
            <a:r>
              <a:rPr lang="en-US" altLang="en-US" sz="2200">
                <a:solidFill>
                  <a:srgbClr val="000000"/>
                </a:solidFill>
                <a:latin typeface="Arial" panose="020B0604020202020204" pitchFamily="34" charset="0"/>
                <a:ea typeface="ヒラギノ角ゴ Pro W3" pitchFamily="48" charset="-128"/>
              </a:rPr>
              <a:t>1</a:t>
            </a:r>
          </a:p>
          <a:p>
            <a:pPr eaLnBrk="1" hangingPunct="1">
              <a:buFont typeface="Arial" panose="020B0604020202020204" pitchFamily="34" charset="0"/>
              <a:buAutoNum type="alphaUcPeriod"/>
            </a:pPr>
            <a:r>
              <a:rPr lang="en-US" altLang="en-US" sz="2200" b="1">
                <a:solidFill>
                  <a:srgbClr val="662A6D"/>
                </a:solidFill>
                <a:latin typeface="Arial" panose="020B0604020202020204" pitchFamily="34" charset="0"/>
                <a:ea typeface="ヒラギノ角ゴ Pro W3" pitchFamily="48" charset="-128"/>
              </a:rPr>
              <a:t>3, </a:t>
            </a:r>
            <a:r>
              <a:rPr lang="en-US" altLang="en-US" sz="2200" b="1">
                <a:solidFill>
                  <a:srgbClr val="662A6D"/>
                </a:solidFill>
                <a:latin typeface="Arial" panose="020B0604020202020204" pitchFamily="34" charset="0"/>
                <a:ea typeface="ヒラギノ角ゴ Pro W3" pitchFamily="48" charset="-128"/>
                <a:sym typeface="Symbol" panose="05050102010706020507" pitchFamily="18" charset="2"/>
              </a:rPr>
              <a:t></a:t>
            </a:r>
            <a:r>
              <a:rPr lang="en-US" altLang="en-US" sz="2200" b="1">
                <a:solidFill>
                  <a:srgbClr val="662A6D"/>
                </a:solidFill>
                <a:latin typeface="Arial" panose="020B0604020202020204" pitchFamily="34" charset="0"/>
                <a:ea typeface="ヒラギノ角ゴ Pro W3" pitchFamily="48" charset="-128"/>
              </a:rPr>
              <a:t>4</a:t>
            </a:r>
            <a:endParaRPr lang="en-US" altLang="en-US" sz="2200">
              <a:solidFill>
                <a:srgbClr val="000000"/>
              </a:solidFill>
              <a:latin typeface="Arial" panose="020B0604020202020204" pitchFamily="34" charset="0"/>
              <a:ea typeface="ヒラギノ角ゴ Pro W3" pitchFamily="48" charset="-128"/>
            </a:endParaRPr>
          </a:p>
          <a:p>
            <a:pPr eaLnBrk="1" hangingPunct="1">
              <a:buFont typeface="Arial" panose="020B0604020202020204" pitchFamily="34" charset="0"/>
              <a:buAutoNum type="alphaUcPeriod"/>
            </a:pPr>
            <a:r>
              <a:rPr lang="en-US" altLang="en-US" sz="2200">
                <a:solidFill>
                  <a:srgbClr val="000000"/>
                </a:solidFill>
                <a:latin typeface="Arial" panose="020B0604020202020204" pitchFamily="34" charset="0"/>
                <a:ea typeface="ヒラギノ角ゴ Pro W3" pitchFamily="48" charset="-128"/>
                <a:sym typeface="Symbol" panose="05050102010706020507" pitchFamily="18" charset="2"/>
              </a:rPr>
              <a:t></a:t>
            </a:r>
            <a:r>
              <a:rPr lang="en-US" altLang="en-US" sz="2200">
                <a:solidFill>
                  <a:srgbClr val="000000"/>
                </a:solidFill>
                <a:latin typeface="Arial" panose="020B0604020202020204" pitchFamily="34" charset="0"/>
                <a:ea typeface="ヒラギノ角ゴ Pro W3" pitchFamily="48" charset="-128"/>
              </a:rPr>
              <a:t>3, 3</a:t>
            </a:r>
          </a:p>
          <a:p>
            <a:pPr eaLnBrk="1" hangingPunct="1">
              <a:buFont typeface="Arial" panose="020B0604020202020204" pitchFamily="34" charset="0"/>
              <a:buAutoNum type="alphaUcPeriod"/>
            </a:pPr>
            <a:r>
              <a:rPr lang="en-US" altLang="en-US" sz="2200">
                <a:solidFill>
                  <a:srgbClr val="000000"/>
                </a:solidFill>
                <a:latin typeface="Arial" panose="020B0604020202020204" pitchFamily="34" charset="0"/>
                <a:ea typeface="ヒラギノ角ゴ Pro W3" pitchFamily="48" charset="-128"/>
              </a:rPr>
              <a:t>4, </a:t>
            </a:r>
            <a:r>
              <a:rPr lang="en-US" altLang="en-US" sz="2200">
                <a:solidFill>
                  <a:srgbClr val="000000"/>
                </a:solidFill>
                <a:latin typeface="Arial" panose="020B0604020202020204" pitchFamily="34" charset="0"/>
                <a:ea typeface="ヒラギノ角ゴ Pro W3" pitchFamily="48" charset="-128"/>
                <a:sym typeface="Symbol" panose="05050102010706020507" pitchFamily="18" charset="2"/>
              </a:rPr>
              <a:t></a:t>
            </a:r>
            <a:r>
              <a:rPr lang="en-US" altLang="en-US" sz="2200">
                <a:solidFill>
                  <a:srgbClr val="000000"/>
                </a:solidFill>
                <a:latin typeface="Arial" panose="020B0604020202020204" pitchFamily="34" charset="0"/>
                <a:ea typeface="ヒラギノ角ゴ Pro W3" pitchFamily="48" charset="-128"/>
              </a:rPr>
              <a:t>3</a:t>
            </a:r>
          </a:p>
          <a:p>
            <a:pPr eaLnBrk="1" hangingPunct="1">
              <a:buFont typeface="Arial" panose="020B0604020202020204" pitchFamily="34" charset="0"/>
              <a:buAutoNum type="alphaUcPeriod"/>
            </a:pPr>
            <a:r>
              <a:rPr lang="en-US" altLang="en-US" sz="2200">
                <a:solidFill>
                  <a:srgbClr val="000000"/>
                </a:solidFill>
                <a:latin typeface="Arial" panose="020B0604020202020204" pitchFamily="34" charset="0"/>
                <a:ea typeface="ヒラギノ角ゴ Pro W3" pitchFamily="48" charset="-128"/>
                <a:sym typeface="Symbol" panose="05050102010706020507" pitchFamily="18" charset="2"/>
              </a:rPr>
              <a:t></a:t>
            </a:r>
            <a:r>
              <a:rPr lang="en-US" altLang="en-US" sz="2200">
                <a:solidFill>
                  <a:srgbClr val="000000"/>
                </a:solidFill>
                <a:latin typeface="Arial" panose="020B0604020202020204" pitchFamily="34" charset="0"/>
                <a:ea typeface="ヒラギノ角ゴ Pro W3" pitchFamily="48" charset="-128"/>
              </a:rPr>
              <a:t>3, </a:t>
            </a:r>
            <a:r>
              <a:rPr lang="en-US" altLang="en-US" sz="2200">
                <a:solidFill>
                  <a:srgbClr val="000000"/>
                </a:solidFill>
                <a:latin typeface="Arial" panose="020B0604020202020204" pitchFamily="34" charset="0"/>
                <a:ea typeface="ヒラギノ角ゴ Pro W3" pitchFamily="48" charset="-128"/>
                <a:sym typeface="Symbol" panose="05050102010706020507" pitchFamily="18" charset="2"/>
              </a:rPr>
              <a:t></a:t>
            </a:r>
            <a:r>
              <a:rPr lang="en-US" altLang="en-US" sz="2200">
                <a:solidFill>
                  <a:srgbClr val="000000"/>
                </a:solidFill>
                <a:latin typeface="Arial" panose="020B0604020202020204" pitchFamily="34" charset="0"/>
                <a:ea typeface="ヒラギノ角ゴ Pro W3" pitchFamily="48" charset="-128"/>
              </a:rPr>
              <a:t>4</a:t>
            </a:r>
          </a:p>
        </p:txBody>
      </p:sp>
    </p:spTree>
    <p:extLst>
      <p:ext uri="{BB962C8B-B14F-4D97-AF65-F5344CB8AC3E}">
        <p14:creationId xmlns:p14="http://schemas.microsoft.com/office/powerpoint/2010/main" val="2787194846"/>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1756" y="228600"/>
            <a:ext cx="8229600" cy="4525963"/>
          </a:xfrm>
        </p:spPr>
        <p:txBody>
          <a:bodyPr/>
          <a:lstStyle/>
          <a:p>
            <a:r>
              <a:rPr lang="en-US" dirty="0"/>
              <a:t>What is the magnitude of a vector with components (15 m, 8 m)?</a:t>
            </a:r>
          </a:p>
        </p:txBody>
      </p:sp>
      <p:cxnSp>
        <p:nvCxnSpPr>
          <p:cNvPr id="4" name="Straight Arrow Connector 3"/>
          <p:cNvCxnSpPr/>
          <p:nvPr/>
        </p:nvCxnSpPr>
        <p:spPr>
          <a:xfrm flipV="1">
            <a:off x="990600" y="1973914"/>
            <a:ext cx="3565956" cy="1654424"/>
          </a:xfrm>
          <a:prstGeom prst="straightConnector1">
            <a:avLst/>
          </a:prstGeom>
          <a:ln w="254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flipV="1">
            <a:off x="4556556" y="1973914"/>
            <a:ext cx="0" cy="1654422"/>
          </a:xfrm>
          <a:prstGeom prst="straightConnector1">
            <a:avLst/>
          </a:prstGeom>
          <a:ln w="25400">
            <a:solidFill>
              <a:srgbClr val="00B050">
                <a:alpha val="71000"/>
              </a:srgbClr>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990600" y="3650314"/>
            <a:ext cx="3565956" cy="0"/>
          </a:xfrm>
          <a:prstGeom prst="straightConnector1">
            <a:avLst/>
          </a:prstGeom>
          <a:ln w="25400">
            <a:solidFill>
              <a:srgbClr val="FF0000">
                <a:alpha val="71000"/>
              </a:srgbClr>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 name="TextBox 9"/>
              <p:cNvSpPr txBox="1"/>
              <p:nvPr/>
            </p:nvSpPr>
            <p:spPr>
              <a:xfrm>
                <a:off x="1752600" y="3694274"/>
                <a:ext cx="2254720" cy="6463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3600" i="1" smtClean="0">
                              <a:latin typeface="Cambria Math"/>
                            </a:rPr>
                          </m:ctrlPr>
                        </m:sSubPr>
                        <m:e>
                          <m:r>
                            <a:rPr lang="en-US" sz="3600" b="0" i="1" smtClean="0">
                              <a:latin typeface="Cambria Math"/>
                            </a:rPr>
                            <m:t>𝑏</m:t>
                          </m:r>
                        </m:e>
                        <m:sub>
                          <m:r>
                            <a:rPr lang="en-US" sz="3600" b="0" i="1" smtClean="0">
                              <a:latin typeface="Cambria Math"/>
                            </a:rPr>
                            <m:t>𝑥</m:t>
                          </m:r>
                        </m:sub>
                      </m:sSub>
                      <m:r>
                        <a:rPr lang="en-US" sz="3600" b="0" i="1" smtClean="0">
                          <a:latin typeface="Cambria Math"/>
                        </a:rPr>
                        <m:t>=15</m:t>
                      </m:r>
                      <m:r>
                        <m:rPr>
                          <m:nor/>
                        </m:rPr>
                        <a:rPr lang="en-US" sz="3600" b="0" i="0" smtClean="0">
                          <a:latin typeface="Cambria Math"/>
                        </a:rPr>
                        <m:t>m</m:t>
                      </m:r>
                    </m:oMath>
                  </m:oMathPara>
                </a14:m>
                <a:endParaRPr lang="en-US" sz="3600" dirty="0"/>
              </a:p>
            </p:txBody>
          </p:sp>
        </mc:Choice>
        <mc:Fallback xmlns="">
          <p:sp>
            <p:nvSpPr>
              <p:cNvPr id="10" name="TextBox 9"/>
              <p:cNvSpPr txBox="1">
                <a:spLocks noRot="1" noChangeAspect="1" noMove="1" noResize="1" noEditPoints="1" noAdjustHandles="1" noChangeArrowheads="1" noChangeShapeType="1" noTextEdit="1"/>
              </p:cNvSpPr>
              <p:nvPr/>
            </p:nvSpPr>
            <p:spPr>
              <a:xfrm>
                <a:off x="1752600" y="3694274"/>
                <a:ext cx="2254720" cy="646331"/>
              </a:xfrm>
              <a:prstGeom prst="rect">
                <a:avLst/>
              </a:prstGeom>
              <a:blipFill rotWithShape="1">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1905000" y="4443606"/>
                <a:ext cx="5604290" cy="87472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4000" i="1" smtClean="0">
                              <a:latin typeface="Cambria Math"/>
                            </a:rPr>
                          </m:ctrlPr>
                        </m:dPr>
                        <m:e>
                          <m:acc>
                            <m:accPr>
                              <m:chr m:val="⃗"/>
                              <m:ctrlPr>
                                <a:rPr lang="en-US" sz="4000" i="1" smtClean="0">
                                  <a:latin typeface="Cambria Math"/>
                                </a:rPr>
                              </m:ctrlPr>
                            </m:accPr>
                            <m:e>
                              <m:r>
                                <a:rPr lang="en-US" sz="4000" b="0" i="1" smtClean="0">
                                  <a:latin typeface="Cambria Math"/>
                                </a:rPr>
                                <m:t>𝑏</m:t>
                              </m:r>
                            </m:e>
                          </m:acc>
                        </m:e>
                      </m:d>
                      <m:r>
                        <a:rPr lang="en-US" sz="4000" b="0" i="1" smtClean="0">
                          <a:latin typeface="Cambria Math"/>
                        </a:rPr>
                        <m:t>=</m:t>
                      </m:r>
                      <m:rad>
                        <m:radPr>
                          <m:degHide m:val="on"/>
                          <m:ctrlPr>
                            <a:rPr lang="en-US" sz="4000" b="0" i="1" smtClean="0">
                              <a:latin typeface="Cambria Math"/>
                            </a:rPr>
                          </m:ctrlPr>
                        </m:radPr>
                        <m:deg/>
                        <m:e>
                          <m:sSup>
                            <m:sSupPr>
                              <m:ctrlPr>
                                <a:rPr lang="en-US" sz="4000" b="0" i="1" smtClean="0">
                                  <a:latin typeface="Cambria Math"/>
                                </a:rPr>
                              </m:ctrlPr>
                            </m:sSupPr>
                            <m:e>
                              <m:d>
                                <m:dPr>
                                  <m:ctrlPr>
                                    <a:rPr lang="en-US" sz="4000" b="0" i="1" smtClean="0">
                                      <a:latin typeface="Cambria Math"/>
                                    </a:rPr>
                                  </m:ctrlPr>
                                </m:dPr>
                                <m:e>
                                  <m:r>
                                    <a:rPr lang="en-US" sz="4000" b="0" i="1" smtClean="0">
                                      <a:latin typeface="Cambria Math"/>
                                    </a:rPr>
                                    <m:t>15</m:t>
                                  </m:r>
                                  <m:r>
                                    <m:rPr>
                                      <m:nor/>
                                    </m:rPr>
                                    <a:rPr lang="en-US" sz="4000" b="0" i="0" smtClean="0">
                                      <a:latin typeface="Cambria Math"/>
                                    </a:rPr>
                                    <m:t>m</m:t>
                                  </m:r>
                                </m:e>
                              </m:d>
                            </m:e>
                            <m:sup>
                              <m:r>
                                <a:rPr lang="en-US" sz="4000" b="0" i="1" smtClean="0">
                                  <a:latin typeface="Cambria Math"/>
                                </a:rPr>
                                <m:t>2</m:t>
                              </m:r>
                            </m:sup>
                          </m:sSup>
                          <m:r>
                            <a:rPr lang="en-US" sz="4000" b="0" i="1" smtClean="0">
                              <a:latin typeface="Cambria Math"/>
                            </a:rPr>
                            <m:t>+</m:t>
                          </m:r>
                          <m:sSup>
                            <m:sSupPr>
                              <m:ctrlPr>
                                <a:rPr lang="en-US" sz="4000" b="0" i="1" smtClean="0">
                                  <a:latin typeface="Cambria Math"/>
                                </a:rPr>
                              </m:ctrlPr>
                            </m:sSupPr>
                            <m:e>
                              <m:d>
                                <m:dPr>
                                  <m:ctrlPr>
                                    <a:rPr lang="en-US" sz="4000" b="0" i="1" smtClean="0">
                                      <a:latin typeface="Cambria Math"/>
                                    </a:rPr>
                                  </m:ctrlPr>
                                </m:dPr>
                                <m:e>
                                  <m:r>
                                    <a:rPr lang="en-US" sz="4000" b="0" i="1" smtClean="0">
                                      <a:latin typeface="Cambria Math"/>
                                    </a:rPr>
                                    <m:t>8</m:t>
                                  </m:r>
                                  <m:r>
                                    <m:rPr>
                                      <m:nor/>
                                    </m:rPr>
                                    <a:rPr lang="en-US" sz="4000" b="0" i="0" smtClean="0">
                                      <a:latin typeface="Cambria Math"/>
                                    </a:rPr>
                                    <m:t>m</m:t>
                                  </m:r>
                                </m:e>
                              </m:d>
                            </m:e>
                            <m:sup>
                              <m:r>
                                <a:rPr lang="en-US" sz="4000" b="0" i="1" smtClean="0">
                                  <a:latin typeface="Cambria Math"/>
                                </a:rPr>
                                <m:t>2</m:t>
                              </m:r>
                            </m:sup>
                          </m:sSup>
                        </m:e>
                      </m:rad>
                    </m:oMath>
                  </m:oMathPara>
                </a14:m>
                <a:endParaRPr lang="en-US" sz="4000" dirty="0"/>
              </a:p>
            </p:txBody>
          </p:sp>
        </mc:Choice>
        <mc:Fallback xmlns="">
          <p:sp>
            <p:nvSpPr>
              <p:cNvPr id="11" name="TextBox 10"/>
              <p:cNvSpPr txBox="1">
                <a:spLocks noRot="1" noChangeAspect="1" noMove="1" noResize="1" noEditPoints="1" noAdjustHandles="1" noChangeArrowheads="1" noChangeShapeType="1" noTextEdit="1"/>
              </p:cNvSpPr>
              <p:nvPr/>
            </p:nvSpPr>
            <p:spPr>
              <a:xfrm>
                <a:off x="1905000" y="4443606"/>
                <a:ext cx="5604290" cy="874727"/>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4648200" y="2443361"/>
                <a:ext cx="2013436" cy="69006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3600" i="1" smtClean="0">
                              <a:latin typeface="Cambria Math"/>
                            </a:rPr>
                          </m:ctrlPr>
                        </m:sSubPr>
                        <m:e>
                          <m:r>
                            <a:rPr lang="en-US" sz="3600" b="0" i="1" smtClean="0">
                              <a:latin typeface="Cambria Math"/>
                            </a:rPr>
                            <m:t>𝑏</m:t>
                          </m:r>
                        </m:e>
                        <m:sub>
                          <m:r>
                            <a:rPr lang="en-US" sz="3600" b="0" i="1" smtClean="0">
                              <a:latin typeface="Cambria Math"/>
                            </a:rPr>
                            <m:t>𝑦</m:t>
                          </m:r>
                        </m:sub>
                      </m:sSub>
                      <m:r>
                        <a:rPr lang="en-US" sz="3600" b="0" i="1" smtClean="0">
                          <a:latin typeface="Cambria Math"/>
                        </a:rPr>
                        <m:t>=8</m:t>
                      </m:r>
                      <m:r>
                        <m:rPr>
                          <m:nor/>
                        </m:rPr>
                        <a:rPr lang="en-US" sz="3600" b="0" i="0" smtClean="0">
                          <a:latin typeface="Cambria Math"/>
                        </a:rPr>
                        <m:t>m</m:t>
                      </m:r>
                    </m:oMath>
                  </m:oMathPara>
                </a14:m>
                <a:endParaRPr lang="en-US" sz="3600" dirty="0"/>
              </a:p>
            </p:txBody>
          </p:sp>
        </mc:Choice>
        <mc:Fallback xmlns="">
          <p:sp>
            <p:nvSpPr>
              <p:cNvPr id="17" name="TextBox 16"/>
              <p:cNvSpPr txBox="1">
                <a:spLocks noRot="1" noChangeAspect="1" noMove="1" noResize="1" noEditPoints="1" noAdjustHandles="1" noChangeArrowheads="1" noChangeShapeType="1" noTextEdit="1"/>
              </p:cNvSpPr>
              <p:nvPr/>
            </p:nvSpPr>
            <p:spPr>
              <a:xfrm>
                <a:off x="4648200" y="2443361"/>
                <a:ext cx="2013436" cy="690061"/>
              </a:xfrm>
              <a:prstGeom prst="rect">
                <a:avLst/>
              </a:prstGeom>
              <a:blipFill rotWithShape="1">
                <a:blip r:embed="rId4"/>
                <a:stretch>
                  <a:fillRect/>
                </a:stretch>
              </a:blipFill>
            </p:spPr>
            <p:txBody>
              <a:bodyPr/>
              <a:lstStyle/>
              <a:p>
                <a:r>
                  <a:rPr lang="en-US">
                    <a:noFill/>
                  </a:rPr>
                  <a:t> </a:t>
                </a:r>
              </a:p>
            </p:txBody>
          </p:sp>
        </mc:Fallback>
      </mc:AlternateContent>
      <p:sp>
        <p:nvSpPr>
          <p:cNvPr id="18" name="TextBox 17"/>
          <p:cNvSpPr txBox="1"/>
          <p:nvPr/>
        </p:nvSpPr>
        <p:spPr>
          <a:xfrm>
            <a:off x="1715568" y="5449873"/>
            <a:ext cx="5415329" cy="369332"/>
          </a:xfrm>
          <a:prstGeom prst="rect">
            <a:avLst/>
          </a:prstGeom>
          <a:noFill/>
        </p:spPr>
        <p:txBody>
          <a:bodyPr wrap="none" rtlCol="0">
            <a:spAutoFit/>
          </a:bodyPr>
          <a:lstStyle/>
          <a:p>
            <a:r>
              <a:rPr lang="en-US" dirty="0" smtClean="0"/>
              <a:t>These bars take the magnitude of the vector argument</a:t>
            </a:r>
            <a:endParaRPr lang="en-US" dirty="0"/>
          </a:p>
        </p:txBody>
      </p:sp>
      <p:cxnSp>
        <p:nvCxnSpPr>
          <p:cNvPr id="20" name="Straight Arrow Connector 19"/>
          <p:cNvCxnSpPr/>
          <p:nvPr/>
        </p:nvCxnSpPr>
        <p:spPr>
          <a:xfrm flipV="1">
            <a:off x="2057400" y="5318333"/>
            <a:ext cx="76200" cy="2077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2514600" y="5346003"/>
            <a:ext cx="76200" cy="2077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5137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Major Topics</a:t>
            </a:r>
            <a:endParaRPr lang="en-US" dirty="0"/>
          </a:p>
        </p:txBody>
      </p:sp>
      <p:sp>
        <p:nvSpPr>
          <p:cNvPr id="3" name="Content Placeholder 2"/>
          <p:cNvSpPr>
            <a:spLocks noGrp="1"/>
          </p:cNvSpPr>
          <p:nvPr>
            <p:ph idx="1"/>
          </p:nvPr>
        </p:nvSpPr>
        <p:spPr/>
        <p:style>
          <a:lnRef idx="1">
            <a:schemeClr val="accent2"/>
          </a:lnRef>
          <a:fillRef idx="2">
            <a:schemeClr val="accent2"/>
          </a:fillRef>
          <a:effectRef idx="1">
            <a:schemeClr val="accent2"/>
          </a:effectRef>
          <a:fontRef idx="minor">
            <a:schemeClr val="dk1"/>
          </a:fontRef>
        </p:style>
        <p:txBody>
          <a:bodyPr/>
          <a:lstStyle/>
          <a:p>
            <a:r>
              <a:rPr lang="en-US" dirty="0" smtClean="0"/>
              <a:t>Components of Vectors</a:t>
            </a:r>
          </a:p>
          <a:p>
            <a:r>
              <a:rPr lang="en-US" dirty="0" smtClean="0"/>
              <a:t>Vector Addition and Subtraction</a:t>
            </a:r>
          </a:p>
          <a:p>
            <a:r>
              <a:rPr lang="en-US" dirty="0" smtClean="0"/>
              <a:t>The Acceleration Vector</a:t>
            </a:r>
          </a:p>
          <a:p>
            <a:r>
              <a:rPr lang="en-US" dirty="0" smtClean="0"/>
              <a:t>Projectile Motion</a:t>
            </a:r>
          </a:p>
          <a:p>
            <a:r>
              <a:rPr lang="en-US" dirty="0" smtClean="0"/>
              <a:t>Circular Motion</a:t>
            </a:r>
          </a:p>
          <a:p>
            <a:r>
              <a:rPr lang="en-US" dirty="0" smtClean="0"/>
              <a:t>Relative Motion</a:t>
            </a:r>
            <a:endParaRPr lang="en-US" dirty="0"/>
          </a:p>
        </p:txBody>
      </p:sp>
    </p:spTree>
    <p:extLst>
      <p:ext uri="{BB962C8B-B14F-4D97-AF65-F5344CB8AC3E}">
        <p14:creationId xmlns:p14="http://schemas.microsoft.com/office/powerpoint/2010/main" val="42631856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Vectors and Trigonometry</a:t>
            </a:r>
            <a:endParaRPr lang="en-US" dirty="0"/>
          </a:p>
        </p:txBody>
      </p:sp>
      <p:sp>
        <p:nvSpPr>
          <p:cNvPr id="33" name="Content Placeholder 2"/>
          <p:cNvSpPr>
            <a:spLocks noGrp="1"/>
          </p:cNvSpPr>
          <p:nvPr>
            <p:ph idx="1"/>
          </p:nvPr>
        </p:nvSpPr>
        <p:spPr>
          <a:xfrm>
            <a:off x="1635442" y="1752600"/>
            <a:ext cx="6096000" cy="685799"/>
          </a:xfrm>
        </p:spPr>
        <p:txBody>
          <a:bodyPr>
            <a:normAutofit fontScale="70000" lnSpcReduction="20000"/>
          </a:bodyPr>
          <a:lstStyle/>
          <a:p>
            <a:pPr marL="0" indent="0" algn="ctr">
              <a:buNone/>
            </a:pPr>
            <a:r>
              <a:rPr lang="en-US" dirty="0" smtClean="0"/>
              <a:t>The legs of a triangle depend on which angle were talking about</a:t>
            </a:r>
            <a:endParaRPr lang="en-US" dirty="0"/>
          </a:p>
        </p:txBody>
      </p:sp>
      <p:sp>
        <p:nvSpPr>
          <p:cNvPr id="37" name="Oval 36"/>
          <p:cNvSpPr/>
          <p:nvPr/>
        </p:nvSpPr>
        <p:spPr>
          <a:xfrm>
            <a:off x="7086600" y="4643054"/>
            <a:ext cx="174773" cy="174874"/>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Arrow Connector 41"/>
          <p:cNvCxnSpPr/>
          <p:nvPr/>
        </p:nvCxnSpPr>
        <p:spPr>
          <a:xfrm flipV="1">
            <a:off x="1838951" y="3345082"/>
            <a:ext cx="0" cy="1405429"/>
          </a:xfrm>
          <a:prstGeom prst="straightConnector1">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a:off x="1838951" y="4750510"/>
            <a:ext cx="5246224" cy="0"/>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stCxn id="37" idx="1"/>
          </p:cNvCxnSpPr>
          <p:nvPr/>
        </p:nvCxnSpPr>
        <p:spPr>
          <a:xfrm flipH="1" flipV="1">
            <a:off x="1824833" y="3355258"/>
            <a:ext cx="5287362" cy="1313406"/>
          </a:xfrm>
          <a:prstGeom prst="straightConnector1">
            <a:avLst/>
          </a:prstGeom>
          <a:ln w="254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714286" y="3863130"/>
            <a:ext cx="1004506" cy="369332"/>
          </a:xfrm>
          <a:prstGeom prst="rect">
            <a:avLst/>
          </a:prstGeom>
          <a:noFill/>
        </p:spPr>
        <p:txBody>
          <a:bodyPr wrap="none" rtlCol="0">
            <a:spAutoFit/>
          </a:bodyPr>
          <a:lstStyle/>
          <a:p>
            <a:r>
              <a:rPr lang="en-US" dirty="0" smtClean="0">
                <a:solidFill>
                  <a:srgbClr val="00B050"/>
                </a:solidFill>
              </a:rPr>
              <a:t>opposite</a:t>
            </a:r>
            <a:endParaRPr lang="en-US" dirty="0">
              <a:solidFill>
                <a:srgbClr val="00B050"/>
              </a:solidFill>
            </a:endParaRPr>
          </a:p>
        </p:txBody>
      </p:sp>
      <p:sp>
        <p:nvSpPr>
          <p:cNvPr id="50" name="TextBox 49"/>
          <p:cNvSpPr txBox="1"/>
          <p:nvPr/>
        </p:nvSpPr>
        <p:spPr>
          <a:xfrm>
            <a:off x="3972481" y="4865406"/>
            <a:ext cx="992066" cy="369332"/>
          </a:xfrm>
          <a:prstGeom prst="rect">
            <a:avLst/>
          </a:prstGeom>
          <a:noFill/>
        </p:spPr>
        <p:txBody>
          <a:bodyPr wrap="none" rtlCol="0">
            <a:spAutoFit/>
          </a:bodyPr>
          <a:lstStyle/>
          <a:p>
            <a:r>
              <a:rPr lang="en-US" dirty="0" smtClean="0">
                <a:solidFill>
                  <a:srgbClr val="C00000"/>
                </a:solidFill>
              </a:rPr>
              <a:t>adjacent</a:t>
            </a:r>
            <a:endParaRPr lang="en-US" dirty="0">
              <a:solidFill>
                <a:srgbClr val="C00000"/>
              </a:solidFill>
            </a:endParaRPr>
          </a:p>
        </p:txBody>
      </p:sp>
      <p:sp>
        <p:nvSpPr>
          <p:cNvPr id="51" name="TextBox 50"/>
          <p:cNvSpPr txBox="1"/>
          <p:nvPr/>
        </p:nvSpPr>
        <p:spPr>
          <a:xfrm>
            <a:off x="3941146" y="3379463"/>
            <a:ext cx="1288751" cy="369332"/>
          </a:xfrm>
          <a:prstGeom prst="rect">
            <a:avLst/>
          </a:prstGeom>
          <a:noFill/>
        </p:spPr>
        <p:txBody>
          <a:bodyPr wrap="none" rtlCol="0">
            <a:spAutoFit/>
          </a:bodyPr>
          <a:lstStyle/>
          <a:p>
            <a:r>
              <a:rPr lang="en-US" dirty="0" smtClean="0">
                <a:solidFill>
                  <a:srgbClr val="0070C0"/>
                </a:solidFill>
              </a:rPr>
              <a:t>hypotenuse</a:t>
            </a:r>
            <a:endParaRPr lang="en-US" dirty="0">
              <a:solidFill>
                <a:srgbClr val="0070C0"/>
              </a:solidFill>
            </a:endParaRPr>
          </a:p>
        </p:txBody>
      </p:sp>
      <mc:AlternateContent xmlns:mc="http://schemas.openxmlformats.org/markup-compatibility/2006" xmlns:a14="http://schemas.microsoft.com/office/drawing/2010/main">
        <mc:Choice Requires="a14">
          <p:sp>
            <p:nvSpPr>
              <p:cNvPr id="12" name="TextBox 11"/>
              <p:cNvSpPr txBox="1"/>
              <p:nvPr/>
            </p:nvSpPr>
            <p:spPr>
              <a:xfrm>
                <a:off x="5125799" y="4258812"/>
                <a:ext cx="439028"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i="1" smtClean="0">
                          <a:latin typeface="Cambria Math"/>
                          <a:ea typeface="Cambria Math"/>
                        </a:rPr>
                        <m:t>𝜃</m:t>
                      </m:r>
                    </m:oMath>
                  </m:oMathPara>
                </a14:m>
                <a:endParaRPr lang="en-US" sz="2400" dirty="0"/>
              </a:p>
            </p:txBody>
          </p:sp>
        </mc:Choice>
        <mc:Fallback xmlns="">
          <p:sp>
            <p:nvSpPr>
              <p:cNvPr id="12" name="TextBox 11"/>
              <p:cNvSpPr txBox="1">
                <a:spLocks noRot="1" noChangeAspect="1" noMove="1" noResize="1" noEditPoints="1" noAdjustHandles="1" noChangeArrowheads="1" noChangeShapeType="1" noTextEdit="1"/>
              </p:cNvSpPr>
              <p:nvPr/>
            </p:nvSpPr>
            <p:spPr>
              <a:xfrm>
                <a:off x="5125799" y="4258812"/>
                <a:ext cx="439028" cy="461665"/>
              </a:xfrm>
              <a:prstGeom prst="rect">
                <a:avLst/>
              </a:prstGeom>
              <a:blipFill rotWithShape="1">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8414448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Vectors and Trigonometry</a:t>
            </a:r>
            <a:endParaRPr lang="en-US" dirty="0"/>
          </a:p>
        </p:txBody>
      </p:sp>
      <p:sp>
        <p:nvSpPr>
          <p:cNvPr id="33" name="Content Placeholder 2"/>
          <p:cNvSpPr>
            <a:spLocks noGrp="1"/>
          </p:cNvSpPr>
          <p:nvPr>
            <p:ph idx="1"/>
          </p:nvPr>
        </p:nvSpPr>
        <p:spPr>
          <a:xfrm>
            <a:off x="1635442" y="1752600"/>
            <a:ext cx="6096000" cy="685799"/>
          </a:xfrm>
        </p:spPr>
        <p:txBody>
          <a:bodyPr>
            <a:normAutofit fontScale="70000" lnSpcReduction="20000"/>
          </a:bodyPr>
          <a:lstStyle/>
          <a:p>
            <a:pPr marL="0" indent="0" algn="ctr">
              <a:buNone/>
            </a:pPr>
            <a:r>
              <a:rPr lang="en-US" dirty="0" smtClean="0"/>
              <a:t>The legs of a triangle depend on which angle were talking about</a:t>
            </a:r>
            <a:endParaRPr lang="en-US" dirty="0"/>
          </a:p>
        </p:txBody>
      </p:sp>
      <p:sp>
        <p:nvSpPr>
          <p:cNvPr id="37" name="Oval 36"/>
          <p:cNvSpPr/>
          <p:nvPr/>
        </p:nvSpPr>
        <p:spPr>
          <a:xfrm>
            <a:off x="7086600" y="4643054"/>
            <a:ext cx="174773" cy="174874"/>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Arrow Connector 41"/>
          <p:cNvCxnSpPr/>
          <p:nvPr/>
        </p:nvCxnSpPr>
        <p:spPr>
          <a:xfrm flipV="1">
            <a:off x="1838951" y="3345082"/>
            <a:ext cx="0" cy="1405429"/>
          </a:xfrm>
          <a:prstGeom prst="straightConnector1">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a:off x="1838951" y="4750510"/>
            <a:ext cx="5246224" cy="0"/>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stCxn id="37" idx="1"/>
          </p:cNvCxnSpPr>
          <p:nvPr/>
        </p:nvCxnSpPr>
        <p:spPr>
          <a:xfrm flipH="1" flipV="1">
            <a:off x="1824833" y="3355258"/>
            <a:ext cx="5287362" cy="1313406"/>
          </a:xfrm>
          <a:prstGeom prst="straightConnector1">
            <a:avLst/>
          </a:prstGeom>
          <a:ln w="254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941146" y="4817928"/>
            <a:ext cx="1004506" cy="369332"/>
          </a:xfrm>
          <a:prstGeom prst="rect">
            <a:avLst/>
          </a:prstGeom>
          <a:noFill/>
        </p:spPr>
        <p:txBody>
          <a:bodyPr wrap="none" rtlCol="0">
            <a:spAutoFit/>
          </a:bodyPr>
          <a:lstStyle/>
          <a:p>
            <a:r>
              <a:rPr lang="en-US" dirty="0" smtClean="0">
                <a:solidFill>
                  <a:srgbClr val="C00000"/>
                </a:solidFill>
              </a:rPr>
              <a:t>opposite</a:t>
            </a:r>
            <a:endParaRPr lang="en-US" dirty="0">
              <a:solidFill>
                <a:srgbClr val="C00000"/>
              </a:solidFill>
            </a:endParaRPr>
          </a:p>
        </p:txBody>
      </p:sp>
      <p:sp>
        <p:nvSpPr>
          <p:cNvPr id="50" name="TextBox 49"/>
          <p:cNvSpPr txBox="1"/>
          <p:nvPr/>
        </p:nvSpPr>
        <p:spPr>
          <a:xfrm>
            <a:off x="797160" y="3863130"/>
            <a:ext cx="992066" cy="369332"/>
          </a:xfrm>
          <a:prstGeom prst="rect">
            <a:avLst/>
          </a:prstGeom>
          <a:noFill/>
        </p:spPr>
        <p:txBody>
          <a:bodyPr wrap="none" rtlCol="0">
            <a:spAutoFit/>
          </a:bodyPr>
          <a:lstStyle/>
          <a:p>
            <a:r>
              <a:rPr lang="en-US" dirty="0" smtClean="0">
                <a:solidFill>
                  <a:srgbClr val="00B050"/>
                </a:solidFill>
              </a:rPr>
              <a:t>adjacent</a:t>
            </a:r>
            <a:endParaRPr lang="en-US" dirty="0">
              <a:solidFill>
                <a:srgbClr val="00B050"/>
              </a:solidFill>
            </a:endParaRPr>
          </a:p>
        </p:txBody>
      </p:sp>
      <p:sp>
        <p:nvSpPr>
          <p:cNvPr id="51" name="TextBox 50"/>
          <p:cNvSpPr txBox="1"/>
          <p:nvPr/>
        </p:nvSpPr>
        <p:spPr>
          <a:xfrm>
            <a:off x="3941146" y="3379463"/>
            <a:ext cx="1288751" cy="369332"/>
          </a:xfrm>
          <a:prstGeom prst="rect">
            <a:avLst/>
          </a:prstGeom>
          <a:noFill/>
        </p:spPr>
        <p:txBody>
          <a:bodyPr wrap="none" rtlCol="0">
            <a:spAutoFit/>
          </a:bodyPr>
          <a:lstStyle/>
          <a:p>
            <a:r>
              <a:rPr lang="en-US" dirty="0" smtClean="0">
                <a:solidFill>
                  <a:srgbClr val="0070C0"/>
                </a:solidFill>
              </a:rPr>
              <a:t>hypotenuse</a:t>
            </a:r>
            <a:endParaRPr lang="en-US" dirty="0">
              <a:solidFill>
                <a:srgbClr val="0070C0"/>
              </a:solidFill>
            </a:endParaRPr>
          </a:p>
        </p:txBody>
      </p:sp>
      <mc:AlternateContent xmlns:mc="http://schemas.openxmlformats.org/markup-compatibility/2006" xmlns:a14="http://schemas.microsoft.com/office/drawing/2010/main">
        <mc:Choice Requires="a14">
          <p:sp>
            <p:nvSpPr>
              <p:cNvPr id="12" name="TextBox 11"/>
              <p:cNvSpPr txBox="1"/>
              <p:nvPr/>
            </p:nvSpPr>
            <p:spPr>
              <a:xfrm>
                <a:off x="1838951" y="3401465"/>
                <a:ext cx="439028"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i="1" smtClean="0">
                          <a:latin typeface="Cambria Math"/>
                          <a:ea typeface="Cambria Math"/>
                        </a:rPr>
                        <m:t>𝜃</m:t>
                      </m:r>
                    </m:oMath>
                  </m:oMathPara>
                </a14:m>
                <a:endParaRPr lang="en-US" sz="2400" dirty="0"/>
              </a:p>
            </p:txBody>
          </p:sp>
        </mc:Choice>
        <mc:Fallback xmlns="">
          <p:sp>
            <p:nvSpPr>
              <p:cNvPr id="12" name="TextBox 11"/>
              <p:cNvSpPr txBox="1">
                <a:spLocks noRot="1" noChangeAspect="1" noMove="1" noResize="1" noEditPoints="1" noAdjustHandles="1" noChangeArrowheads="1" noChangeShapeType="1" noTextEdit="1"/>
              </p:cNvSpPr>
              <p:nvPr/>
            </p:nvSpPr>
            <p:spPr>
              <a:xfrm>
                <a:off x="1838951" y="3401465"/>
                <a:ext cx="439028" cy="461665"/>
              </a:xfrm>
              <a:prstGeom prst="rect">
                <a:avLst/>
              </a:prstGeom>
              <a:blipFill rotWithShape="1">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8134313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Vectors and Trigonometry</a:t>
            </a:r>
            <a:endParaRPr lang="en-US" dirty="0"/>
          </a:p>
        </p:txBody>
      </p:sp>
      <p:sp>
        <p:nvSpPr>
          <p:cNvPr id="33" name="Content Placeholder 2"/>
          <p:cNvSpPr>
            <a:spLocks noGrp="1"/>
          </p:cNvSpPr>
          <p:nvPr>
            <p:ph idx="1"/>
          </p:nvPr>
        </p:nvSpPr>
        <p:spPr>
          <a:xfrm>
            <a:off x="1635442" y="1752600"/>
            <a:ext cx="6096000" cy="685799"/>
          </a:xfrm>
        </p:spPr>
        <p:txBody>
          <a:bodyPr>
            <a:normAutofit fontScale="70000" lnSpcReduction="20000"/>
          </a:bodyPr>
          <a:lstStyle/>
          <a:p>
            <a:pPr marL="0" indent="0" algn="ctr">
              <a:buNone/>
            </a:pPr>
            <a:r>
              <a:rPr lang="en-US" dirty="0" smtClean="0"/>
              <a:t>The legs of a triangle depend on which angle were talking about</a:t>
            </a:r>
            <a:endParaRPr lang="en-US" dirty="0"/>
          </a:p>
        </p:txBody>
      </p:sp>
      <p:sp>
        <p:nvSpPr>
          <p:cNvPr id="37" name="Oval 36"/>
          <p:cNvSpPr/>
          <p:nvPr/>
        </p:nvSpPr>
        <p:spPr>
          <a:xfrm>
            <a:off x="7086600" y="4643054"/>
            <a:ext cx="174773" cy="174874"/>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Arrow Connector 41"/>
          <p:cNvCxnSpPr/>
          <p:nvPr/>
        </p:nvCxnSpPr>
        <p:spPr>
          <a:xfrm flipV="1">
            <a:off x="1838951" y="3345082"/>
            <a:ext cx="0" cy="1405429"/>
          </a:xfrm>
          <a:prstGeom prst="straightConnector1">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a:off x="1838951" y="4750510"/>
            <a:ext cx="5246224" cy="0"/>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stCxn id="37" idx="1"/>
          </p:cNvCxnSpPr>
          <p:nvPr/>
        </p:nvCxnSpPr>
        <p:spPr>
          <a:xfrm flipH="1" flipV="1">
            <a:off x="1824833" y="3355258"/>
            <a:ext cx="5287362" cy="1313406"/>
          </a:xfrm>
          <a:prstGeom prst="straightConnector1">
            <a:avLst/>
          </a:prstGeom>
          <a:ln w="254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714286" y="3863130"/>
            <a:ext cx="1004506" cy="369332"/>
          </a:xfrm>
          <a:prstGeom prst="rect">
            <a:avLst/>
          </a:prstGeom>
          <a:noFill/>
        </p:spPr>
        <p:txBody>
          <a:bodyPr wrap="none" rtlCol="0">
            <a:spAutoFit/>
          </a:bodyPr>
          <a:lstStyle/>
          <a:p>
            <a:r>
              <a:rPr lang="en-US" dirty="0" smtClean="0">
                <a:solidFill>
                  <a:srgbClr val="00B050"/>
                </a:solidFill>
              </a:rPr>
              <a:t>opposite</a:t>
            </a:r>
            <a:endParaRPr lang="en-US" dirty="0">
              <a:solidFill>
                <a:srgbClr val="00B050"/>
              </a:solidFill>
            </a:endParaRPr>
          </a:p>
        </p:txBody>
      </p:sp>
      <p:sp>
        <p:nvSpPr>
          <p:cNvPr id="50" name="TextBox 49"/>
          <p:cNvSpPr txBox="1"/>
          <p:nvPr/>
        </p:nvSpPr>
        <p:spPr>
          <a:xfrm>
            <a:off x="3972481" y="4865406"/>
            <a:ext cx="992066" cy="369332"/>
          </a:xfrm>
          <a:prstGeom prst="rect">
            <a:avLst/>
          </a:prstGeom>
          <a:noFill/>
        </p:spPr>
        <p:txBody>
          <a:bodyPr wrap="none" rtlCol="0">
            <a:spAutoFit/>
          </a:bodyPr>
          <a:lstStyle/>
          <a:p>
            <a:r>
              <a:rPr lang="en-US" dirty="0" smtClean="0">
                <a:solidFill>
                  <a:srgbClr val="C00000"/>
                </a:solidFill>
              </a:rPr>
              <a:t>adjacent</a:t>
            </a:r>
            <a:endParaRPr lang="en-US" dirty="0">
              <a:solidFill>
                <a:srgbClr val="C00000"/>
              </a:solidFill>
            </a:endParaRPr>
          </a:p>
        </p:txBody>
      </p:sp>
      <p:sp>
        <p:nvSpPr>
          <p:cNvPr id="51" name="TextBox 50"/>
          <p:cNvSpPr txBox="1"/>
          <p:nvPr/>
        </p:nvSpPr>
        <p:spPr>
          <a:xfrm>
            <a:off x="3941146" y="3379463"/>
            <a:ext cx="1288751" cy="369332"/>
          </a:xfrm>
          <a:prstGeom prst="rect">
            <a:avLst/>
          </a:prstGeom>
          <a:noFill/>
        </p:spPr>
        <p:txBody>
          <a:bodyPr wrap="none" rtlCol="0">
            <a:spAutoFit/>
          </a:bodyPr>
          <a:lstStyle/>
          <a:p>
            <a:r>
              <a:rPr lang="en-US" dirty="0" smtClean="0">
                <a:solidFill>
                  <a:srgbClr val="0070C0"/>
                </a:solidFill>
              </a:rPr>
              <a:t>hypotenuse</a:t>
            </a:r>
            <a:endParaRPr lang="en-US" dirty="0">
              <a:solidFill>
                <a:srgbClr val="0070C0"/>
              </a:solidFill>
            </a:endParaRPr>
          </a:p>
        </p:txBody>
      </p:sp>
      <mc:AlternateContent xmlns:mc="http://schemas.openxmlformats.org/markup-compatibility/2006" xmlns:a14="http://schemas.microsoft.com/office/drawing/2010/main">
        <mc:Choice Requires="a14">
          <p:sp>
            <p:nvSpPr>
              <p:cNvPr id="12" name="TextBox 11"/>
              <p:cNvSpPr txBox="1"/>
              <p:nvPr/>
            </p:nvSpPr>
            <p:spPr>
              <a:xfrm>
                <a:off x="5125799" y="4258812"/>
                <a:ext cx="439028"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i="1" smtClean="0">
                          <a:latin typeface="Cambria Math"/>
                          <a:ea typeface="Cambria Math"/>
                        </a:rPr>
                        <m:t>𝜃</m:t>
                      </m:r>
                    </m:oMath>
                  </m:oMathPara>
                </a14:m>
                <a:endParaRPr lang="en-US" sz="2400" dirty="0"/>
              </a:p>
            </p:txBody>
          </p:sp>
        </mc:Choice>
        <mc:Fallback xmlns="">
          <p:sp>
            <p:nvSpPr>
              <p:cNvPr id="12" name="TextBox 11"/>
              <p:cNvSpPr txBox="1">
                <a:spLocks noRot="1" noChangeAspect="1" noMove="1" noResize="1" noEditPoints="1" noAdjustHandles="1" noChangeArrowheads="1" noChangeShapeType="1" noTextEdit="1"/>
              </p:cNvSpPr>
              <p:nvPr/>
            </p:nvSpPr>
            <p:spPr>
              <a:xfrm>
                <a:off x="5125799" y="4258812"/>
                <a:ext cx="439028" cy="461665"/>
              </a:xfrm>
              <a:prstGeom prst="rect">
                <a:avLst/>
              </a:prstGeom>
              <a:blipFill rotWithShape="1">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78012521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Vectors and Trigonometry</a:t>
            </a:r>
            <a:endParaRPr lang="en-US" dirty="0"/>
          </a:p>
        </p:txBody>
      </p:sp>
      <p:sp>
        <p:nvSpPr>
          <p:cNvPr id="33" name="Content Placeholder 2"/>
          <p:cNvSpPr>
            <a:spLocks noGrp="1"/>
          </p:cNvSpPr>
          <p:nvPr>
            <p:ph idx="1"/>
          </p:nvPr>
        </p:nvSpPr>
        <p:spPr>
          <a:xfrm>
            <a:off x="1635442" y="1752600"/>
            <a:ext cx="6096000" cy="685799"/>
          </a:xfrm>
        </p:spPr>
        <p:txBody>
          <a:bodyPr>
            <a:normAutofit fontScale="70000" lnSpcReduction="20000"/>
          </a:bodyPr>
          <a:lstStyle/>
          <a:p>
            <a:pPr marL="0" indent="0" algn="ctr">
              <a:buNone/>
            </a:pPr>
            <a:r>
              <a:rPr lang="en-US" dirty="0" smtClean="0"/>
              <a:t>The legs of a triangle depend on which angle were talking about</a:t>
            </a:r>
            <a:endParaRPr lang="en-US" dirty="0"/>
          </a:p>
        </p:txBody>
      </p:sp>
      <p:sp>
        <p:nvSpPr>
          <p:cNvPr id="37" name="Oval 36"/>
          <p:cNvSpPr/>
          <p:nvPr/>
        </p:nvSpPr>
        <p:spPr>
          <a:xfrm>
            <a:off x="7086600" y="4643054"/>
            <a:ext cx="174773" cy="174874"/>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Arrow Connector 41"/>
          <p:cNvCxnSpPr/>
          <p:nvPr/>
        </p:nvCxnSpPr>
        <p:spPr>
          <a:xfrm flipV="1">
            <a:off x="1838951" y="3345082"/>
            <a:ext cx="0" cy="1405429"/>
          </a:xfrm>
          <a:prstGeom prst="straightConnector1">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a:off x="1838951" y="4750510"/>
            <a:ext cx="5246224" cy="0"/>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stCxn id="37" idx="1"/>
          </p:cNvCxnSpPr>
          <p:nvPr/>
        </p:nvCxnSpPr>
        <p:spPr>
          <a:xfrm flipH="1" flipV="1">
            <a:off x="1824833" y="3355258"/>
            <a:ext cx="5287362" cy="1313406"/>
          </a:xfrm>
          <a:prstGeom prst="straightConnector1">
            <a:avLst/>
          </a:prstGeom>
          <a:ln w="254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941146" y="4817928"/>
            <a:ext cx="1004506" cy="369332"/>
          </a:xfrm>
          <a:prstGeom prst="rect">
            <a:avLst/>
          </a:prstGeom>
          <a:noFill/>
        </p:spPr>
        <p:txBody>
          <a:bodyPr wrap="none" rtlCol="0">
            <a:spAutoFit/>
          </a:bodyPr>
          <a:lstStyle/>
          <a:p>
            <a:r>
              <a:rPr lang="en-US" dirty="0" smtClean="0">
                <a:solidFill>
                  <a:srgbClr val="C00000"/>
                </a:solidFill>
              </a:rPr>
              <a:t>opposite</a:t>
            </a:r>
            <a:endParaRPr lang="en-US" dirty="0">
              <a:solidFill>
                <a:srgbClr val="C00000"/>
              </a:solidFill>
            </a:endParaRPr>
          </a:p>
        </p:txBody>
      </p:sp>
      <p:sp>
        <p:nvSpPr>
          <p:cNvPr id="50" name="TextBox 49"/>
          <p:cNvSpPr txBox="1"/>
          <p:nvPr/>
        </p:nvSpPr>
        <p:spPr>
          <a:xfrm>
            <a:off x="797160" y="3863130"/>
            <a:ext cx="992066" cy="369332"/>
          </a:xfrm>
          <a:prstGeom prst="rect">
            <a:avLst/>
          </a:prstGeom>
          <a:noFill/>
        </p:spPr>
        <p:txBody>
          <a:bodyPr wrap="none" rtlCol="0">
            <a:spAutoFit/>
          </a:bodyPr>
          <a:lstStyle/>
          <a:p>
            <a:r>
              <a:rPr lang="en-US" dirty="0" smtClean="0">
                <a:solidFill>
                  <a:srgbClr val="00B050"/>
                </a:solidFill>
              </a:rPr>
              <a:t>adjacent</a:t>
            </a:r>
            <a:endParaRPr lang="en-US" dirty="0">
              <a:solidFill>
                <a:srgbClr val="00B050"/>
              </a:solidFill>
            </a:endParaRPr>
          </a:p>
        </p:txBody>
      </p:sp>
      <p:sp>
        <p:nvSpPr>
          <p:cNvPr id="51" name="TextBox 50"/>
          <p:cNvSpPr txBox="1"/>
          <p:nvPr/>
        </p:nvSpPr>
        <p:spPr>
          <a:xfrm>
            <a:off x="3941146" y="3379463"/>
            <a:ext cx="1288751" cy="369332"/>
          </a:xfrm>
          <a:prstGeom prst="rect">
            <a:avLst/>
          </a:prstGeom>
          <a:noFill/>
        </p:spPr>
        <p:txBody>
          <a:bodyPr wrap="none" rtlCol="0">
            <a:spAutoFit/>
          </a:bodyPr>
          <a:lstStyle/>
          <a:p>
            <a:r>
              <a:rPr lang="en-US" dirty="0" smtClean="0">
                <a:solidFill>
                  <a:srgbClr val="0070C0"/>
                </a:solidFill>
              </a:rPr>
              <a:t>hypotenuse</a:t>
            </a:r>
            <a:endParaRPr lang="en-US" dirty="0">
              <a:solidFill>
                <a:srgbClr val="0070C0"/>
              </a:solidFill>
            </a:endParaRPr>
          </a:p>
        </p:txBody>
      </p:sp>
      <mc:AlternateContent xmlns:mc="http://schemas.openxmlformats.org/markup-compatibility/2006" xmlns:a14="http://schemas.microsoft.com/office/drawing/2010/main">
        <mc:Choice Requires="a14">
          <p:sp>
            <p:nvSpPr>
              <p:cNvPr id="12" name="TextBox 11"/>
              <p:cNvSpPr txBox="1"/>
              <p:nvPr/>
            </p:nvSpPr>
            <p:spPr>
              <a:xfrm>
                <a:off x="1838951" y="3401465"/>
                <a:ext cx="439028"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i="1" smtClean="0">
                          <a:latin typeface="Cambria Math"/>
                          <a:ea typeface="Cambria Math"/>
                        </a:rPr>
                        <m:t>𝜃</m:t>
                      </m:r>
                    </m:oMath>
                  </m:oMathPara>
                </a14:m>
                <a:endParaRPr lang="en-US" sz="2400" dirty="0"/>
              </a:p>
            </p:txBody>
          </p:sp>
        </mc:Choice>
        <mc:Fallback xmlns="">
          <p:sp>
            <p:nvSpPr>
              <p:cNvPr id="12" name="TextBox 11"/>
              <p:cNvSpPr txBox="1">
                <a:spLocks noRot="1" noChangeAspect="1" noMove="1" noResize="1" noEditPoints="1" noAdjustHandles="1" noChangeArrowheads="1" noChangeShapeType="1" noTextEdit="1"/>
              </p:cNvSpPr>
              <p:nvPr/>
            </p:nvSpPr>
            <p:spPr>
              <a:xfrm>
                <a:off x="1838951" y="3401465"/>
                <a:ext cx="439028" cy="461665"/>
              </a:xfrm>
              <a:prstGeom prst="rect">
                <a:avLst/>
              </a:prstGeom>
              <a:blipFill rotWithShape="1">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79686322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trig. functions</a:t>
            </a:r>
            <a:endParaRPr lang="en-US" dirty="0"/>
          </a:p>
        </p:txBody>
      </p:sp>
      <p:sp>
        <p:nvSpPr>
          <p:cNvPr id="37" name="Oval 36"/>
          <p:cNvSpPr/>
          <p:nvPr/>
        </p:nvSpPr>
        <p:spPr>
          <a:xfrm>
            <a:off x="7533649" y="5546201"/>
            <a:ext cx="174773" cy="174874"/>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Arrow Connector 41"/>
          <p:cNvCxnSpPr/>
          <p:nvPr/>
        </p:nvCxnSpPr>
        <p:spPr>
          <a:xfrm flipV="1">
            <a:off x="2286000" y="4248229"/>
            <a:ext cx="0" cy="1405429"/>
          </a:xfrm>
          <a:prstGeom prst="straightConnector1">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a:off x="2286000" y="5653657"/>
            <a:ext cx="5246224" cy="0"/>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stCxn id="37" idx="1"/>
          </p:cNvCxnSpPr>
          <p:nvPr/>
        </p:nvCxnSpPr>
        <p:spPr>
          <a:xfrm flipH="1" flipV="1">
            <a:off x="2271882" y="4258405"/>
            <a:ext cx="5287362" cy="1313406"/>
          </a:xfrm>
          <a:prstGeom prst="straightConnector1">
            <a:avLst/>
          </a:prstGeom>
          <a:ln w="254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388195" y="5721075"/>
            <a:ext cx="1004506" cy="369332"/>
          </a:xfrm>
          <a:prstGeom prst="rect">
            <a:avLst/>
          </a:prstGeom>
          <a:noFill/>
        </p:spPr>
        <p:txBody>
          <a:bodyPr wrap="none" rtlCol="0">
            <a:spAutoFit/>
          </a:bodyPr>
          <a:lstStyle/>
          <a:p>
            <a:r>
              <a:rPr lang="en-US" dirty="0" smtClean="0">
                <a:solidFill>
                  <a:srgbClr val="C00000"/>
                </a:solidFill>
              </a:rPr>
              <a:t>opposite</a:t>
            </a:r>
            <a:endParaRPr lang="en-US" dirty="0">
              <a:solidFill>
                <a:srgbClr val="C00000"/>
              </a:solidFill>
            </a:endParaRPr>
          </a:p>
        </p:txBody>
      </p:sp>
      <p:sp>
        <p:nvSpPr>
          <p:cNvPr id="50" name="TextBox 49"/>
          <p:cNvSpPr txBox="1"/>
          <p:nvPr/>
        </p:nvSpPr>
        <p:spPr>
          <a:xfrm>
            <a:off x="1244209" y="4766277"/>
            <a:ext cx="992066" cy="369332"/>
          </a:xfrm>
          <a:prstGeom prst="rect">
            <a:avLst/>
          </a:prstGeom>
          <a:noFill/>
        </p:spPr>
        <p:txBody>
          <a:bodyPr wrap="none" rtlCol="0">
            <a:spAutoFit/>
          </a:bodyPr>
          <a:lstStyle/>
          <a:p>
            <a:r>
              <a:rPr lang="en-US" dirty="0" smtClean="0">
                <a:solidFill>
                  <a:srgbClr val="00B050"/>
                </a:solidFill>
              </a:rPr>
              <a:t>adjacent</a:t>
            </a:r>
            <a:endParaRPr lang="en-US" dirty="0">
              <a:solidFill>
                <a:srgbClr val="00B050"/>
              </a:solidFill>
            </a:endParaRPr>
          </a:p>
        </p:txBody>
      </p:sp>
      <p:sp>
        <p:nvSpPr>
          <p:cNvPr id="51" name="TextBox 50"/>
          <p:cNvSpPr txBox="1"/>
          <p:nvPr/>
        </p:nvSpPr>
        <p:spPr>
          <a:xfrm>
            <a:off x="4388195" y="4282610"/>
            <a:ext cx="1288751" cy="369332"/>
          </a:xfrm>
          <a:prstGeom prst="rect">
            <a:avLst/>
          </a:prstGeom>
          <a:noFill/>
        </p:spPr>
        <p:txBody>
          <a:bodyPr wrap="none" rtlCol="0">
            <a:spAutoFit/>
          </a:bodyPr>
          <a:lstStyle/>
          <a:p>
            <a:r>
              <a:rPr lang="en-US" dirty="0" smtClean="0">
                <a:solidFill>
                  <a:srgbClr val="0070C0"/>
                </a:solidFill>
              </a:rPr>
              <a:t>hypotenuse</a:t>
            </a:r>
            <a:endParaRPr lang="en-US" dirty="0">
              <a:solidFill>
                <a:srgbClr val="0070C0"/>
              </a:solidFill>
            </a:endParaRPr>
          </a:p>
        </p:txBody>
      </p:sp>
      <mc:AlternateContent xmlns:mc="http://schemas.openxmlformats.org/markup-compatibility/2006" xmlns:a14="http://schemas.microsoft.com/office/drawing/2010/main">
        <mc:Choice Requires="a14">
          <p:sp>
            <p:nvSpPr>
              <p:cNvPr id="12" name="TextBox 11"/>
              <p:cNvSpPr txBox="1"/>
              <p:nvPr/>
            </p:nvSpPr>
            <p:spPr>
              <a:xfrm>
                <a:off x="2286000" y="4304612"/>
                <a:ext cx="439028"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i="1" smtClean="0">
                          <a:latin typeface="Cambria Math"/>
                          <a:ea typeface="Cambria Math"/>
                        </a:rPr>
                        <m:t>𝜃</m:t>
                      </m:r>
                    </m:oMath>
                  </m:oMathPara>
                </a14:m>
                <a:endParaRPr lang="en-US" sz="2400" dirty="0"/>
              </a:p>
            </p:txBody>
          </p:sp>
        </mc:Choice>
        <mc:Fallback xmlns="">
          <p:sp>
            <p:nvSpPr>
              <p:cNvPr id="12" name="TextBox 11"/>
              <p:cNvSpPr txBox="1">
                <a:spLocks noRot="1" noChangeAspect="1" noMove="1" noResize="1" noEditPoints="1" noAdjustHandles="1" noChangeArrowheads="1" noChangeShapeType="1" noTextEdit="1"/>
              </p:cNvSpPr>
              <p:nvPr/>
            </p:nvSpPr>
            <p:spPr>
              <a:xfrm>
                <a:off x="2286000" y="4304612"/>
                <a:ext cx="439028" cy="461665"/>
              </a:xfrm>
              <a:prstGeom prst="rect">
                <a:avLst/>
              </a:prstGeom>
              <a:blipFill rotWithShape="1">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6315304" y="2667000"/>
                <a:ext cx="2523896" cy="84542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unc>
                        <m:funcPr>
                          <m:ctrlPr>
                            <a:rPr lang="en-US" sz="2400" b="0" i="1" smtClean="0">
                              <a:latin typeface="Cambria Math"/>
                            </a:rPr>
                          </m:ctrlPr>
                        </m:funcPr>
                        <m:fName>
                          <m:r>
                            <m:rPr>
                              <m:sty m:val="p"/>
                            </m:rPr>
                            <a:rPr lang="en-US" sz="2400" b="0" i="0" smtClean="0">
                              <a:latin typeface="Cambria Math"/>
                            </a:rPr>
                            <m:t>tan</m:t>
                          </m:r>
                        </m:fName>
                        <m:e>
                          <m:r>
                            <a:rPr lang="en-US" sz="2400" b="0" i="1" smtClean="0">
                              <a:latin typeface="Cambria Math"/>
                            </a:rPr>
                            <m:t> </m:t>
                          </m:r>
                          <m:r>
                            <a:rPr lang="en-US" sz="2400" b="0" i="1" smtClean="0">
                              <a:latin typeface="Cambria Math"/>
                              <a:ea typeface="Cambria Math"/>
                            </a:rPr>
                            <m:t>𝜃</m:t>
                          </m:r>
                          <m:r>
                            <a:rPr lang="en-US" sz="2400" b="0" i="1" smtClean="0">
                              <a:latin typeface="Cambria Math"/>
                              <a:ea typeface="Cambria Math"/>
                            </a:rPr>
                            <m:t>=</m:t>
                          </m:r>
                          <m:f>
                            <m:fPr>
                              <m:ctrlPr>
                                <a:rPr lang="en-US" sz="2400" b="0" i="1" smtClean="0">
                                  <a:latin typeface="Cambria Math"/>
                                  <a:ea typeface="Cambria Math"/>
                                </a:rPr>
                              </m:ctrlPr>
                            </m:fPr>
                            <m:num>
                              <m:r>
                                <m:rPr>
                                  <m:nor/>
                                </m:rPr>
                                <a:rPr lang="en-US" sz="2400" b="0" i="0" smtClean="0">
                                  <a:latin typeface="Cambria Math"/>
                                  <a:ea typeface="Cambria Math"/>
                                </a:rPr>
                                <m:t>opposite</m:t>
                              </m:r>
                            </m:num>
                            <m:den>
                              <m:r>
                                <m:rPr>
                                  <m:nor/>
                                </m:rPr>
                                <a:rPr lang="en-US" sz="2400" b="0" i="0" smtClean="0">
                                  <a:latin typeface="Cambria Math"/>
                                  <a:ea typeface="Cambria Math"/>
                                </a:rPr>
                                <m:t>adjacent</m:t>
                              </m:r>
                            </m:den>
                          </m:f>
                        </m:e>
                      </m:func>
                    </m:oMath>
                  </m:oMathPara>
                </a14:m>
                <a:endParaRPr lang="en-US" sz="2400" dirty="0"/>
              </a:p>
            </p:txBody>
          </p:sp>
        </mc:Choice>
        <mc:Fallback xmlns="">
          <p:sp>
            <p:nvSpPr>
              <p:cNvPr id="4" name="TextBox 3"/>
              <p:cNvSpPr txBox="1">
                <a:spLocks noRot="1" noChangeAspect="1" noMove="1" noResize="1" noEditPoints="1" noAdjustHandles="1" noChangeArrowheads="1" noChangeShapeType="1" noTextEdit="1"/>
              </p:cNvSpPr>
              <p:nvPr/>
            </p:nvSpPr>
            <p:spPr>
              <a:xfrm>
                <a:off x="6315304" y="2667000"/>
                <a:ext cx="2523896" cy="845424"/>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219304" y="2667000"/>
                <a:ext cx="2932982" cy="84459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unc>
                        <m:funcPr>
                          <m:ctrlPr>
                            <a:rPr lang="en-US" sz="2400" b="0" i="1" smtClean="0">
                              <a:latin typeface="Cambria Math"/>
                            </a:rPr>
                          </m:ctrlPr>
                        </m:funcPr>
                        <m:fName>
                          <m:r>
                            <m:rPr>
                              <m:sty m:val="p"/>
                            </m:rPr>
                            <a:rPr lang="en-US" sz="2400" b="0" i="0" smtClean="0">
                              <a:latin typeface="Cambria Math"/>
                            </a:rPr>
                            <m:t>sin</m:t>
                          </m:r>
                        </m:fName>
                        <m:e>
                          <m:r>
                            <a:rPr lang="en-US" sz="2400" b="0" i="1" smtClean="0">
                              <a:latin typeface="Cambria Math"/>
                            </a:rPr>
                            <m:t> </m:t>
                          </m:r>
                          <m:r>
                            <a:rPr lang="en-US" sz="2400" b="0" i="1" smtClean="0">
                              <a:latin typeface="Cambria Math"/>
                              <a:ea typeface="Cambria Math"/>
                            </a:rPr>
                            <m:t>𝜃</m:t>
                          </m:r>
                          <m:r>
                            <a:rPr lang="en-US" sz="2400" b="0" i="1" smtClean="0">
                              <a:latin typeface="Cambria Math"/>
                              <a:ea typeface="Cambria Math"/>
                            </a:rPr>
                            <m:t>=</m:t>
                          </m:r>
                          <m:f>
                            <m:fPr>
                              <m:ctrlPr>
                                <a:rPr lang="en-US" sz="2400" b="0" i="1" smtClean="0">
                                  <a:latin typeface="Cambria Math"/>
                                  <a:ea typeface="Cambria Math"/>
                                </a:rPr>
                              </m:ctrlPr>
                            </m:fPr>
                            <m:num>
                              <m:r>
                                <m:rPr>
                                  <m:nor/>
                                </m:rPr>
                                <a:rPr lang="en-US" sz="2400" b="0" i="0" smtClean="0">
                                  <a:latin typeface="Cambria Math"/>
                                  <a:ea typeface="Cambria Math"/>
                                </a:rPr>
                                <m:t>opposite</m:t>
                              </m:r>
                            </m:num>
                            <m:den>
                              <m:r>
                                <m:rPr>
                                  <m:nor/>
                                </m:rPr>
                                <a:rPr lang="en-US" sz="2400" b="0" i="0" smtClean="0">
                                  <a:latin typeface="Cambria Math"/>
                                  <a:ea typeface="Cambria Math"/>
                                </a:rPr>
                                <m:t>hypotenuse</m:t>
                              </m:r>
                            </m:den>
                          </m:f>
                        </m:e>
                      </m:func>
                    </m:oMath>
                  </m:oMathPara>
                </a14:m>
                <a:endParaRPr lang="en-US" sz="2400" dirty="0"/>
              </a:p>
            </p:txBody>
          </p:sp>
        </mc:Choice>
        <mc:Fallback xmlns="">
          <p:sp>
            <p:nvSpPr>
              <p:cNvPr id="14" name="TextBox 13"/>
              <p:cNvSpPr txBox="1">
                <a:spLocks noRot="1" noChangeAspect="1" noMove="1" noResize="1" noEditPoints="1" noAdjustHandles="1" noChangeArrowheads="1" noChangeShapeType="1" noTextEdit="1"/>
              </p:cNvSpPr>
              <p:nvPr/>
            </p:nvSpPr>
            <p:spPr>
              <a:xfrm>
                <a:off x="219304" y="2667000"/>
                <a:ext cx="2932982" cy="844590"/>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3158851" y="2654496"/>
                <a:ext cx="2927853" cy="85709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unc>
                        <m:funcPr>
                          <m:ctrlPr>
                            <a:rPr lang="en-US" sz="2400" b="0" i="1" smtClean="0">
                              <a:latin typeface="Cambria Math"/>
                            </a:rPr>
                          </m:ctrlPr>
                        </m:funcPr>
                        <m:fName>
                          <m:r>
                            <m:rPr>
                              <m:sty m:val="p"/>
                            </m:rPr>
                            <a:rPr lang="en-US" sz="2400" b="0" i="0" smtClean="0">
                              <a:latin typeface="Cambria Math"/>
                            </a:rPr>
                            <m:t>cos</m:t>
                          </m:r>
                        </m:fName>
                        <m:e>
                          <m:r>
                            <a:rPr lang="en-US" sz="2400" b="0" i="1" smtClean="0">
                              <a:latin typeface="Cambria Math"/>
                            </a:rPr>
                            <m:t> </m:t>
                          </m:r>
                          <m:r>
                            <a:rPr lang="en-US" sz="2400" b="0" i="1" smtClean="0">
                              <a:latin typeface="Cambria Math"/>
                              <a:ea typeface="Cambria Math"/>
                            </a:rPr>
                            <m:t>𝜃</m:t>
                          </m:r>
                          <m:r>
                            <a:rPr lang="en-US" sz="2400" b="0" i="1" smtClean="0">
                              <a:latin typeface="Cambria Math"/>
                              <a:ea typeface="Cambria Math"/>
                            </a:rPr>
                            <m:t>=</m:t>
                          </m:r>
                          <m:f>
                            <m:fPr>
                              <m:ctrlPr>
                                <a:rPr lang="en-US" sz="2400" b="0" i="1" smtClean="0">
                                  <a:latin typeface="Cambria Math"/>
                                  <a:ea typeface="Cambria Math"/>
                                </a:rPr>
                              </m:ctrlPr>
                            </m:fPr>
                            <m:num>
                              <m:r>
                                <m:rPr>
                                  <m:nor/>
                                </m:rPr>
                                <a:rPr lang="en-US" sz="2400" b="0" i="0" smtClean="0">
                                  <a:latin typeface="Cambria Math"/>
                                  <a:ea typeface="Cambria Math"/>
                                </a:rPr>
                                <m:t>adjacent</m:t>
                              </m:r>
                            </m:num>
                            <m:den>
                              <m:r>
                                <m:rPr>
                                  <m:nor/>
                                </m:rPr>
                                <a:rPr lang="en-US" sz="2400" b="0" i="0" smtClean="0">
                                  <a:latin typeface="Cambria Math"/>
                                  <a:ea typeface="Cambria Math"/>
                                </a:rPr>
                                <m:t>hypotenuse</m:t>
                              </m:r>
                            </m:den>
                          </m:f>
                        </m:e>
                      </m:func>
                    </m:oMath>
                  </m:oMathPara>
                </a14:m>
                <a:endParaRPr lang="en-US" sz="2400" dirty="0"/>
              </a:p>
            </p:txBody>
          </p:sp>
        </mc:Choice>
        <mc:Fallback xmlns="">
          <p:sp>
            <p:nvSpPr>
              <p:cNvPr id="15" name="TextBox 14"/>
              <p:cNvSpPr txBox="1">
                <a:spLocks noRot="1" noChangeAspect="1" noMove="1" noResize="1" noEditPoints="1" noAdjustHandles="1" noChangeArrowheads="1" noChangeShapeType="1" noTextEdit="1"/>
              </p:cNvSpPr>
              <p:nvPr/>
            </p:nvSpPr>
            <p:spPr>
              <a:xfrm>
                <a:off x="3158851" y="2654496"/>
                <a:ext cx="2927853" cy="857094"/>
              </a:xfrm>
              <a:prstGeom prst="rect">
                <a:avLst/>
              </a:prstGeom>
              <a:blipFill rotWithShape="1">
                <a:blip r:embed="rId5"/>
                <a:stretch>
                  <a:fillRect/>
                </a:stretch>
              </a:blipFill>
            </p:spPr>
            <p:txBody>
              <a:bodyPr/>
              <a:lstStyle/>
              <a:p>
                <a:r>
                  <a:rPr lang="en-US">
                    <a:noFill/>
                  </a:rPr>
                  <a:t> </a:t>
                </a:r>
              </a:p>
            </p:txBody>
          </p:sp>
        </mc:Fallback>
      </mc:AlternateContent>
      <p:sp>
        <p:nvSpPr>
          <p:cNvPr id="5" name="Rectangle 4"/>
          <p:cNvSpPr/>
          <p:nvPr/>
        </p:nvSpPr>
        <p:spPr>
          <a:xfrm>
            <a:off x="977107" y="1563702"/>
            <a:ext cx="1417376" cy="923330"/>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5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SOH</a:t>
            </a:r>
            <a:endParaRPr lang="en-US" sz="5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17" name="Rectangle 16"/>
          <p:cNvSpPr/>
          <p:nvPr/>
        </p:nvSpPr>
        <p:spPr>
          <a:xfrm>
            <a:off x="3918097" y="1563702"/>
            <a:ext cx="1409360" cy="923330"/>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5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CAH</a:t>
            </a:r>
            <a:endParaRPr lang="en-US" sz="5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18" name="Rectangle 17"/>
          <p:cNvSpPr/>
          <p:nvPr/>
        </p:nvSpPr>
        <p:spPr>
          <a:xfrm>
            <a:off x="6716436" y="1563702"/>
            <a:ext cx="1387689" cy="923330"/>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5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TOA</a:t>
            </a:r>
            <a:endParaRPr lang="en-US" sz="5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extLst>
      <p:ext uri="{BB962C8B-B14F-4D97-AF65-F5344CB8AC3E}">
        <p14:creationId xmlns:p14="http://schemas.microsoft.com/office/powerpoint/2010/main" val="3952716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7" grpId="0"/>
      <p:bldP spid="1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58332"/>
            <a:ext cx="8229600" cy="4525963"/>
          </a:xfrm>
        </p:spPr>
        <p:txBody>
          <a:bodyPr/>
          <a:lstStyle/>
          <a:p>
            <a:r>
              <a:rPr lang="en-US" dirty="0"/>
              <a:t>Consider the vector </a:t>
            </a:r>
            <a:r>
              <a:rPr lang="en-US" i="1" dirty="0"/>
              <a:t>b</a:t>
            </a:r>
            <a:r>
              <a:rPr lang="en-US" dirty="0"/>
              <a:t>⃗  with magnitude 4.00 m at an angle 23.5∘ north of east. What is the </a:t>
            </a:r>
            <a:r>
              <a:rPr lang="en-US" i="1" dirty="0"/>
              <a:t>x</a:t>
            </a:r>
            <a:r>
              <a:rPr lang="en-US" dirty="0"/>
              <a:t> component </a:t>
            </a:r>
            <a:r>
              <a:rPr lang="en-US" i="1" dirty="0" err="1"/>
              <a:t>b</a:t>
            </a:r>
            <a:r>
              <a:rPr lang="en-US" sz="1800" i="1" dirty="0" err="1"/>
              <a:t>x</a:t>
            </a:r>
            <a:r>
              <a:rPr lang="en-US" dirty="0"/>
              <a:t> of this vector?</a:t>
            </a:r>
          </a:p>
        </p:txBody>
      </p:sp>
      <p:cxnSp>
        <p:nvCxnSpPr>
          <p:cNvPr id="4" name="Straight Arrow Connector 3"/>
          <p:cNvCxnSpPr/>
          <p:nvPr/>
        </p:nvCxnSpPr>
        <p:spPr>
          <a:xfrm flipV="1">
            <a:off x="1219200" y="3270149"/>
            <a:ext cx="3565956" cy="995205"/>
          </a:xfrm>
          <a:prstGeom prst="straightConnector1">
            <a:avLst/>
          </a:prstGeom>
          <a:ln w="254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4785156" y="3270150"/>
            <a:ext cx="0" cy="995204"/>
          </a:xfrm>
          <a:prstGeom prst="straightConnector1">
            <a:avLst/>
          </a:prstGeom>
          <a:ln w="25400">
            <a:solidFill>
              <a:srgbClr val="00B050">
                <a:alpha val="71000"/>
              </a:srgbClr>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1219200" y="4287332"/>
            <a:ext cx="3565956" cy="0"/>
          </a:xfrm>
          <a:prstGeom prst="straightConnector1">
            <a:avLst/>
          </a:prstGeom>
          <a:ln w="25400">
            <a:solidFill>
              <a:srgbClr val="FF0000">
                <a:alpha val="71000"/>
              </a:srgbClr>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 name="TextBox 12"/>
              <p:cNvSpPr txBox="1"/>
              <p:nvPr/>
            </p:nvSpPr>
            <p:spPr>
              <a:xfrm>
                <a:off x="4785156" y="2837886"/>
                <a:ext cx="507896" cy="65768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US" sz="3200" b="0" i="1" smtClean="0">
                              <a:latin typeface="Cambria Math"/>
                            </a:rPr>
                          </m:ctrlPr>
                        </m:accPr>
                        <m:e>
                          <m:r>
                            <a:rPr lang="en-US" sz="3200" b="0" i="1" smtClean="0">
                              <a:latin typeface="Cambria Math"/>
                            </a:rPr>
                            <m:t>𝑏</m:t>
                          </m:r>
                        </m:e>
                      </m:acc>
                    </m:oMath>
                  </m:oMathPara>
                </a14:m>
                <a:endParaRPr lang="en-US" sz="3200" dirty="0"/>
              </a:p>
            </p:txBody>
          </p:sp>
        </mc:Choice>
        <mc:Fallback xmlns="">
          <p:sp>
            <p:nvSpPr>
              <p:cNvPr id="13" name="TextBox 12"/>
              <p:cNvSpPr txBox="1">
                <a:spLocks noRot="1" noChangeAspect="1" noMove="1" noResize="1" noEditPoints="1" noAdjustHandles="1" noChangeArrowheads="1" noChangeShapeType="1" noTextEdit="1"/>
              </p:cNvSpPr>
              <p:nvPr/>
            </p:nvSpPr>
            <p:spPr>
              <a:xfrm>
                <a:off x="4785156" y="2837886"/>
                <a:ext cx="507896" cy="657681"/>
              </a:xfrm>
              <a:prstGeom prst="rect">
                <a:avLst/>
              </a:prstGeom>
              <a:blipFill rotWithShape="1">
                <a:blip r:embed="rId2"/>
                <a:stretch>
                  <a:fillRect/>
                </a:stretch>
              </a:blipFill>
            </p:spPr>
            <p:txBody>
              <a:bodyPr/>
              <a:lstStyle/>
              <a:p>
                <a:r>
                  <a:rPr lang="en-US">
                    <a:noFill/>
                  </a:rPr>
                  <a:t> </a:t>
                </a:r>
              </a:p>
            </p:txBody>
          </p:sp>
        </mc:Fallback>
      </mc:AlternateContent>
      <p:sp>
        <p:nvSpPr>
          <p:cNvPr id="14" name="TextBox 13"/>
          <p:cNvSpPr txBox="1"/>
          <p:nvPr/>
        </p:nvSpPr>
        <p:spPr>
          <a:xfrm>
            <a:off x="2057400" y="3961737"/>
            <a:ext cx="1411156" cy="369332"/>
          </a:xfrm>
          <a:prstGeom prst="rect">
            <a:avLst/>
          </a:prstGeom>
          <a:noFill/>
        </p:spPr>
        <p:txBody>
          <a:bodyPr wrap="none" rtlCol="0">
            <a:spAutoFit/>
          </a:bodyPr>
          <a:lstStyle/>
          <a:p>
            <a:r>
              <a:rPr lang="en-US" dirty="0" smtClean="0"/>
              <a:t>23.5 Degrees</a:t>
            </a:r>
            <a:endParaRPr lang="en-US" dirty="0"/>
          </a:p>
        </p:txBody>
      </p:sp>
      <p:sp>
        <p:nvSpPr>
          <p:cNvPr id="15" name="Left Brace 14"/>
          <p:cNvSpPr/>
          <p:nvPr/>
        </p:nvSpPr>
        <p:spPr>
          <a:xfrm rot="4417707">
            <a:off x="2566726" y="1479258"/>
            <a:ext cx="609600" cy="3705076"/>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TextBox 15"/>
          <p:cNvSpPr txBox="1"/>
          <p:nvPr/>
        </p:nvSpPr>
        <p:spPr>
          <a:xfrm>
            <a:off x="2493513" y="2654669"/>
            <a:ext cx="538930" cy="369332"/>
          </a:xfrm>
          <a:prstGeom prst="rect">
            <a:avLst/>
          </a:prstGeom>
          <a:noFill/>
        </p:spPr>
        <p:txBody>
          <a:bodyPr wrap="none" rtlCol="0">
            <a:spAutoFit/>
          </a:bodyPr>
          <a:lstStyle/>
          <a:p>
            <a:r>
              <a:rPr lang="en-US" dirty="0" smtClean="0"/>
              <a:t>4 m</a:t>
            </a:r>
            <a:endParaRPr lang="en-US" dirty="0"/>
          </a:p>
        </p:txBody>
      </p:sp>
      <mc:AlternateContent xmlns:mc="http://schemas.openxmlformats.org/markup-compatibility/2006" xmlns:a14="http://schemas.microsoft.com/office/drawing/2010/main">
        <mc:Choice Requires="a14">
          <p:sp>
            <p:nvSpPr>
              <p:cNvPr id="17" name="TextBox 16"/>
              <p:cNvSpPr txBox="1"/>
              <p:nvPr/>
            </p:nvSpPr>
            <p:spPr>
              <a:xfrm>
                <a:off x="2657628" y="4246838"/>
                <a:ext cx="749629" cy="6463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3600" i="1" smtClean="0">
                              <a:latin typeface="Cambria Math"/>
                            </a:rPr>
                          </m:ctrlPr>
                        </m:sSubPr>
                        <m:e>
                          <m:r>
                            <a:rPr lang="en-US" sz="3600" b="0" i="1" smtClean="0">
                              <a:latin typeface="Cambria Math"/>
                            </a:rPr>
                            <m:t>𝑏</m:t>
                          </m:r>
                        </m:e>
                        <m:sub>
                          <m:r>
                            <a:rPr lang="en-US" sz="3600" b="0" i="1" smtClean="0">
                              <a:latin typeface="Cambria Math"/>
                            </a:rPr>
                            <m:t>𝑥</m:t>
                          </m:r>
                        </m:sub>
                      </m:sSub>
                    </m:oMath>
                  </m:oMathPara>
                </a14:m>
                <a:endParaRPr lang="en-US" sz="3600" dirty="0"/>
              </a:p>
            </p:txBody>
          </p:sp>
        </mc:Choice>
        <mc:Fallback xmlns="">
          <p:sp>
            <p:nvSpPr>
              <p:cNvPr id="17" name="TextBox 16"/>
              <p:cNvSpPr txBox="1">
                <a:spLocks noRot="1" noChangeAspect="1" noMove="1" noResize="1" noEditPoints="1" noAdjustHandles="1" noChangeArrowheads="1" noChangeShapeType="1" noTextEdit="1"/>
              </p:cNvSpPr>
              <p:nvPr/>
            </p:nvSpPr>
            <p:spPr>
              <a:xfrm>
                <a:off x="2657628" y="4246838"/>
                <a:ext cx="749629" cy="646331"/>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5715000" y="3851248"/>
                <a:ext cx="2203873" cy="79117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unc>
                        <m:funcPr>
                          <m:ctrlPr>
                            <a:rPr lang="en-US" sz="2400" b="0" i="1" smtClean="0">
                              <a:latin typeface="Cambria Math"/>
                            </a:rPr>
                          </m:ctrlPr>
                        </m:funcPr>
                        <m:fName>
                          <m:r>
                            <m:rPr>
                              <m:sty m:val="p"/>
                            </m:rPr>
                            <a:rPr lang="en-US" sz="2400" b="0" i="0" smtClean="0">
                              <a:latin typeface="Cambria Math"/>
                            </a:rPr>
                            <m:t>cos</m:t>
                          </m:r>
                        </m:fName>
                        <m:e>
                          <m:r>
                            <a:rPr lang="en-US" sz="2400" b="0" i="1" smtClean="0">
                              <a:latin typeface="Cambria Math"/>
                            </a:rPr>
                            <m:t> </m:t>
                          </m:r>
                          <m:r>
                            <a:rPr lang="en-US" sz="2400" b="0" i="1" smtClean="0">
                              <a:latin typeface="Cambria Math"/>
                              <a:ea typeface="Cambria Math"/>
                            </a:rPr>
                            <m:t>23.5=</m:t>
                          </m:r>
                          <m:f>
                            <m:fPr>
                              <m:ctrlPr>
                                <a:rPr lang="en-US" sz="2400" b="0" i="1" smtClean="0">
                                  <a:latin typeface="Cambria Math"/>
                                  <a:ea typeface="Cambria Math"/>
                                </a:rPr>
                              </m:ctrlPr>
                            </m:fPr>
                            <m:num>
                              <m:sSub>
                                <m:sSubPr>
                                  <m:ctrlPr>
                                    <a:rPr lang="en-US" sz="2400" b="0" i="1" smtClean="0">
                                      <a:latin typeface="Cambria Math"/>
                                      <a:ea typeface="Cambria Math"/>
                                    </a:rPr>
                                  </m:ctrlPr>
                                </m:sSubPr>
                                <m:e>
                                  <m:r>
                                    <a:rPr lang="en-US" sz="2400" b="0" i="1" smtClean="0">
                                      <a:latin typeface="Cambria Math"/>
                                      <a:ea typeface="Cambria Math"/>
                                    </a:rPr>
                                    <m:t>𝑏</m:t>
                                  </m:r>
                                </m:e>
                                <m:sub>
                                  <m:r>
                                    <a:rPr lang="en-US" sz="2400" b="0" i="1" smtClean="0">
                                      <a:latin typeface="Cambria Math"/>
                                      <a:ea typeface="Cambria Math"/>
                                    </a:rPr>
                                    <m:t>𝑥</m:t>
                                  </m:r>
                                </m:sub>
                              </m:sSub>
                            </m:num>
                            <m:den>
                              <m:r>
                                <m:rPr>
                                  <m:nor/>
                                </m:rPr>
                                <a:rPr lang="en-US" sz="2400" b="0" i="0" smtClean="0">
                                  <a:latin typeface="Cambria Math"/>
                                  <a:ea typeface="Cambria Math"/>
                                </a:rPr>
                                <m:t>4</m:t>
                              </m:r>
                              <m:r>
                                <m:rPr>
                                  <m:nor/>
                                </m:rPr>
                                <a:rPr lang="en-US" sz="2400" b="0" i="0" smtClean="0">
                                  <a:latin typeface="Cambria Math"/>
                                  <a:ea typeface="Cambria Math"/>
                                </a:rPr>
                                <m:t>m</m:t>
                              </m:r>
                            </m:den>
                          </m:f>
                        </m:e>
                      </m:func>
                    </m:oMath>
                  </m:oMathPara>
                </a14:m>
                <a:endParaRPr lang="en-US" sz="2400" dirty="0"/>
              </a:p>
            </p:txBody>
          </p:sp>
        </mc:Choice>
        <mc:Fallback xmlns="">
          <p:sp>
            <p:nvSpPr>
              <p:cNvPr id="18" name="TextBox 17"/>
              <p:cNvSpPr txBox="1">
                <a:spLocks noRot="1" noChangeAspect="1" noMove="1" noResize="1" noEditPoints="1" noAdjustHandles="1" noChangeArrowheads="1" noChangeShapeType="1" noTextEdit="1"/>
              </p:cNvSpPr>
              <p:nvPr/>
            </p:nvSpPr>
            <p:spPr>
              <a:xfrm>
                <a:off x="5715000" y="3851248"/>
                <a:ext cx="2203873" cy="791179"/>
              </a:xfrm>
              <a:prstGeom prst="rect">
                <a:avLst/>
              </a:prstGeom>
              <a:blipFill rotWithShape="1">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81353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4525963"/>
          </a:xfrm>
        </p:spPr>
        <p:txBody>
          <a:bodyPr/>
          <a:lstStyle/>
          <a:p>
            <a:r>
              <a:rPr lang="en-US" dirty="0"/>
              <a:t>Consider the vector </a:t>
            </a:r>
            <a:r>
              <a:rPr lang="en-US" i="1" dirty="0"/>
              <a:t>b</a:t>
            </a:r>
            <a:r>
              <a:rPr lang="en-US" dirty="0"/>
              <a:t>⃗  with length 4.00 m at an angle 23.5∘ north of east. What is the </a:t>
            </a:r>
            <a:r>
              <a:rPr lang="en-US" i="1" dirty="0"/>
              <a:t>y</a:t>
            </a:r>
            <a:r>
              <a:rPr lang="en-US" dirty="0"/>
              <a:t> component </a:t>
            </a:r>
            <a:r>
              <a:rPr lang="en-US" i="1" dirty="0"/>
              <a:t>b</a:t>
            </a:r>
            <a:r>
              <a:rPr lang="en-US" sz="1800" i="1" dirty="0"/>
              <a:t>y</a:t>
            </a:r>
            <a:r>
              <a:rPr lang="en-US" dirty="0"/>
              <a:t> of this vector?</a:t>
            </a:r>
          </a:p>
        </p:txBody>
      </p:sp>
      <p:cxnSp>
        <p:nvCxnSpPr>
          <p:cNvPr id="4" name="Straight Arrow Connector 3"/>
          <p:cNvCxnSpPr/>
          <p:nvPr/>
        </p:nvCxnSpPr>
        <p:spPr>
          <a:xfrm flipV="1">
            <a:off x="1219200" y="3097617"/>
            <a:ext cx="3565956" cy="995205"/>
          </a:xfrm>
          <a:prstGeom prst="straightConnector1">
            <a:avLst/>
          </a:prstGeom>
          <a:ln w="254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flipV="1">
            <a:off x="4785156" y="3097618"/>
            <a:ext cx="0" cy="995204"/>
          </a:xfrm>
          <a:prstGeom prst="straightConnector1">
            <a:avLst/>
          </a:prstGeom>
          <a:ln w="25400">
            <a:solidFill>
              <a:srgbClr val="00B050">
                <a:alpha val="71000"/>
              </a:srgbClr>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1219200" y="4114800"/>
            <a:ext cx="3565956" cy="0"/>
          </a:xfrm>
          <a:prstGeom prst="straightConnector1">
            <a:avLst/>
          </a:prstGeom>
          <a:ln w="25400">
            <a:solidFill>
              <a:srgbClr val="FF0000">
                <a:alpha val="71000"/>
              </a:srgbClr>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 name="TextBox 6"/>
              <p:cNvSpPr txBox="1"/>
              <p:nvPr/>
            </p:nvSpPr>
            <p:spPr>
              <a:xfrm>
                <a:off x="4785156" y="2665354"/>
                <a:ext cx="507896" cy="65768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US" sz="3200" b="0" i="1" smtClean="0">
                              <a:latin typeface="Cambria Math"/>
                            </a:rPr>
                          </m:ctrlPr>
                        </m:accPr>
                        <m:e>
                          <m:r>
                            <a:rPr lang="en-US" sz="3200" b="0" i="1" smtClean="0">
                              <a:latin typeface="Cambria Math"/>
                            </a:rPr>
                            <m:t>𝑏</m:t>
                          </m:r>
                        </m:e>
                      </m:acc>
                    </m:oMath>
                  </m:oMathPara>
                </a14:m>
                <a:endParaRPr lang="en-US" sz="3200" dirty="0"/>
              </a:p>
            </p:txBody>
          </p:sp>
        </mc:Choice>
        <mc:Fallback xmlns="">
          <p:sp>
            <p:nvSpPr>
              <p:cNvPr id="7" name="TextBox 6"/>
              <p:cNvSpPr txBox="1">
                <a:spLocks noRot="1" noChangeAspect="1" noMove="1" noResize="1" noEditPoints="1" noAdjustHandles="1" noChangeArrowheads="1" noChangeShapeType="1" noTextEdit="1"/>
              </p:cNvSpPr>
              <p:nvPr/>
            </p:nvSpPr>
            <p:spPr>
              <a:xfrm>
                <a:off x="4785156" y="2665354"/>
                <a:ext cx="507896" cy="657681"/>
              </a:xfrm>
              <a:prstGeom prst="rect">
                <a:avLst/>
              </a:prstGeom>
              <a:blipFill rotWithShape="1">
                <a:blip r:embed="rId2"/>
                <a:stretch>
                  <a:fillRect/>
                </a:stretch>
              </a:blipFill>
            </p:spPr>
            <p:txBody>
              <a:bodyPr/>
              <a:lstStyle/>
              <a:p>
                <a:r>
                  <a:rPr lang="en-US">
                    <a:noFill/>
                  </a:rPr>
                  <a:t> </a:t>
                </a:r>
              </a:p>
            </p:txBody>
          </p:sp>
        </mc:Fallback>
      </mc:AlternateContent>
      <p:sp>
        <p:nvSpPr>
          <p:cNvPr id="8" name="TextBox 7"/>
          <p:cNvSpPr txBox="1"/>
          <p:nvPr/>
        </p:nvSpPr>
        <p:spPr>
          <a:xfrm>
            <a:off x="2057400" y="3789205"/>
            <a:ext cx="1411156" cy="369332"/>
          </a:xfrm>
          <a:prstGeom prst="rect">
            <a:avLst/>
          </a:prstGeom>
          <a:noFill/>
        </p:spPr>
        <p:txBody>
          <a:bodyPr wrap="none" rtlCol="0">
            <a:spAutoFit/>
          </a:bodyPr>
          <a:lstStyle/>
          <a:p>
            <a:r>
              <a:rPr lang="en-US" dirty="0" smtClean="0"/>
              <a:t>23.5 Degrees</a:t>
            </a:r>
            <a:endParaRPr lang="en-US" dirty="0"/>
          </a:p>
        </p:txBody>
      </p:sp>
      <p:sp>
        <p:nvSpPr>
          <p:cNvPr id="9" name="TextBox 8"/>
          <p:cNvSpPr txBox="1"/>
          <p:nvPr/>
        </p:nvSpPr>
        <p:spPr>
          <a:xfrm>
            <a:off x="2493513" y="2482137"/>
            <a:ext cx="538930" cy="369332"/>
          </a:xfrm>
          <a:prstGeom prst="rect">
            <a:avLst/>
          </a:prstGeom>
          <a:noFill/>
        </p:spPr>
        <p:txBody>
          <a:bodyPr wrap="none" rtlCol="0">
            <a:spAutoFit/>
          </a:bodyPr>
          <a:lstStyle/>
          <a:p>
            <a:r>
              <a:rPr lang="en-US" dirty="0" smtClean="0"/>
              <a:t>4 m</a:t>
            </a:r>
            <a:endParaRPr lang="en-US" dirty="0"/>
          </a:p>
        </p:txBody>
      </p:sp>
      <mc:AlternateContent xmlns:mc="http://schemas.openxmlformats.org/markup-compatibility/2006" xmlns:a14="http://schemas.microsoft.com/office/drawing/2010/main">
        <mc:Choice Requires="a14">
          <p:sp>
            <p:nvSpPr>
              <p:cNvPr id="10" name="TextBox 9"/>
              <p:cNvSpPr txBox="1"/>
              <p:nvPr/>
            </p:nvSpPr>
            <p:spPr>
              <a:xfrm>
                <a:off x="2657628" y="4074306"/>
                <a:ext cx="749629" cy="6463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3600" i="1" smtClean="0">
                              <a:latin typeface="Cambria Math"/>
                            </a:rPr>
                          </m:ctrlPr>
                        </m:sSubPr>
                        <m:e>
                          <m:r>
                            <a:rPr lang="en-US" sz="3600" b="0" i="1" smtClean="0">
                              <a:latin typeface="Cambria Math"/>
                            </a:rPr>
                            <m:t>𝑏</m:t>
                          </m:r>
                        </m:e>
                        <m:sub>
                          <m:r>
                            <a:rPr lang="en-US" sz="3600" b="0" i="1" smtClean="0">
                              <a:latin typeface="Cambria Math"/>
                            </a:rPr>
                            <m:t>𝑥</m:t>
                          </m:r>
                        </m:sub>
                      </m:sSub>
                    </m:oMath>
                  </m:oMathPara>
                </a14:m>
                <a:endParaRPr lang="en-US" sz="3600" dirty="0"/>
              </a:p>
            </p:txBody>
          </p:sp>
        </mc:Choice>
        <mc:Fallback xmlns="">
          <p:sp>
            <p:nvSpPr>
              <p:cNvPr id="10" name="TextBox 9"/>
              <p:cNvSpPr txBox="1">
                <a:spLocks noRot="1" noChangeAspect="1" noMove="1" noResize="1" noEditPoints="1" noAdjustHandles="1" noChangeArrowheads="1" noChangeShapeType="1" noTextEdit="1"/>
              </p:cNvSpPr>
              <p:nvPr/>
            </p:nvSpPr>
            <p:spPr>
              <a:xfrm>
                <a:off x="2657628" y="4074306"/>
                <a:ext cx="749629" cy="646331"/>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5715000" y="3678716"/>
                <a:ext cx="2160591" cy="80124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unc>
                        <m:funcPr>
                          <m:ctrlPr>
                            <a:rPr lang="en-US" sz="2400" b="0" i="1" smtClean="0">
                              <a:latin typeface="Cambria Math"/>
                            </a:rPr>
                          </m:ctrlPr>
                        </m:funcPr>
                        <m:fName>
                          <m:r>
                            <m:rPr>
                              <m:sty m:val="p"/>
                            </m:rPr>
                            <a:rPr lang="en-US" sz="2400" b="0" i="0" smtClean="0">
                              <a:latin typeface="Cambria Math"/>
                            </a:rPr>
                            <m:t>sin</m:t>
                          </m:r>
                        </m:fName>
                        <m:e>
                          <m:r>
                            <a:rPr lang="en-US" sz="2400" b="0" i="1" smtClean="0">
                              <a:latin typeface="Cambria Math"/>
                            </a:rPr>
                            <m:t> </m:t>
                          </m:r>
                          <m:r>
                            <a:rPr lang="en-US" sz="2400" b="0" i="1" smtClean="0">
                              <a:latin typeface="Cambria Math"/>
                              <a:ea typeface="Cambria Math"/>
                            </a:rPr>
                            <m:t>23.5=</m:t>
                          </m:r>
                          <m:f>
                            <m:fPr>
                              <m:ctrlPr>
                                <a:rPr lang="en-US" sz="2400" b="0" i="1" smtClean="0">
                                  <a:latin typeface="Cambria Math"/>
                                  <a:ea typeface="Cambria Math"/>
                                </a:rPr>
                              </m:ctrlPr>
                            </m:fPr>
                            <m:num>
                              <m:sSub>
                                <m:sSubPr>
                                  <m:ctrlPr>
                                    <a:rPr lang="en-US" sz="2400" b="0" i="1" smtClean="0">
                                      <a:latin typeface="Cambria Math"/>
                                      <a:ea typeface="Cambria Math"/>
                                    </a:rPr>
                                  </m:ctrlPr>
                                </m:sSubPr>
                                <m:e>
                                  <m:r>
                                    <a:rPr lang="en-US" sz="2400" b="0" i="1" smtClean="0">
                                      <a:latin typeface="Cambria Math"/>
                                      <a:ea typeface="Cambria Math"/>
                                    </a:rPr>
                                    <m:t>𝑏</m:t>
                                  </m:r>
                                </m:e>
                                <m:sub>
                                  <m:r>
                                    <a:rPr lang="en-US" sz="2400" b="0" i="1" smtClean="0">
                                      <a:latin typeface="Cambria Math"/>
                                      <a:ea typeface="Cambria Math"/>
                                    </a:rPr>
                                    <m:t>𝑦</m:t>
                                  </m:r>
                                </m:sub>
                              </m:sSub>
                            </m:num>
                            <m:den>
                              <m:r>
                                <m:rPr>
                                  <m:nor/>
                                </m:rPr>
                                <a:rPr lang="en-US" sz="2400" b="0" i="0" smtClean="0">
                                  <a:latin typeface="Cambria Math"/>
                                  <a:ea typeface="Cambria Math"/>
                                </a:rPr>
                                <m:t>4</m:t>
                              </m:r>
                              <m:r>
                                <m:rPr>
                                  <m:nor/>
                                </m:rPr>
                                <a:rPr lang="en-US" sz="2400" b="0" i="0" smtClean="0">
                                  <a:latin typeface="Cambria Math"/>
                                  <a:ea typeface="Cambria Math"/>
                                </a:rPr>
                                <m:t>m</m:t>
                              </m:r>
                            </m:den>
                          </m:f>
                        </m:e>
                      </m:func>
                    </m:oMath>
                  </m:oMathPara>
                </a14:m>
                <a:endParaRPr lang="en-US" sz="2400" dirty="0"/>
              </a:p>
            </p:txBody>
          </p:sp>
        </mc:Choice>
        <mc:Fallback xmlns="">
          <p:sp>
            <p:nvSpPr>
              <p:cNvPr id="11" name="TextBox 10"/>
              <p:cNvSpPr txBox="1">
                <a:spLocks noRot="1" noChangeAspect="1" noMove="1" noResize="1" noEditPoints="1" noAdjustHandles="1" noChangeArrowheads="1" noChangeShapeType="1" noTextEdit="1"/>
              </p:cNvSpPr>
              <p:nvPr/>
            </p:nvSpPr>
            <p:spPr>
              <a:xfrm>
                <a:off x="5715000" y="3678716"/>
                <a:ext cx="2160591" cy="801245"/>
              </a:xfrm>
              <a:prstGeom prst="rect">
                <a:avLst/>
              </a:prstGeom>
              <a:blipFill rotWithShape="1">
                <a:blip r:embed="rId4"/>
                <a:stretch>
                  <a:fillRect/>
                </a:stretch>
              </a:blipFill>
            </p:spPr>
            <p:txBody>
              <a:bodyPr/>
              <a:lstStyle/>
              <a:p>
                <a:r>
                  <a:rPr lang="en-US">
                    <a:noFill/>
                  </a:rPr>
                  <a:t> </a:t>
                </a:r>
              </a:p>
            </p:txBody>
          </p:sp>
        </mc:Fallback>
      </mc:AlternateContent>
      <p:sp>
        <p:nvSpPr>
          <p:cNvPr id="12" name="Left Brace 11"/>
          <p:cNvSpPr/>
          <p:nvPr/>
        </p:nvSpPr>
        <p:spPr>
          <a:xfrm rot="4417707">
            <a:off x="2566726" y="1306726"/>
            <a:ext cx="609600" cy="3705076"/>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438013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473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800" y="1565275"/>
            <a:ext cx="2536825" cy="251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84739" name="Rectangle 3"/>
          <p:cNvSpPr>
            <a:spLocks/>
          </p:cNvSpPr>
          <p:nvPr/>
        </p:nvSpPr>
        <p:spPr bwMode="auto">
          <a:xfrm>
            <a:off x="569913" y="739775"/>
            <a:ext cx="7948612"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marL="206375" indent="-206375" algn="l" defTabSz="822325">
              <a:defRPr sz="2400">
                <a:solidFill>
                  <a:schemeClr val="tx1"/>
                </a:solidFill>
                <a:latin typeface="Times New Roman" panose="02020603050405020304" pitchFamily="18" charset="0"/>
              </a:defRPr>
            </a:lvl1pPr>
            <a:lvl2pPr marL="617538" indent="-206375" algn="l" defTabSz="822325">
              <a:defRPr sz="2400">
                <a:solidFill>
                  <a:schemeClr val="tx1"/>
                </a:solidFill>
                <a:latin typeface="Times New Roman" panose="02020603050405020304" pitchFamily="18" charset="0"/>
              </a:defRPr>
            </a:lvl2pPr>
            <a:lvl3pPr marL="1028700" indent="-206375" algn="l" defTabSz="822325">
              <a:defRPr sz="2400">
                <a:solidFill>
                  <a:schemeClr val="tx1"/>
                </a:solidFill>
                <a:latin typeface="Times New Roman" panose="02020603050405020304" pitchFamily="18" charset="0"/>
              </a:defRPr>
            </a:lvl3pPr>
            <a:lvl4pPr marL="1439863" indent="-204788" algn="l" defTabSz="822325">
              <a:defRPr sz="2400">
                <a:solidFill>
                  <a:schemeClr val="tx1"/>
                </a:solidFill>
                <a:latin typeface="Times New Roman" panose="02020603050405020304" pitchFamily="18" charset="0"/>
              </a:defRPr>
            </a:lvl4pPr>
            <a:lvl5pPr marL="1851025" indent="-204788" algn="l" defTabSz="822325">
              <a:defRPr sz="2400">
                <a:solidFill>
                  <a:schemeClr val="tx1"/>
                </a:solidFill>
                <a:latin typeface="Times New Roman" panose="02020603050405020304" pitchFamily="18" charset="0"/>
              </a:defRPr>
            </a:lvl5pPr>
            <a:lvl6pPr marL="2308225" indent="-204788" defTabSz="822325" eaLnBrk="0" fontAlgn="base" hangingPunct="0">
              <a:spcBef>
                <a:spcPct val="0"/>
              </a:spcBef>
              <a:spcAft>
                <a:spcPct val="0"/>
              </a:spcAft>
              <a:defRPr sz="2400">
                <a:solidFill>
                  <a:schemeClr val="tx1"/>
                </a:solidFill>
                <a:latin typeface="Times New Roman" panose="02020603050405020304" pitchFamily="18" charset="0"/>
              </a:defRPr>
            </a:lvl6pPr>
            <a:lvl7pPr marL="2765425" indent="-204788" defTabSz="822325" eaLnBrk="0" fontAlgn="base" hangingPunct="0">
              <a:spcBef>
                <a:spcPct val="0"/>
              </a:spcBef>
              <a:spcAft>
                <a:spcPct val="0"/>
              </a:spcAft>
              <a:defRPr sz="2400">
                <a:solidFill>
                  <a:schemeClr val="tx1"/>
                </a:solidFill>
                <a:latin typeface="Times New Roman" panose="02020603050405020304" pitchFamily="18" charset="0"/>
              </a:defRPr>
            </a:lvl7pPr>
            <a:lvl8pPr marL="3222625" indent="-204788" defTabSz="822325" eaLnBrk="0" fontAlgn="base" hangingPunct="0">
              <a:spcBef>
                <a:spcPct val="0"/>
              </a:spcBef>
              <a:spcAft>
                <a:spcPct val="0"/>
              </a:spcAft>
              <a:defRPr sz="2400">
                <a:solidFill>
                  <a:schemeClr val="tx1"/>
                </a:solidFill>
                <a:latin typeface="Times New Roman" panose="02020603050405020304" pitchFamily="18" charset="0"/>
              </a:defRPr>
            </a:lvl8pPr>
            <a:lvl9pPr marL="3679825" indent="-204788" defTabSz="822325"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2200">
                <a:latin typeface="Arial" panose="020B0604020202020204" pitchFamily="34" charset="0"/>
              </a:rPr>
              <a:t>The following vectors have length 4.0 units.</a:t>
            </a:r>
          </a:p>
          <a:p>
            <a:pPr eaLnBrk="1" hangingPunct="1"/>
            <a:r>
              <a:rPr lang="en-US" altLang="en-US" sz="2200">
                <a:latin typeface="Arial" panose="020B0604020202020204" pitchFamily="34" charset="0"/>
              </a:rPr>
              <a:t>What are the </a:t>
            </a:r>
            <a:r>
              <a:rPr lang="en-US" altLang="en-US" sz="2200" i="1">
                <a:latin typeface="Arial" panose="020B0604020202020204" pitchFamily="34" charset="0"/>
              </a:rPr>
              <a:t>x</a:t>
            </a:r>
            <a:r>
              <a:rPr lang="en-US" altLang="en-US" sz="2200">
                <a:latin typeface="Arial" panose="020B0604020202020204" pitchFamily="34" charset="0"/>
              </a:rPr>
              <a:t>- and </a:t>
            </a:r>
            <a:r>
              <a:rPr lang="en-US" altLang="en-US" sz="2200" i="1">
                <a:latin typeface="Arial" panose="020B0604020202020204" pitchFamily="34" charset="0"/>
              </a:rPr>
              <a:t>y</a:t>
            </a:r>
            <a:r>
              <a:rPr lang="en-US" altLang="en-US" sz="2200">
                <a:latin typeface="Arial" panose="020B0604020202020204" pitchFamily="34" charset="0"/>
              </a:rPr>
              <a:t>-components of these vectors?</a:t>
            </a:r>
            <a:endParaRPr lang="en-US" altLang="en-US" sz="2200">
              <a:latin typeface="Gill Sans" pitchFamily="48" charset="0"/>
              <a:sym typeface="Gill Sans" pitchFamily="48" charset="0"/>
            </a:endParaRPr>
          </a:p>
        </p:txBody>
      </p:sp>
      <p:sp>
        <p:nvSpPr>
          <p:cNvPr id="884740" name="Rectangle 4"/>
          <p:cNvSpPr>
            <a:spLocks/>
          </p:cNvSpPr>
          <p:nvPr/>
        </p:nvSpPr>
        <p:spPr bwMode="auto">
          <a:xfrm>
            <a:off x="1096963" y="4438650"/>
            <a:ext cx="1816100" cy="1757363"/>
          </a:xfrm>
          <a:prstGeom prst="rect">
            <a:avLst/>
          </a:prstGeom>
          <a:noFill/>
          <a:ln>
            <a:noFill/>
          </a:ln>
          <a:effectLst/>
          <a:extLst>
            <a:ext uri="{909E8E84-426E-40DD-AFC4-6F175D3DCCD1}">
              <a14:hiddenFill xmlns:a14="http://schemas.microsoft.com/office/drawing/2010/main">
                <a:blipFill dpi="0" rotWithShape="0">
                  <a:blip r:embed="rId5"/>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296" tIns="41148" rIns="82296" bIns="41148">
            <a:spAutoFit/>
          </a:bodyPr>
          <a:lstStyle>
            <a:lvl1pPr marL="412750" indent="-412750" algn="l" defTabSz="822325">
              <a:defRPr sz="2400">
                <a:solidFill>
                  <a:schemeClr val="tx1"/>
                </a:solidFill>
                <a:latin typeface="Times New Roman" panose="02020603050405020304" pitchFamily="18" charset="0"/>
              </a:defRPr>
            </a:lvl1pPr>
            <a:lvl2pPr marL="777875" indent="-206375" algn="l" defTabSz="822325">
              <a:defRPr sz="2400">
                <a:solidFill>
                  <a:schemeClr val="tx1"/>
                </a:solidFill>
                <a:latin typeface="Times New Roman" panose="02020603050405020304" pitchFamily="18" charset="0"/>
              </a:defRPr>
            </a:lvl2pPr>
            <a:lvl3pPr marL="1085850" indent="-206375" algn="l" defTabSz="822325">
              <a:defRPr sz="2400">
                <a:solidFill>
                  <a:schemeClr val="tx1"/>
                </a:solidFill>
                <a:latin typeface="Times New Roman" panose="02020603050405020304" pitchFamily="18" charset="0"/>
              </a:defRPr>
            </a:lvl3pPr>
            <a:lvl4pPr marL="1439863" indent="-204788" algn="l" defTabSz="822325">
              <a:defRPr sz="2400">
                <a:solidFill>
                  <a:schemeClr val="tx1"/>
                </a:solidFill>
                <a:latin typeface="Times New Roman" panose="02020603050405020304" pitchFamily="18" charset="0"/>
              </a:defRPr>
            </a:lvl4pPr>
            <a:lvl5pPr marL="1851025" indent="-204788" algn="l" defTabSz="822325">
              <a:defRPr sz="2400">
                <a:solidFill>
                  <a:schemeClr val="tx1"/>
                </a:solidFill>
                <a:latin typeface="Times New Roman" panose="02020603050405020304" pitchFamily="18" charset="0"/>
              </a:defRPr>
            </a:lvl5pPr>
            <a:lvl6pPr marL="2308225" indent="-204788" defTabSz="822325" eaLnBrk="0" fontAlgn="base" hangingPunct="0">
              <a:spcBef>
                <a:spcPct val="0"/>
              </a:spcBef>
              <a:spcAft>
                <a:spcPct val="0"/>
              </a:spcAft>
              <a:defRPr sz="2400">
                <a:solidFill>
                  <a:schemeClr val="tx1"/>
                </a:solidFill>
                <a:latin typeface="Times New Roman" panose="02020603050405020304" pitchFamily="18" charset="0"/>
              </a:defRPr>
            </a:lvl6pPr>
            <a:lvl7pPr marL="2765425" indent="-204788" defTabSz="822325" eaLnBrk="0" fontAlgn="base" hangingPunct="0">
              <a:spcBef>
                <a:spcPct val="0"/>
              </a:spcBef>
              <a:spcAft>
                <a:spcPct val="0"/>
              </a:spcAft>
              <a:defRPr sz="2400">
                <a:solidFill>
                  <a:schemeClr val="tx1"/>
                </a:solidFill>
                <a:latin typeface="Times New Roman" panose="02020603050405020304" pitchFamily="18" charset="0"/>
              </a:defRPr>
            </a:lvl7pPr>
            <a:lvl8pPr marL="3222625" indent="-204788" defTabSz="822325" eaLnBrk="0" fontAlgn="base" hangingPunct="0">
              <a:spcBef>
                <a:spcPct val="0"/>
              </a:spcBef>
              <a:spcAft>
                <a:spcPct val="0"/>
              </a:spcAft>
              <a:defRPr sz="2400">
                <a:solidFill>
                  <a:schemeClr val="tx1"/>
                </a:solidFill>
                <a:latin typeface="Times New Roman" panose="02020603050405020304" pitchFamily="18" charset="0"/>
              </a:defRPr>
            </a:lvl8pPr>
            <a:lvl9pPr marL="3679825" indent="-204788" defTabSz="822325"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buFont typeface="Arial" panose="020B0604020202020204" pitchFamily="34" charset="0"/>
              <a:buAutoNum type="alphaUcPeriod"/>
            </a:pPr>
            <a:r>
              <a:rPr lang="en-US" altLang="en-US" sz="2200">
                <a:solidFill>
                  <a:srgbClr val="000000"/>
                </a:solidFill>
                <a:latin typeface="Arial" panose="020B0604020202020204" pitchFamily="34" charset="0"/>
                <a:ea typeface="ヒラギノ角ゴ Pro W3" pitchFamily="48" charset="-128"/>
              </a:rPr>
              <a:t>3.5, 2.0</a:t>
            </a:r>
          </a:p>
          <a:p>
            <a:pPr eaLnBrk="1" hangingPunct="1">
              <a:buFont typeface="Arial" panose="020B0604020202020204" pitchFamily="34" charset="0"/>
              <a:buAutoNum type="alphaUcPeriod"/>
            </a:pPr>
            <a:r>
              <a:rPr lang="en-US" altLang="en-US" sz="2200">
                <a:solidFill>
                  <a:srgbClr val="000000"/>
                </a:solidFill>
                <a:latin typeface="Arial" panose="020B0604020202020204" pitchFamily="34" charset="0"/>
                <a:ea typeface="ヒラギノ角ゴ Pro W3" pitchFamily="48" charset="-128"/>
                <a:sym typeface="Symbol" panose="05050102010706020507" pitchFamily="18" charset="2"/>
              </a:rPr>
              <a:t></a:t>
            </a:r>
            <a:r>
              <a:rPr lang="en-US" altLang="en-US" sz="2200">
                <a:solidFill>
                  <a:srgbClr val="000000"/>
                </a:solidFill>
                <a:latin typeface="Arial" panose="020B0604020202020204" pitchFamily="34" charset="0"/>
                <a:ea typeface="ヒラギノ角ゴ Pro W3" pitchFamily="48" charset="-128"/>
              </a:rPr>
              <a:t>2.0, 3.5</a:t>
            </a:r>
          </a:p>
          <a:p>
            <a:pPr eaLnBrk="1" hangingPunct="1">
              <a:buFont typeface="Arial" panose="020B0604020202020204" pitchFamily="34" charset="0"/>
              <a:buAutoNum type="alphaUcPeriod"/>
            </a:pPr>
            <a:r>
              <a:rPr lang="en-US" altLang="en-US" sz="2200">
                <a:solidFill>
                  <a:srgbClr val="000000"/>
                </a:solidFill>
                <a:latin typeface="Arial" panose="020B0604020202020204" pitchFamily="34" charset="0"/>
                <a:ea typeface="ヒラギノ角ゴ Pro W3" pitchFamily="48" charset="-128"/>
                <a:sym typeface="Symbol" panose="05050102010706020507" pitchFamily="18" charset="2"/>
              </a:rPr>
              <a:t></a:t>
            </a:r>
            <a:r>
              <a:rPr lang="en-US" altLang="en-US" sz="2200">
                <a:solidFill>
                  <a:srgbClr val="000000"/>
                </a:solidFill>
                <a:latin typeface="Arial" panose="020B0604020202020204" pitchFamily="34" charset="0"/>
                <a:ea typeface="ヒラギノ角ゴ Pro W3" pitchFamily="48" charset="-128"/>
              </a:rPr>
              <a:t>3.5, 2.0</a:t>
            </a:r>
          </a:p>
          <a:p>
            <a:pPr eaLnBrk="1" hangingPunct="1">
              <a:buFont typeface="Arial" panose="020B0604020202020204" pitchFamily="34" charset="0"/>
              <a:buAutoNum type="alphaUcPeriod"/>
            </a:pPr>
            <a:r>
              <a:rPr lang="en-US" altLang="en-US" sz="2200">
                <a:solidFill>
                  <a:srgbClr val="000000"/>
                </a:solidFill>
                <a:latin typeface="Arial" panose="020B0604020202020204" pitchFamily="34" charset="0"/>
                <a:ea typeface="ヒラギノ角ゴ Pro W3" pitchFamily="48" charset="-128"/>
              </a:rPr>
              <a:t>2.0, </a:t>
            </a:r>
            <a:r>
              <a:rPr lang="en-US" altLang="en-US" sz="2200">
                <a:solidFill>
                  <a:srgbClr val="000000"/>
                </a:solidFill>
                <a:latin typeface="Arial" panose="020B0604020202020204" pitchFamily="34" charset="0"/>
                <a:ea typeface="ヒラギノ角ゴ Pro W3" pitchFamily="48" charset="-128"/>
                <a:sym typeface="Symbol" panose="05050102010706020507" pitchFamily="18" charset="2"/>
              </a:rPr>
              <a:t></a:t>
            </a:r>
            <a:r>
              <a:rPr lang="en-US" altLang="en-US" sz="2200">
                <a:solidFill>
                  <a:srgbClr val="000000"/>
                </a:solidFill>
                <a:latin typeface="Arial" panose="020B0604020202020204" pitchFamily="34" charset="0"/>
                <a:ea typeface="ヒラギノ角ゴ Pro W3" pitchFamily="48" charset="-128"/>
              </a:rPr>
              <a:t>3.5</a:t>
            </a:r>
          </a:p>
          <a:p>
            <a:pPr eaLnBrk="1" hangingPunct="1">
              <a:buFont typeface="Arial" panose="020B0604020202020204" pitchFamily="34" charset="0"/>
              <a:buAutoNum type="alphaUcPeriod"/>
            </a:pPr>
            <a:r>
              <a:rPr lang="en-US" altLang="en-US" sz="2200">
                <a:solidFill>
                  <a:srgbClr val="000000"/>
                </a:solidFill>
                <a:latin typeface="Arial" panose="020B0604020202020204" pitchFamily="34" charset="0"/>
                <a:ea typeface="ヒラギノ角ゴ Pro W3" pitchFamily="48" charset="-128"/>
                <a:sym typeface="Symbol" panose="05050102010706020507" pitchFamily="18" charset="2"/>
              </a:rPr>
              <a:t></a:t>
            </a:r>
            <a:r>
              <a:rPr lang="en-US" altLang="en-US" sz="2200">
                <a:solidFill>
                  <a:srgbClr val="000000"/>
                </a:solidFill>
                <a:latin typeface="Arial" panose="020B0604020202020204" pitchFamily="34" charset="0"/>
                <a:ea typeface="ヒラギノ角ゴ Pro W3" pitchFamily="48" charset="-128"/>
              </a:rPr>
              <a:t>3.5, </a:t>
            </a:r>
            <a:r>
              <a:rPr lang="en-US" altLang="en-US" sz="2200">
                <a:solidFill>
                  <a:srgbClr val="000000"/>
                </a:solidFill>
                <a:latin typeface="Arial" panose="020B0604020202020204" pitchFamily="34" charset="0"/>
                <a:ea typeface="ヒラギノ角ゴ Pro W3" pitchFamily="48" charset="-128"/>
                <a:sym typeface="Symbol" panose="05050102010706020507" pitchFamily="18" charset="2"/>
              </a:rPr>
              <a:t></a:t>
            </a:r>
            <a:r>
              <a:rPr lang="en-US" altLang="en-US" sz="2200">
                <a:solidFill>
                  <a:srgbClr val="000000"/>
                </a:solidFill>
                <a:latin typeface="Arial" panose="020B0604020202020204" pitchFamily="34" charset="0"/>
                <a:ea typeface="ヒラギノ角ゴ Pro W3" pitchFamily="48" charset="-128"/>
              </a:rPr>
              <a:t>2.0</a:t>
            </a:r>
          </a:p>
        </p:txBody>
      </p:sp>
      <p:sp>
        <p:nvSpPr>
          <p:cNvPr id="884742" name="Rectangle 6"/>
          <p:cNvSpPr>
            <a:spLocks/>
          </p:cNvSpPr>
          <p:nvPr/>
        </p:nvSpPr>
        <p:spPr bwMode="auto">
          <a:xfrm>
            <a:off x="554038" y="142875"/>
            <a:ext cx="8229600" cy="50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63500" dir="2700000" algn="ctr" rotWithShape="0">
                    <a:schemeClr val="bg2">
                      <a:alpha val="70000"/>
                    </a:schemeClr>
                  </a:outerShdw>
                </a:effectLst>
              </a14:hiddenEffects>
            </a:ext>
          </a:extLst>
        </p:spPr>
        <p:txBody>
          <a:bodyPr lIns="0" tIns="0" rIns="0" bIns="0"/>
          <a:lstStyle/>
          <a:p>
            <a:pPr algn="l" eaLnBrk="1" hangingPunct="1"/>
            <a:r>
              <a:rPr lang="en-US" altLang="en-US" sz="3000">
                <a:solidFill>
                  <a:srgbClr val="662A6D"/>
                </a:solidFill>
              </a:rPr>
              <a:t>Checking Understanding</a:t>
            </a:r>
          </a:p>
        </p:txBody>
      </p:sp>
      <p:sp>
        <p:nvSpPr>
          <p:cNvPr id="884743" name="Rectangle 7"/>
          <p:cNvSpPr>
            <a:spLocks/>
          </p:cNvSpPr>
          <p:nvPr/>
        </p:nvSpPr>
        <p:spPr bwMode="auto">
          <a:xfrm>
            <a:off x="8151813" y="6524625"/>
            <a:ext cx="965200" cy="295275"/>
          </a:xfrm>
          <a:prstGeom prst="rect">
            <a:avLst/>
          </a:prstGeom>
          <a:noFill/>
          <a:ln>
            <a:noFill/>
          </a:ln>
          <a:effectLst/>
          <a:extLst>
            <a:ext uri="{909E8E84-426E-40DD-AFC4-6F175D3DCCD1}">
              <a14:hiddenFill xmlns:a14="http://schemas.microsoft.com/office/drawing/2010/main">
                <a:blipFill dpi="0" rotWithShape="0">
                  <a:blip r:embed="rId5"/>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296" tIns="41148" rIns="82296" bIns="41148">
            <a:spAutoFit/>
          </a:bodyPr>
          <a:lstStyle>
            <a:lvl1pPr algn="l" defTabSz="822325">
              <a:defRPr sz="2400">
                <a:solidFill>
                  <a:schemeClr val="tx1"/>
                </a:solidFill>
                <a:latin typeface="Times New Roman" panose="02020603050405020304" pitchFamily="18" charset="0"/>
              </a:defRPr>
            </a:lvl1pPr>
            <a:lvl2pPr marL="411163" algn="l" defTabSz="822325">
              <a:defRPr sz="2400">
                <a:solidFill>
                  <a:schemeClr val="tx1"/>
                </a:solidFill>
                <a:latin typeface="Times New Roman" panose="02020603050405020304" pitchFamily="18" charset="0"/>
              </a:defRPr>
            </a:lvl2pPr>
            <a:lvl3pPr marL="822325" algn="l" defTabSz="822325">
              <a:defRPr sz="2400">
                <a:solidFill>
                  <a:schemeClr val="tx1"/>
                </a:solidFill>
                <a:latin typeface="Times New Roman" panose="02020603050405020304" pitchFamily="18" charset="0"/>
              </a:defRPr>
            </a:lvl3pPr>
            <a:lvl4pPr marL="1235075" algn="l" defTabSz="822325">
              <a:defRPr sz="2400">
                <a:solidFill>
                  <a:schemeClr val="tx1"/>
                </a:solidFill>
                <a:latin typeface="Times New Roman" panose="02020603050405020304" pitchFamily="18" charset="0"/>
              </a:defRPr>
            </a:lvl4pPr>
            <a:lvl5pPr marL="1646238" algn="l" defTabSz="822325">
              <a:defRPr sz="2400">
                <a:solidFill>
                  <a:schemeClr val="tx1"/>
                </a:solidFill>
                <a:latin typeface="Times New Roman" panose="02020603050405020304" pitchFamily="18" charset="0"/>
              </a:defRPr>
            </a:lvl5pPr>
            <a:lvl6pPr marL="2103438" defTabSz="822325" eaLnBrk="0" fontAlgn="base" hangingPunct="0">
              <a:spcBef>
                <a:spcPct val="0"/>
              </a:spcBef>
              <a:spcAft>
                <a:spcPct val="0"/>
              </a:spcAft>
              <a:defRPr sz="2400">
                <a:solidFill>
                  <a:schemeClr val="tx1"/>
                </a:solidFill>
                <a:latin typeface="Times New Roman" panose="02020603050405020304" pitchFamily="18" charset="0"/>
              </a:defRPr>
            </a:lvl6pPr>
            <a:lvl7pPr marL="2560638" defTabSz="822325" eaLnBrk="0" fontAlgn="base" hangingPunct="0">
              <a:spcBef>
                <a:spcPct val="0"/>
              </a:spcBef>
              <a:spcAft>
                <a:spcPct val="0"/>
              </a:spcAft>
              <a:defRPr sz="2400">
                <a:solidFill>
                  <a:schemeClr val="tx1"/>
                </a:solidFill>
                <a:latin typeface="Times New Roman" panose="02020603050405020304" pitchFamily="18" charset="0"/>
              </a:defRPr>
            </a:lvl7pPr>
            <a:lvl8pPr marL="3017838" defTabSz="822325" eaLnBrk="0" fontAlgn="base" hangingPunct="0">
              <a:spcBef>
                <a:spcPct val="0"/>
              </a:spcBef>
              <a:spcAft>
                <a:spcPct val="0"/>
              </a:spcAft>
              <a:defRPr sz="2400">
                <a:solidFill>
                  <a:schemeClr val="tx1"/>
                </a:solidFill>
                <a:latin typeface="Times New Roman" panose="02020603050405020304" pitchFamily="18" charset="0"/>
              </a:defRPr>
            </a:lvl8pPr>
            <a:lvl9pPr marL="3475038" defTabSz="822325"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en-US" altLang="en-US" sz="1400">
                <a:solidFill>
                  <a:srgbClr val="000000"/>
                </a:solidFill>
                <a:latin typeface="Arial" panose="020B0604020202020204" pitchFamily="34" charset="0"/>
              </a:rPr>
              <a:t>Slide 3-27</a:t>
            </a:r>
          </a:p>
        </p:txBody>
      </p:sp>
      <p:pic>
        <p:nvPicPr>
          <p:cNvPr id="884744" name="PRS Question Icon" descr="PRS Question Icon"/>
          <p:cNvPicPr>
            <a:picLocks noChangeAspect="1" noChangeArrowheads="1"/>
          </p:cNvPicPr>
          <p:nvPr>
            <p:custDataLst>
              <p:tags r:id="rId1"/>
            </p:custDataLst>
          </p:nvPr>
        </p:nvPicPr>
        <p:blipFill>
          <a:blip r:embed="rId6">
            <a:extLst>
              <a:ext uri="{28A0092B-C50C-407E-A947-70E740481C1C}">
                <a14:useLocalDpi xmlns:a14="http://schemas.microsoft.com/office/drawing/2010/main" val="0"/>
              </a:ext>
            </a:extLst>
          </a:blip>
          <a:srcRect/>
          <a:stretch>
            <a:fillRect/>
          </a:stretch>
        </p:blipFill>
        <p:spPr bwMode="auto">
          <a:xfrm>
            <a:off x="8624888" y="87313"/>
            <a:ext cx="406400" cy="40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48553218"/>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3717131" y="1676400"/>
            <a:ext cx="1524000" cy="2818886"/>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867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74" y="1615646"/>
            <a:ext cx="2536825" cy="251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86787" name="Rectangle 3"/>
          <p:cNvSpPr>
            <a:spLocks/>
          </p:cNvSpPr>
          <p:nvPr/>
        </p:nvSpPr>
        <p:spPr bwMode="auto">
          <a:xfrm>
            <a:off x="569913" y="742950"/>
            <a:ext cx="8340725"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marL="206375" indent="-206375" algn="l" defTabSz="822325">
              <a:defRPr sz="2400">
                <a:solidFill>
                  <a:schemeClr val="tx1"/>
                </a:solidFill>
                <a:latin typeface="Times New Roman" panose="02020603050405020304" pitchFamily="18" charset="0"/>
              </a:defRPr>
            </a:lvl1pPr>
            <a:lvl2pPr marL="617538" indent="-206375" algn="l" defTabSz="822325">
              <a:defRPr sz="2400">
                <a:solidFill>
                  <a:schemeClr val="tx1"/>
                </a:solidFill>
                <a:latin typeface="Times New Roman" panose="02020603050405020304" pitchFamily="18" charset="0"/>
              </a:defRPr>
            </a:lvl2pPr>
            <a:lvl3pPr marL="1028700" indent="-206375" algn="l" defTabSz="822325">
              <a:defRPr sz="2400">
                <a:solidFill>
                  <a:schemeClr val="tx1"/>
                </a:solidFill>
                <a:latin typeface="Times New Roman" panose="02020603050405020304" pitchFamily="18" charset="0"/>
              </a:defRPr>
            </a:lvl3pPr>
            <a:lvl4pPr marL="1439863" indent="-204788" algn="l" defTabSz="822325">
              <a:defRPr sz="2400">
                <a:solidFill>
                  <a:schemeClr val="tx1"/>
                </a:solidFill>
                <a:latin typeface="Times New Roman" panose="02020603050405020304" pitchFamily="18" charset="0"/>
              </a:defRPr>
            </a:lvl4pPr>
            <a:lvl5pPr marL="1851025" indent="-204788" algn="l" defTabSz="822325">
              <a:defRPr sz="2400">
                <a:solidFill>
                  <a:schemeClr val="tx1"/>
                </a:solidFill>
                <a:latin typeface="Times New Roman" panose="02020603050405020304" pitchFamily="18" charset="0"/>
              </a:defRPr>
            </a:lvl5pPr>
            <a:lvl6pPr marL="2308225" indent="-204788" defTabSz="822325" eaLnBrk="0" fontAlgn="base" hangingPunct="0">
              <a:spcBef>
                <a:spcPct val="0"/>
              </a:spcBef>
              <a:spcAft>
                <a:spcPct val="0"/>
              </a:spcAft>
              <a:defRPr sz="2400">
                <a:solidFill>
                  <a:schemeClr val="tx1"/>
                </a:solidFill>
                <a:latin typeface="Times New Roman" panose="02020603050405020304" pitchFamily="18" charset="0"/>
              </a:defRPr>
            </a:lvl6pPr>
            <a:lvl7pPr marL="2765425" indent="-204788" defTabSz="822325" eaLnBrk="0" fontAlgn="base" hangingPunct="0">
              <a:spcBef>
                <a:spcPct val="0"/>
              </a:spcBef>
              <a:spcAft>
                <a:spcPct val="0"/>
              </a:spcAft>
              <a:defRPr sz="2400">
                <a:solidFill>
                  <a:schemeClr val="tx1"/>
                </a:solidFill>
                <a:latin typeface="Times New Roman" panose="02020603050405020304" pitchFamily="18" charset="0"/>
              </a:defRPr>
            </a:lvl7pPr>
            <a:lvl8pPr marL="3222625" indent="-204788" defTabSz="822325" eaLnBrk="0" fontAlgn="base" hangingPunct="0">
              <a:spcBef>
                <a:spcPct val="0"/>
              </a:spcBef>
              <a:spcAft>
                <a:spcPct val="0"/>
              </a:spcAft>
              <a:defRPr sz="2400">
                <a:solidFill>
                  <a:schemeClr val="tx1"/>
                </a:solidFill>
                <a:latin typeface="Times New Roman" panose="02020603050405020304" pitchFamily="18" charset="0"/>
              </a:defRPr>
            </a:lvl8pPr>
            <a:lvl9pPr marL="3679825" indent="-204788" defTabSz="822325"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2200" dirty="0">
                <a:latin typeface="Arial" panose="020B0604020202020204" pitchFamily="34" charset="0"/>
              </a:rPr>
              <a:t>The following </a:t>
            </a:r>
            <a:r>
              <a:rPr lang="en-US" altLang="en-US" sz="2200" dirty="0" smtClean="0">
                <a:latin typeface="Arial" panose="020B0604020202020204" pitchFamily="34" charset="0"/>
              </a:rPr>
              <a:t>vector has a </a:t>
            </a:r>
            <a:r>
              <a:rPr lang="en-US" altLang="en-US" sz="2200" dirty="0">
                <a:latin typeface="Arial" panose="020B0604020202020204" pitchFamily="34" charset="0"/>
              </a:rPr>
              <a:t>length </a:t>
            </a:r>
            <a:r>
              <a:rPr lang="en-US" altLang="en-US" sz="2200" dirty="0" smtClean="0">
                <a:latin typeface="Arial" panose="020B0604020202020204" pitchFamily="34" charset="0"/>
              </a:rPr>
              <a:t>of 4.0 </a:t>
            </a:r>
            <a:r>
              <a:rPr lang="en-US" altLang="en-US" sz="2200" dirty="0">
                <a:latin typeface="Arial" panose="020B0604020202020204" pitchFamily="34" charset="0"/>
              </a:rPr>
              <a:t>units.</a:t>
            </a:r>
          </a:p>
          <a:p>
            <a:pPr eaLnBrk="1" hangingPunct="1"/>
            <a:r>
              <a:rPr lang="en-US" altLang="en-US" sz="2200" dirty="0">
                <a:latin typeface="Arial" panose="020B0604020202020204" pitchFamily="34" charset="0"/>
              </a:rPr>
              <a:t>What are the </a:t>
            </a:r>
            <a:r>
              <a:rPr lang="en-US" altLang="en-US" sz="2200" i="1" dirty="0">
                <a:latin typeface="Arial" panose="020B0604020202020204" pitchFamily="34" charset="0"/>
              </a:rPr>
              <a:t>x</a:t>
            </a:r>
            <a:r>
              <a:rPr lang="en-US" altLang="en-US" sz="2200" dirty="0">
                <a:latin typeface="Arial" panose="020B0604020202020204" pitchFamily="34" charset="0"/>
              </a:rPr>
              <a:t>- and </a:t>
            </a:r>
            <a:r>
              <a:rPr lang="en-US" altLang="en-US" sz="2200" i="1" dirty="0">
                <a:latin typeface="Arial" panose="020B0604020202020204" pitchFamily="34" charset="0"/>
              </a:rPr>
              <a:t>y</a:t>
            </a:r>
            <a:r>
              <a:rPr lang="en-US" altLang="en-US" sz="2200" dirty="0">
                <a:latin typeface="Arial" panose="020B0604020202020204" pitchFamily="34" charset="0"/>
              </a:rPr>
              <a:t>-components of </a:t>
            </a:r>
            <a:r>
              <a:rPr lang="en-US" altLang="en-US" sz="2200" dirty="0" smtClean="0">
                <a:latin typeface="Arial" panose="020B0604020202020204" pitchFamily="34" charset="0"/>
              </a:rPr>
              <a:t>this vector?</a:t>
            </a:r>
            <a:endParaRPr lang="en-US" altLang="en-US" sz="2200" dirty="0">
              <a:latin typeface="Gill Sans" pitchFamily="48" charset="0"/>
              <a:sym typeface="Gill Sans" pitchFamily="48" charset="0"/>
            </a:endParaRPr>
          </a:p>
        </p:txBody>
      </p:sp>
      <p:sp>
        <p:nvSpPr>
          <p:cNvPr id="886790" name="Rectangle 6"/>
          <p:cNvSpPr>
            <a:spLocks/>
          </p:cNvSpPr>
          <p:nvPr/>
        </p:nvSpPr>
        <p:spPr bwMode="auto">
          <a:xfrm>
            <a:off x="565150" y="142875"/>
            <a:ext cx="8229600" cy="488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63500" dir="2700000" algn="ctr" rotWithShape="0">
                    <a:schemeClr val="bg2">
                      <a:alpha val="70000"/>
                    </a:schemeClr>
                  </a:outerShdw>
                </a:effectLst>
              </a14:hiddenEffects>
            </a:ext>
          </a:extLst>
        </p:spPr>
        <p:txBody>
          <a:bodyPr lIns="0" tIns="0" rIns="0" bIns="0"/>
          <a:lstStyle/>
          <a:p>
            <a:pPr algn="l" eaLnBrk="1" hangingPunct="1"/>
            <a:r>
              <a:rPr lang="en-US" altLang="en-US" sz="3000">
                <a:solidFill>
                  <a:srgbClr val="662A6D"/>
                </a:solidFill>
              </a:rPr>
              <a:t>Answer</a:t>
            </a:r>
          </a:p>
        </p:txBody>
      </p:sp>
      <p:sp>
        <p:nvSpPr>
          <p:cNvPr id="886791" name="Rectangle 7"/>
          <p:cNvSpPr>
            <a:spLocks/>
          </p:cNvSpPr>
          <p:nvPr/>
        </p:nvSpPr>
        <p:spPr bwMode="auto">
          <a:xfrm>
            <a:off x="8151813" y="6524625"/>
            <a:ext cx="965200" cy="295275"/>
          </a:xfrm>
          <a:prstGeom prst="rect">
            <a:avLst/>
          </a:prstGeom>
          <a:noFill/>
          <a:ln>
            <a:noFill/>
          </a:ln>
          <a:effectLst/>
          <a:extLst>
            <a:ext uri="{909E8E84-426E-40DD-AFC4-6F175D3DCCD1}">
              <a14:hiddenFill xmlns:a14="http://schemas.microsoft.com/office/drawing/2010/main">
                <a:blipFill dpi="0" rotWithShape="0">
                  <a:blip r:embed="rId4"/>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296" tIns="41148" rIns="82296" bIns="41148">
            <a:spAutoFit/>
          </a:bodyPr>
          <a:lstStyle>
            <a:lvl1pPr algn="l" defTabSz="822325">
              <a:defRPr sz="2400">
                <a:solidFill>
                  <a:schemeClr val="tx1"/>
                </a:solidFill>
                <a:latin typeface="Times New Roman" panose="02020603050405020304" pitchFamily="18" charset="0"/>
              </a:defRPr>
            </a:lvl1pPr>
            <a:lvl2pPr marL="411163" algn="l" defTabSz="822325">
              <a:defRPr sz="2400">
                <a:solidFill>
                  <a:schemeClr val="tx1"/>
                </a:solidFill>
                <a:latin typeface="Times New Roman" panose="02020603050405020304" pitchFamily="18" charset="0"/>
              </a:defRPr>
            </a:lvl2pPr>
            <a:lvl3pPr marL="822325" algn="l" defTabSz="822325">
              <a:defRPr sz="2400">
                <a:solidFill>
                  <a:schemeClr val="tx1"/>
                </a:solidFill>
                <a:latin typeface="Times New Roman" panose="02020603050405020304" pitchFamily="18" charset="0"/>
              </a:defRPr>
            </a:lvl3pPr>
            <a:lvl4pPr marL="1235075" algn="l" defTabSz="822325">
              <a:defRPr sz="2400">
                <a:solidFill>
                  <a:schemeClr val="tx1"/>
                </a:solidFill>
                <a:latin typeface="Times New Roman" panose="02020603050405020304" pitchFamily="18" charset="0"/>
              </a:defRPr>
            </a:lvl4pPr>
            <a:lvl5pPr marL="1646238" algn="l" defTabSz="822325">
              <a:defRPr sz="2400">
                <a:solidFill>
                  <a:schemeClr val="tx1"/>
                </a:solidFill>
                <a:latin typeface="Times New Roman" panose="02020603050405020304" pitchFamily="18" charset="0"/>
              </a:defRPr>
            </a:lvl5pPr>
            <a:lvl6pPr marL="2103438" defTabSz="822325" eaLnBrk="0" fontAlgn="base" hangingPunct="0">
              <a:spcBef>
                <a:spcPct val="0"/>
              </a:spcBef>
              <a:spcAft>
                <a:spcPct val="0"/>
              </a:spcAft>
              <a:defRPr sz="2400">
                <a:solidFill>
                  <a:schemeClr val="tx1"/>
                </a:solidFill>
                <a:latin typeface="Times New Roman" panose="02020603050405020304" pitchFamily="18" charset="0"/>
              </a:defRPr>
            </a:lvl6pPr>
            <a:lvl7pPr marL="2560638" defTabSz="822325" eaLnBrk="0" fontAlgn="base" hangingPunct="0">
              <a:spcBef>
                <a:spcPct val="0"/>
              </a:spcBef>
              <a:spcAft>
                <a:spcPct val="0"/>
              </a:spcAft>
              <a:defRPr sz="2400">
                <a:solidFill>
                  <a:schemeClr val="tx1"/>
                </a:solidFill>
                <a:latin typeface="Times New Roman" panose="02020603050405020304" pitchFamily="18" charset="0"/>
              </a:defRPr>
            </a:lvl7pPr>
            <a:lvl8pPr marL="3017838" defTabSz="822325" eaLnBrk="0" fontAlgn="base" hangingPunct="0">
              <a:spcBef>
                <a:spcPct val="0"/>
              </a:spcBef>
              <a:spcAft>
                <a:spcPct val="0"/>
              </a:spcAft>
              <a:defRPr sz="2400">
                <a:solidFill>
                  <a:schemeClr val="tx1"/>
                </a:solidFill>
                <a:latin typeface="Times New Roman" panose="02020603050405020304" pitchFamily="18" charset="0"/>
              </a:defRPr>
            </a:lvl8pPr>
            <a:lvl9pPr marL="3475038" defTabSz="822325"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en-US" altLang="en-US" sz="1400">
                <a:solidFill>
                  <a:srgbClr val="000000"/>
                </a:solidFill>
                <a:latin typeface="Arial" panose="020B0604020202020204" pitchFamily="34" charset="0"/>
              </a:rPr>
              <a:t>Slide 3-28</a:t>
            </a:r>
          </a:p>
        </p:txBody>
      </p:sp>
      <p:sp>
        <p:nvSpPr>
          <p:cNvPr id="886792" name="Rectangle 8"/>
          <p:cNvSpPr>
            <a:spLocks/>
          </p:cNvSpPr>
          <p:nvPr/>
        </p:nvSpPr>
        <p:spPr bwMode="auto">
          <a:xfrm>
            <a:off x="1096963" y="4438650"/>
            <a:ext cx="1836528" cy="1775871"/>
          </a:xfrm>
          <a:prstGeom prst="rect">
            <a:avLst/>
          </a:prstGeom>
          <a:noFill/>
          <a:ln>
            <a:noFill/>
          </a:ln>
          <a:effectLst/>
          <a:extLst>
            <a:ext uri="{909E8E84-426E-40DD-AFC4-6F175D3DCCD1}">
              <a14:hiddenFill xmlns:a14="http://schemas.microsoft.com/office/drawing/2010/main">
                <a:blipFill dpi="0" rotWithShape="0">
                  <a:blip r:embed="rId4"/>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296" tIns="41148" rIns="82296" bIns="41148">
            <a:spAutoFit/>
          </a:bodyPr>
          <a:lstStyle>
            <a:lvl1pPr marL="412750" indent="-412750" algn="l" defTabSz="822325">
              <a:defRPr sz="2400">
                <a:solidFill>
                  <a:schemeClr val="tx1"/>
                </a:solidFill>
                <a:latin typeface="Times New Roman" panose="02020603050405020304" pitchFamily="18" charset="0"/>
              </a:defRPr>
            </a:lvl1pPr>
            <a:lvl2pPr marL="777875" indent="-206375" algn="l" defTabSz="822325">
              <a:defRPr sz="2400">
                <a:solidFill>
                  <a:schemeClr val="tx1"/>
                </a:solidFill>
                <a:latin typeface="Times New Roman" panose="02020603050405020304" pitchFamily="18" charset="0"/>
              </a:defRPr>
            </a:lvl2pPr>
            <a:lvl3pPr marL="1085850" indent="-206375" algn="l" defTabSz="822325">
              <a:defRPr sz="2400">
                <a:solidFill>
                  <a:schemeClr val="tx1"/>
                </a:solidFill>
                <a:latin typeface="Times New Roman" panose="02020603050405020304" pitchFamily="18" charset="0"/>
              </a:defRPr>
            </a:lvl3pPr>
            <a:lvl4pPr marL="1439863" indent="-204788" algn="l" defTabSz="822325">
              <a:defRPr sz="2400">
                <a:solidFill>
                  <a:schemeClr val="tx1"/>
                </a:solidFill>
                <a:latin typeface="Times New Roman" panose="02020603050405020304" pitchFamily="18" charset="0"/>
              </a:defRPr>
            </a:lvl4pPr>
            <a:lvl5pPr marL="1851025" indent="-204788" algn="l" defTabSz="822325">
              <a:defRPr sz="2400">
                <a:solidFill>
                  <a:schemeClr val="tx1"/>
                </a:solidFill>
                <a:latin typeface="Times New Roman" panose="02020603050405020304" pitchFamily="18" charset="0"/>
              </a:defRPr>
            </a:lvl5pPr>
            <a:lvl6pPr marL="2308225" indent="-204788" defTabSz="822325" eaLnBrk="0" fontAlgn="base" hangingPunct="0">
              <a:spcBef>
                <a:spcPct val="0"/>
              </a:spcBef>
              <a:spcAft>
                <a:spcPct val="0"/>
              </a:spcAft>
              <a:defRPr sz="2400">
                <a:solidFill>
                  <a:schemeClr val="tx1"/>
                </a:solidFill>
                <a:latin typeface="Times New Roman" panose="02020603050405020304" pitchFamily="18" charset="0"/>
              </a:defRPr>
            </a:lvl6pPr>
            <a:lvl7pPr marL="2765425" indent="-204788" defTabSz="822325" eaLnBrk="0" fontAlgn="base" hangingPunct="0">
              <a:spcBef>
                <a:spcPct val="0"/>
              </a:spcBef>
              <a:spcAft>
                <a:spcPct val="0"/>
              </a:spcAft>
              <a:defRPr sz="2400">
                <a:solidFill>
                  <a:schemeClr val="tx1"/>
                </a:solidFill>
                <a:latin typeface="Times New Roman" panose="02020603050405020304" pitchFamily="18" charset="0"/>
              </a:defRPr>
            </a:lvl7pPr>
            <a:lvl8pPr marL="3222625" indent="-204788" defTabSz="822325" eaLnBrk="0" fontAlgn="base" hangingPunct="0">
              <a:spcBef>
                <a:spcPct val="0"/>
              </a:spcBef>
              <a:spcAft>
                <a:spcPct val="0"/>
              </a:spcAft>
              <a:defRPr sz="2400">
                <a:solidFill>
                  <a:schemeClr val="tx1"/>
                </a:solidFill>
                <a:latin typeface="Times New Roman" panose="02020603050405020304" pitchFamily="18" charset="0"/>
              </a:defRPr>
            </a:lvl8pPr>
            <a:lvl9pPr marL="3679825" indent="-204788" defTabSz="822325"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buFont typeface="Arial" panose="020B0604020202020204" pitchFamily="34" charset="0"/>
              <a:buAutoNum type="alphaUcPeriod"/>
            </a:pPr>
            <a:r>
              <a:rPr lang="en-US" altLang="en-US" sz="2200" dirty="0">
                <a:solidFill>
                  <a:srgbClr val="000000"/>
                </a:solidFill>
                <a:latin typeface="Arial" panose="020B0604020202020204" pitchFamily="34" charset="0"/>
                <a:ea typeface="ヒラギノ角ゴ Pro W3" pitchFamily="48" charset="-128"/>
              </a:rPr>
              <a:t>3.5, 2.0</a:t>
            </a:r>
          </a:p>
          <a:p>
            <a:pPr eaLnBrk="1" hangingPunct="1">
              <a:buFont typeface="Arial" panose="020B0604020202020204" pitchFamily="34" charset="0"/>
              <a:buAutoNum type="alphaUcPeriod"/>
            </a:pPr>
            <a:r>
              <a:rPr lang="en-US" altLang="en-US" sz="2200" b="1" dirty="0" smtClean="0">
                <a:solidFill>
                  <a:srgbClr val="662A6D"/>
                </a:solidFill>
                <a:latin typeface="Arial" panose="020B0604020202020204" pitchFamily="34" charset="0"/>
                <a:ea typeface="ヒラギノ角ゴ Pro W3" pitchFamily="48" charset="-128"/>
                <a:sym typeface="Symbol" panose="05050102010706020507" pitchFamily="18" charset="2"/>
              </a:rPr>
              <a:t> </a:t>
            </a:r>
            <a:r>
              <a:rPr lang="en-US" altLang="en-US" sz="2200" b="1" dirty="0" smtClean="0">
                <a:solidFill>
                  <a:schemeClr val="accent6">
                    <a:lumMod val="75000"/>
                  </a:schemeClr>
                </a:solidFill>
                <a:latin typeface="Arial" panose="020B0604020202020204" pitchFamily="34" charset="0"/>
                <a:ea typeface="ヒラギノ角ゴ Pro W3" pitchFamily="48" charset="-128"/>
                <a:sym typeface="Symbol" panose="05050102010706020507" pitchFamily="18" charset="2"/>
              </a:rPr>
              <a:t></a:t>
            </a:r>
            <a:r>
              <a:rPr lang="en-US" altLang="en-US" sz="2200" b="1" dirty="0">
                <a:solidFill>
                  <a:schemeClr val="accent6">
                    <a:lumMod val="75000"/>
                  </a:schemeClr>
                </a:solidFill>
                <a:latin typeface="Arial" panose="020B0604020202020204" pitchFamily="34" charset="0"/>
                <a:ea typeface="ヒラギノ角ゴ Pro W3" pitchFamily="48" charset="-128"/>
              </a:rPr>
              <a:t>2.0</a:t>
            </a:r>
            <a:r>
              <a:rPr lang="en-US" altLang="en-US" sz="2200" b="1" dirty="0">
                <a:solidFill>
                  <a:srgbClr val="662A6D"/>
                </a:solidFill>
                <a:latin typeface="Arial" panose="020B0604020202020204" pitchFamily="34" charset="0"/>
                <a:ea typeface="ヒラギノ角ゴ Pro W3" pitchFamily="48" charset="-128"/>
              </a:rPr>
              <a:t>, </a:t>
            </a:r>
            <a:r>
              <a:rPr lang="en-US" altLang="en-US" sz="2200" b="1" dirty="0">
                <a:solidFill>
                  <a:schemeClr val="accent2">
                    <a:lumMod val="50000"/>
                  </a:schemeClr>
                </a:solidFill>
                <a:latin typeface="Arial" panose="020B0604020202020204" pitchFamily="34" charset="0"/>
                <a:ea typeface="ヒラギノ角ゴ Pro W3" pitchFamily="48" charset="-128"/>
              </a:rPr>
              <a:t>3.5</a:t>
            </a:r>
            <a:endParaRPr lang="en-US" altLang="en-US" sz="2200" dirty="0">
              <a:solidFill>
                <a:schemeClr val="accent2">
                  <a:lumMod val="50000"/>
                </a:schemeClr>
              </a:solidFill>
              <a:latin typeface="Arial" panose="020B0604020202020204" pitchFamily="34" charset="0"/>
              <a:ea typeface="ヒラギノ角ゴ Pro W3" pitchFamily="48" charset="-128"/>
            </a:endParaRPr>
          </a:p>
          <a:p>
            <a:pPr eaLnBrk="1" hangingPunct="1">
              <a:buFont typeface="Arial" panose="020B0604020202020204" pitchFamily="34" charset="0"/>
              <a:buAutoNum type="alphaUcPeriod"/>
            </a:pPr>
            <a:r>
              <a:rPr lang="en-US" altLang="en-US" sz="2200" dirty="0">
                <a:solidFill>
                  <a:srgbClr val="000000"/>
                </a:solidFill>
                <a:latin typeface="Arial" panose="020B0604020202020204" pitchFamily="34" charset="0"/>
                <a:ea typeface="ヒラギノ角ゴ Pro W3" pitchFamily="48" charset="-128"/>
                <a:sym typeface="Symbol" panose="05050102010706020507" pitchFamily="18" charset="2"/>
              </a:rPr>
              <a:t></a:t>
            </a:r>
            <a:r>
              <a:rPr lang="en-US" altLang="en-US" sz="2200" dirty="0">
                <a:solidFill>
                  <a:srgbClr val="000000"/>
                </a:solidFill>
                <a:latin typeface="Arial" panose="020B0604020202020204" pitchFamily="34" charset="0"/>
                <a:ea typeface="ヒラギノ角ゴ Pro W3" pitchFamily="48" charset="-128"/>
              </a:rPr>
              <a:t>3.5, 2.0</a:t>
            </a:r>
          </a:p>
          <a:p>
            <a:pPr eaLnBrk="1" hangingPunct="1">
              <a:buFont typeface="Arial" panose="020B0604020202020204" pitchFamily="34" charset="0"/>
              <a:buAutoNum type="alphaUcPeriod"/>
            </a:pPr>
            <a:r>
              <a:rPr lang="en-US" altLang="en-US" sz="2200" dirty="0">
                <a:solidFill>
                  <a:srgbClr val="000000"/>
                </a:solidFill>
                <a:latin typeface="Arial" panose="020B0604020202020204" pitchFamily="34" charset="0"/>
                <a:ea typeface="ヒラギノ角ゴ Pro W3" pitchFamily="48" charset="-128"/>
              </a:rPr>
              <a:t>2.0, </a:t>
            </a:r>
            <a:r>
              <a:rPr lang="en-US" altLang="en-US" sz="2200" dirty="0">
                <a:solidFill>
                  <a:srgbClr val="000000"/>
                </a:solidFill>
                <a:latin typeface="Arial" panose="020B0604020202020204" pitchFamily="34" charset="0"/>
                <a:ea typeface="ヒラギノ角ゴ Pro W3" pitchFamily="48" charset="-128"/>
                <a:sym typeface="Symbol" panose="05050102010706020507" pitchFamily="18" charset="2"/>
              </a:rPr>
              <a:t></a:t>
            </a:r>
            <a:r>
              <a:rPr lang="en-US" altLang="en-US" sz="2200" dirty="0">
                <a:solidFill>
                  <a:srgbClr val="000000"/>
                </a:solidFill>
                <a:latin typeface="Arial" panose="020B0604020202020204" pitchFamily="34" charset="0"/>
                <a:ea typeface="ヒラギノ角ゴ Pro W3" pitchFamily="48" charset="-128"/>
              </a:rPr>
              <a:t>3.5</a:t>
            </a:r>
          </a:p>
          <a:p>
            <a:pPr eaLnBrk="1" hangingPunct="1">
              <a:buFont typeface="Arial" panose="020B0604020202020204" pitchFamily="34" charset="0"/>
              <a:buAutoNum type="alphaUcPeriod"/>
            </a:pPr>
            <a:r>
              <a:rPr lang="en-US" altLang="en-US" sz="2200" dirty="0">
                <a:solidFill>
                  <a:srgbClr val="000000"/>
                </a:solidFill>
                <a:latin typeface="Arial" panose="020B0604020202020204" pitchFamily="34" charset="0"/>
                <a:ea typeface="ヒラギノ角ゴ Pro W3" pitchFamily="48" charset="-128"/>
                <a:sym typeface="Symbol" panose="05050102010706020507" pitchFamily="18" charset="2"/>
              </a:rPr>
              <a:t></a:t>
            </a:r>
            <a:r>
              <a:rPr lang="en-US" altLang="en-US" sz="2200" dirty="0">
                <a:solidFill>
                  <a:srgbClr val="000000"/>
                </a:solidFill>
                <a:latin typeface="Arial" panose="020B0604020202020204" pitchFamily="34" charset="0"/>
                <a:ea typeface="ヒラギノ角ゴ Pro W3" pitchFamily="48" charset="-128"/>
              </a:rPr>
              <a:t>3.5, </a:t>
            </a:r>
            <a:r>
              <a:rPr lang="en-US" altLang="en-US" sz="2200" dirty="0">
                <a:solidFill>
                  <a:srgbClr val="000000"/>
                </a:solidFill>
                <a:latin typeface="Arial" panose="020B0604020202020204" pitchFamily="34" charset="0"/>
                <a:ea typeface="ヒラギノ角ゴ Pro W3" pitchFamily="48" charset="-128"/>
                <a:sym typeface="Symbol" panose="05050102010706020507" pitchFamily="18" charset="2"/>
              </a:rPr>
              <a:t></a:t>
            </a:r>
            <a:r>
              <a:rPr lang="en-US" altLang="en-US" sz="2200" dirty="0">
                <a:solidFill>
                  <a:srgbClr val="000000"/>
                </a:solidFill>
                <a:latin typeface="Arial" panose="020B0604020202020204" pitchFamily="34" charset="0"/>
                <a:ea typeface="ヒラギノ角ゴ Pro W3" pitchFamily="48" charset="-128"/>
              </a:rPr>
              <a:t>2.0</a:t>
            </a:r>
          </a:p>
        </p:txBody>
      </p:sp>
      <p:cxnSp>
        <p:nvCxnSpPr>
          <p:cNvPr id="3" name="Straight Arrow Connector 2"/>
          <p:cNvCxnSpPr/>
          <p:nvPr/>
        </p:nvCxnSpPr>
        <p:spPr>
          <a:xfrm flipH="1" flipV="1">
            <a:off x="3717131" y="1676400"/>
            <a:ext cx="1524000" cy="280035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5" name="Straight Connector 4"/>
          <p:cNvCxnSpPr/>
          <p:nvPr/>
        </p:nvCxnSpPr>
        <p:spPr>
          <a:xfrm flipV="1">
            <a:off x="5241131" y="1676400"/>
            <a:ext cx="0" cy="2800350"/>
          </a:xfrm>
          <a:prstGeom prst="line">
            <a:avLst/>
          </a:prstGeom>
        </p:spPr>
        <p:style>
          <a:lnRef idx="3">
            <a:schemeClr val="accent2"/>
          </a:lnRef>
          <a:fillRef idx="0">
            <a:schemeClr val="accent2"/>
          </a:fillRef>
          <a:effectRef idx="2">
            <a:schemeClr val="accent2"/>
          </a:effectRef>
          <a:fontRef idx="minor">
            <a:schemeClr val="tx1"/>
          </a:fontRef>
        </p:style>
      </p:cxnSp>
      <p:cxnSp>
        <p:nvCxnSpPr>
          <p:cNvPr id="12" name="Straight Connector 11"/>
          <p:cNvCxnSpPr/>
          <p:nvPr/>
        </p:nvCxnSpPr>
        <p:spPr>
          <a:xfrm flipH="1" flipV="1">
            <a:off x="3717131" y="4476750"/>
            <a:ext cx="1524000" cy="18536"/>
          </a:xfrm>
          <a:prstGeom prst="line">
            <a:avLst/>
          </a:prstGeom>
        </p:spPr>
        <p:style>
          <a:lnRef idx="3">
            <a:schemeClr val="accent6"/>
          </a:lnRef>
          <a:fillRef idx="0">
            <a:schemeClr val="accent6"/>
          </a:fillRef>
          <a:effectRef idx="2">
            <a:schemeClr val="accent6"/>
          </a:effectRef>
          <a:fontRef idx="minor">
            <a:schemeClr val="tx1"/>
          </a:fontRef>
        </p:style>
      </p:cxnSp>
      <mc:AlternateContent xmlns:mc="http://schemas.openxmlformats.org/markup-compatibility/2006" xmlns:a14="http://schemas.microsoft.com/office/drawing/2010/main">
        <mc:Choice Requires="a14">
          <p:sp>
            <p:nvSpPr>
              <p:cNvPr id="14" name="TextBox 13"/>
              <p:cNvSpPr txBox="1"/>
              <p:nvPr/>
            </p:nvSpPr>
            <p:spPr>
              <a:xfrm>
                <a:off x="4783931" y="3333750"/>
                <a:ext cx="381450" cy="28321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a:rPr>
                          </m:ctrlPr>
                        </m:sSupPr>
                        <m:e>
                          <m:r>
                            <a:rPr lang="en-US" b="0" i="1" smtClean="0">
                              <a:latin typeface="Cambria Math" panose="02040503050406030204" pitchFamily="18" charset="0"/>
                            </a:rPr>
                            <m:t>30</m:t>
                          </m:r>
                        </m:e>
                        <m:sup>
                          <m:r>
                            <a:rPr lang="en-US" i="1" smtClean="0">
                              <a:latin typeface="Cambria Math" panose="02040503050406030204" pitchFamily="18" charset="0"/>
                              <a:ea typeface="Cambria Math" panose="02040503050406030204" pitchFamily="18" charset="0"/>
                            </a:rPr>
                            <m:t>°</m:t>
                          </m:r>
                        </m:sup>
                      </m:sSup>
                    </m:oMath>
                  </m:oMathPara>
                </a14:m>
                <a:endParaRPr lang="en-US" dirty="0"/>
              </a:p>
            </p:txBody>
          </p:sp>
        </mc:Choice>
        <mc:Fallback xmlns="">
          <p:sp>
            <p:nvSpPr>
              <p:cNvPr id="14" name="TextBox 13"/>
              <p:cNvSpPr txBox="1">
                <a:spLocks noRot="1" noChangeAspect="1" noMove="1" noResize="1" noEditPoints="1" noAdjustHandles="1" noChangeArrowheads="1" noChangeShapeType="1" noTextEdit="1"/>
              </p:cNvSpPr>
              <p:nvPr/>
            </p:nvSpPr>
            <p:spPr>
              <a:xfrm>
                <a:off x="4783931" y="3333750"/>
                <a:ext cx="381450" cy="283219"/>
              </a:xfrm>
              <a:prstGeom prst="rect">
                <a:avLst/>
              </a:prstGeom>
              <a:blipFill rotWithShape="0">
                <a:blip r:embed="rId5"/>
                <a:stretch>
                  <a:fillRect l="-14516" t="-4348" r="-8065" b="-6522"/>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5" name="TextBox 24"/>
              <p:cNvSpPr txBox="1"/>
              <p:nvPr/>
            </p:nvSpPr>
            <p:spPr>
              <a:xfrm>
                <a:off x="5486400" y="2447320"/>
                <a:ext cx="1971437" cy="80124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unc>
                        <m:funcPr>
                          <m:ctrlPr>
                            <a:rPr lang="en-US" sz="2400" b="0" i="1" smtClean="0">
                              <a:latin typeface="Cambria Math"/>
                            </a:rPr>
                          </m:ctrlPr>
                        </m:funcPr>
                        <m:fName>
                          <m:r>
                            <m:rPr>
                              <m:sty m:val="p"/>
                            </m:rPr>
                            <a:rPr lang="en-US" sz="2400" b="0" i="0" smtClean="0">
                              <a:latin typeface="Cambria Math"/>
                            </a:rPr>
                            <m:t>cos</m:t>
                          </m:r>
                        </m:fName>
                        <m:e>
                          <m:r>
                            <a:rPr lang="en-US" sz="2400" b="0" i="1" smtClean="0">
                              <a:latin typeface="Cambria Math"/>
                            </a:rPr>
                            <m:t> </m:t>
                          </m:r>
                          <m:r>
                            <a:rPr lang="en-US" sz="2400" b="0" i="1" smtClean="0">
                              <a:latin typeface="Cambria Math" panose="02040503050406030204" pitchFamily="18" charset="0"/>
                              <a:ea typeface="Cambria Math"/>
                            </a:rPr>
                            <m:t>30</m:t>
                          </m:r>
                          <m:r>
                            <a:rPr lang="en-US" sz="2400" b="0" i="1" smtClean="0">
                              <a:latin typeface="Cambria Math"/>
                              <a:ea typeface="Cambria Math"/>
                            </a:rPr>
                            <m:t>=</m:t>
                          </m:r>
                          <m:f>
                            <m:fPr>
                              <m:ctrlPr>
                                <a:rPr lang="en-US" sz="2400" b="0" i="1" smtClean="0">
                                  <a:latin typeface="Cambria Math"/>
                                  <a:ea typeface="Cambria Math"/>
                                </a:rPr>
                              </m:ctrlPr>
                            </m:fPr>
                            <m:num>
                              <m:sSub>
                                <m:sSubPr>
                                  <m:ctrlPr>
                                    <a:rPr lang="en-US" sz="2400" b="0" i="1" smtClean="0">
                                      <a:latin typeface="Cambria Math"/>
                                      <a:ea typeface="Cambria Math"/>
                                    </a:rPr>
                                  </m:ctrlPr>
                                </m:sSubPr>
                                <m:e>
                                  <m:r>
                                    <a:rPr lang="en-US" sz="2400" b="0" i="1" smtClean="0">
                                      <a:latin typeface="Cambria Math"/>
                                      <a:ea typeface="Cambria Math"/>
                                    </a:rPr>
                                    <m:t>𝑏</m:t>
                                  </m:r>
                                </m:e>
                                <m:sub>
                                  <m:r>
                                    <a:rPr lang="en-US" sz="2400" b="0" i="1" smtClean="0">
                                      <a:latin typeface="Cambria Math"/>
                                      <a:ea typeface="Cambria Math"/>
                                    </a:rPr>
                                    <m:t>𝑦</m:t>
                                  </m:r>
                                </m:sub>
                              </m:sSub>
                            </m:num>
                            <m:den>
                              <m:r>
                                <m:rPr>
                                  <m:nor/>
                                </m:rPr>
                                <a:rPr lang="en-US" sz="2400" b="0" i="0" smtClean="0">
                                  <a:latin typeface="Cambria Math"/>
                                  <a:ea typeface="Cambria Math"/>
                                </a:rPr>
                                <m:t>4</m:t>
                              </m:r>
                              <m:r>
                                <m:rPr>
                                  <m:nor/>
                                </m:rPr>
                                <a:rPr lang="en-US" sz="2400" b="0" i="0" smtClean="0">
                                  <a:latin typeface="Cambria Math"/>
                                  <a:ea typeface="Cambria Math"/>
                                </a:rPr>
                                <m:t>m</m:t>
                              </m:r>
                            </m:den>
                          </m:f>
                        </m:e>
                      </m:func>
                    </m:oMath>
                  </m:oMathPara>
                </a14:m>
                <a:endParaRPr lang="en-US" sz="2400" dirty="0"/>
              </a:p>
            </p:txBody>
          </p:sp>
        </mc:Choice>
        <mc:Fallback>
          <p:sp>
            <p:nvSpPr>
              <p:cNvPr id="25" name="TextBox 24"/>
              <p:cNvSpPr txBox="1">
                <a:spLocks noRot="1" noChangeAspect="1" noMove="1" noResize="1" noEditPoints="1" noAdjustHandles="1" noChangeArrowheads="1" noChangeShapeType="1" noTextEdit="1"/>
              </p:cNvSpPr>
              <p:nvPr/>
            </p:nvSpPr>
            <p:spPr>
              <a:xfrm>
                <a:off x="5486400" y="2447320"/>
                <a:ext cx="1971437" cy="801245"/>
              </a:xfrm>
              <a:prstGeom prst="rect">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4155901" y="1942169"/>
                <a:ext cx="323230" cy="56534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sz="3200" i="1" smtClean="0">
                              <a:latin typeface="Cambria Math"/>
                            </a:rPr>
                          </m:ctrlPr>
                        </m:accPr>
                        <m:e>
                          <m:r>
                            <a:rPr lang="en-US" sz="3200" b="0" i="1" smtClean="0">
                              <a:latin typeface="Cambria Math" panose="02040503050406030204" pitchFamily="18" charset="0"/>
                            </a:rPr>
                            <m:t>𝑏</m:t>
                          </m:r>
                        </m:e>
                      </m:acc>
                    </m:oMath>
                  </m:oMathPara>
                </a14:m>
                <a:endParaRPr lang="en-US" sz="3200" dirty="0"/>
              </a:p>
            </p:txBody>
          </p:sp>
        </mc:Choice>
        <mc:Fallback xmlns="">
          <p:sp>
            <p:nvSpPr>
              <p:cNvPr id="20" name="TextBox 19"/>
              <p:cNvSpPr txBox="1">
                <a:spLocks noRot="1" noChangeAspect="1" noMove="1" noResize="1" noEditPoints="1" noAdjustHandles="1" noChangeArrowheads="1" noChangeShapeType="1" noTextEdit="1"/>
              </p:cNvSpPr>
              <p:nvPr/>
            </p:nvSpPr>
            <p:spPr>
              <a:xfrm>
                <a:off x="4155901" y="1942169"/>
                <a:ext cx="323230" cy="565348"/>
              </a:xfrm>
              <a:prstGeom prst="rect">
                <a:avLst/>
              </a:prstGeom>
              <a:blipFill rotWithShape="0">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p:cNvSpPr txBox="1"/>
              <p:nvPr/>
            </p:nvSpPr>
            <p:spPr>
              <a:xfrm>
                <a:off x="3514963" y="4763114"/>
                <a:ext cx="1928157" cy="79117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unc>
                        <m:funcPr>
                          <m:ctrlPr>
                            <a:rPr lang="en-US" sz="2400" b="0" i="1" smtClean="0">
                              <a:latin typeface="Cambria Math"/>
                            </a:rPr>
                          </m:ctrlPr>
                        </m:funcPr>
                        <m:fName>
                          <m:r>
                            <m:rPr>
                              <m:sty m:val="p"/>
                            </m:rPr>
                            <a:rPr lang="en-US" sz="2400" b="0" i="0" smtClean="0">
                              <a:latin typeface="Cambria Math" panose="02040503050406030204" pitchFamily="18" charset="0"/>
                            </a:rPr>
                            <m:t>sin</m:t>
                          </m:r>
                        </m:fName>
                        <m:e>
                          <m:r>
                            <a:rPr lang="en-US" sz="2400" b="0" i="1" smtClean="0">
                              <a:latin typeface="Cambria Math"/>
                            </a:rPr>
                            <m:t> </m:t>
                          </m:r>
                          <m:r>
                            <a:rPr lang="en-US" sz="2400" b="0" i="1" smtClean="0">
                              <a:latin typeface="Cambria Math" panose="02040503050406030204" pitchFamily="18" charset="0"/>
                              <a:ea typeface="Cambria Math"/>
                            </a:rPr>
                            <m:t>30</m:t>
                          </m:r>
                          <m:r>
                            <a:rPr lang="en-US" sz="2400" b="0" i="1" smtClean="0">
                              <a:latin typeface="Cambria Math"/>
                              <a:ea typeface="Cambria Math"/>
                            </a:rPr>
                            <m:t>=</m:t>
                          </m:r>
                          <m:f>
                            <m:fPr>
                              <m:ctrlPr>
                                <a:rPr lang="en-US" sz="2400" b="0" i="1" smtClean="0">
                                  <a:latin typeface="Cambria Math"/>
                                  <a:ea typeface="Cambria Math"/>
                                </a:rPr>
                              </m:ctrlPr>
                            </m:fPr>
                            <m:num>
                              <m:sSub>
                                <m:sSubPr>
                                  <m:ctrlPr>
                                    <a:rPr lang="en-US" sz="2400" b="0" i="1" smtClean="0">
                                      <a:latin typeface="Cambria Math"/>
                                      <a:ea typeface="Cambria Math"/>
                                    </a:rPr>
                                  </m:ctrlPr>
                                </m:sSubPr>
                                <m:e>
                                  <m:r>
                                    <a:rPr lang="en-US" sz="2400" b="0" i="1" smtClean="0">
                                      <a:latin typeface="Cambria Math"/>
                                      <a:ea typeface="Cambria Math"/>
                                    </a:rPr>
                                    <m:t>𝑏</m:t>
                                  </m:r>
                                </m:e>
                                <m:sub>
                                  <m:r>
                                    <a:rPr lang="en-US" sz="2400" b="0" i="1" smtClean="0">
                                      <a:latin typeface="Cambria Math"/>
                                      <a:ea typeface="Cambria Math"/>
                                    </a:rPr>
                                    <m:t>𝑥</m:t>
                                  </m:r>
                                </m:sub>
                              </m:sSub>
                            </m:num>
                            <m:den>
                              <m:r>
                                <m:rPr>
                                  <m:nor/>
                                </m:rPr>
                                <a:rPr lang="en-US" sz="2400" b="0" i="0" smtClean="0">
                                  <a:latin typeface="Cambria Math"/>
                                  <a:ea typeface="Cambria Math"/>
                                </a:rPr>
                                <m:t>4</m:t>
                              </m:r>
                              <m:r>
                                <m:rPr>
                                  <m:nor/>
                                </m:rPr>
                                <a:rPr lang="en-US" sz="2400" b="0" i="0" smtClean="0">
                                  <a:latin typeface="Cambria Math"/>
                                  <a:ea typeface="Cambria Math"/>
                                </a:rPr>
                                <m:t>m</m:t>
                              </m:r>
                            </m:den>
                          </m:f>
                        </m:e>
                      </m:func>
                    </m:oMath>
                  </m:oMathPara>
                </a14:m>
                <a:endParaRPr lang="en-US" sz="2400" dirty="0"/>
              </a:p>
            </p:txBody>
          </p:sp>
        </mc:Choice>
        <mc:Fallback xmlns="">
          <p:sp>
            <p:nvSpPr>
              <p:cNvPr id="27" name="TextBox 26"/>
              <p:cNvSpPr txBox="1">
                <a:spLocks noRot="1" noChangeAspect="1" noMove="1" noResize="1" noEditPoints="1" noAdjustHandles="1" noChangeArrowheads="1" noChangeShapeType="1" noTextEdit="1"/>
              </p:cNvSpPr>
              <p:nvPr/>
            </p:nvSpPr>
            <p:spPr>
              <a:xfrm>
                <a:off x="3514963" y="4763114"/>
                <a:ext cx="1928157" cy="791179"/>
              </a:xfrm>
              <a:prstGeom prst="rect">
                <a:avLst/>
              </a:prstGeom>
              <a:blipFill rotWithShape="0">
                <a:blip r:embed="rId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92618240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9" y="566472"/>
            <a:ext cx="8229600" cy="1676400"/>
          </a:xfrm>
        </p:spPr>
        <p:txBody>
          <a:bodyPr/>
          <a:lstStyle/>
          <a:p>
            <a:r>
              <a:rPr lang="en-US" dirty="0"/>
              <a:t>What is the length of the shadow cast on the vertical screen by your 10.0 cm hand if it is held at an angle of </a:t>
            </a:r>
            <a:r>
              <a:rPr lang="en-US" i="1" dirty="0"/>
              <a:t>θ</a:t>
            </a:r>
            <a:r>
              <a:rPr lang="en-US" dirty="0"/>
              <a:t>=30.0∘ above horizontal?</a:t>
            </a:r>
          </a:p>
        </p:txBody>
      </p:sp>
      <p:cxnSp>
        <p:nvCxnSpPr>
          <p:cNvPr id="7" name="Straight Arrow Connector 6"/>
          <p:cNvCxnSpPr/>
          <p:nvPr/>
        </p:nvCxnSpPr>
        <p:spPr>
          <a:xfrm>
            <a:off x="685799" y="3157271"/>
            <a:ext cx="3565956" cy="0"/>
          </a:xfrm>
          <a:prstGeom prst="straightConnector1">
            <a:avLst/>
          </a:prstGeom>
          <a:ln w="25400">
            <a:solidFill>
              <a:srgbClr val="FFC000">
                <a:alpha val="71000"/>
              </a:srgbClr>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741899" y="3599877"/>
            <a:ext cx="1236429" cy="369332"/>
          </a:xfrm>
          <a:prstGeom prst="rect">
            <a:avLst/>
          </a:prstGeom>
          <a:noFill/>
        </p:spPr>
        <p:txBody>
          <a:bodyPr wrap="none" rtlCol="0">
            <a:spAutoFit/>
          </a:bodyPr>
          <a:lstStyle/>
          <a:p>
            <a:r>
              <a:rPr lang="en-US" dirty="0" smtClean="0"/>
              <a:t>30 Degrees</a:t>
            </a:r>
            <a:endParaRPr lang="en-US" dirty="0"/>
          </a:p>
        </p:txBody>
      </p:sp>
      <mc:AlternateContent xmlns:mc="http://schemas.openxmlformats.org/markup-compatibility/2006" xmlns:a14="http://schemas.microsoft.com/office/drawing/2010/main">
        <mc:Choice Requires="a14">
          <p:sp>
            <p:nvSpPr>
              <p:cNvPr id="10" name="TextBox 9"/>
              <p:cNvSpPr txBox="1"/>
              <p:nvPr/>
            </p:nvSpPr>
            <p:spPr>
              <a:xfrm>
                <a:off x="2902404" y="5181600"/>
                <a:ext cx="2534092" cy="80368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unc>
                        <m:funcPr>
                          <m:ctrlPr>
                            <a:rPr lang="en-US" sz="2400" b="0" i="1" smtClean="0">
                              <a:latin typeface="Cambria Math"/>
                            </a:rPr>
                          </m:ctrlPr>
                        </m:funcPr>
                        <m:fName>
                          <m:r>
                            <m:rPr>
                              <m:sty m:val="p"/>
                            </m:rPr>
                            <a:rPr lang="en-US" sz="2400" b="0" i="0" smtClean="0">
                              <a:latin typeface="Cambria Math"/>
                            </a:rPr>
                            <m:t>sin</m:t>
                          </m:r>
                        </m:fName>
                        <m:e>
                          <m:r>
                            <a:rPr lang="en-US" sz="2400" b="0" i="1" smtClean="0">
                              <a:latin typeface="Cambria Math"/>
                            </a:rPr>
                            <m:t> </m:t>
                          </m:r>
                          <m:r>
                            <a:rPr lang="en-US" sz="2400" b="0" i="1" smtClean="0">
                              <a:latin typeface="Cambria Math"/>
                              <a:ea typeface="Cambria Math"/>
                            </a:rPr>
                            <m:t>30=</m:t>
                          </m:r>
                          <m:f>
                            <m:fPr>
                              <m:ctrlPr>
                                <a:rPr lang="en-US" sz="2400" b="0" i="1" smtClean="0">
                                  <a:latin typeface="Cambria Math"/>
                                  <a:ea typeface="Cambria Math"/>
                                </a:rPr>
                              </m:ctrlPr>
                            </m:fPr>
                            <m:num>
                              <m:sSub>
                                <m:sSubPr>
                                  <m:ctrlPr>
                                    <a:rPr lang="en-US" sz="2400" b="0" i="1" smtClean="0">
                                      <a:latin typeface="Cambria Math"/>
                                      <a:ea typeface="Cambria Math"/>
                                    </a:rPr>
                                  </m:ctrlPr>
                                </m:sSubPr>
                                <m:e>
                                  <m:r>
                                    <a:rPr lang="en-US" sz="2400" b="0" i="1" smtClean="0">
                                      <a:latin typeface="Cambria Math"/>
                                      <a:ea typeface="Cambria Math"/>
                                    </a:rPr>
                                    <m:t>𝑏</m:t>
                                  </m:r>
                                </m:e>
                                <m:sub>
                                  <m:r>
                                    <a:rPr lang="en-US" sz="2400" b="0" i="1" smtClean="0">
                                      <a:latin typeface="Cambria Math"/>
                                      <a:ea typeface="Cambria Math"/>
                                    </a:rPr>
                                    <m:t>𝑦</m:t>
                                  </m:r>
                                </m:sub>
                              </m:sSub>
                            </m:num>
                            <m:den>
                              <m:r>
                                <m:rPr>
                                  <m:nor/>
                                </m:rPr>
                                <a:rPr lang="en-US" sz="2400" b="0" i="0" smtClean="0">
                                  <a:latin typeface="Cambria Math"/>
                                  <a:ea typeface="Cambria Math"/>
                                </a:rPr>
                                <m:t>10.0 </m:t>
                              </m:r>
                              <m:r>
                                <m:rPr>
                                  <m:nor/>
                                </m:rPr>
                                <a:rPr lang="en-US" sz="2400" b="0" i="0" smtClean="0">
                                  <a:latin typeface="Cambria Math"/>
                                  <a:ea typeface="Cambria Math"/>
                                </a:rPr>
                                <m:t>cm</m:t>
                              </m:r>
                            </m:den>
                          </m:f>
                        </m:e>
                      </m:func>
                    </m:oMath>
                  </m:oMathPara>
                </a14:m>
                <a:endParaRPr lang="en-US" sz="2400" dirty="0"/>
              </a:p>
            </p:txBody>
          </p:sp>
        </mc:Choice>
        <mc:Fallback xmlns="">
          <p:sp>
            <p:nvSpPr>
              <p:cNvPr id="10" name="TextBox 9"/>
              <p:cNvSpPr txBox="1">
                <a:spLocks noRot="1" noChangeAspect="1" noMove="1" noResize="1" noEditPoints="1" noAdjustHandles="1" noChangeArrowheads="1" noChangeShapeType="1" noTextEdit="1"/>
              </p:cNvSpPr>
              <p:nvPr/>
            </p:nvSpPr>
            <p:spPr>
              <a:xfrm>
                <a:off x="2902404" y="5181600"/>
                <a:ext cx="2534092" cy="803682"/>
              </a:xfrm>
              <a:prstGeom prst="rect">
                <a:avLst/>
              </a:prstGeom>
              <a:blipFill rotWithShape="0">
                <a:blip r:embed="rId2"/>
                <a:stretch>
                  <a:fillRect/>
                </a:stretch>
              </a:blipFill>
            </p:spPr>
            <p:txBody>
              <a:bodyPr/>
              <a:lstStyle/>
              <a:p>
                <a:r>
                  <a:rPr lang="en-US">
                    <a:noFill/>
                  </a:rPr>
                  <a:t> </a:t>
                </a:r>
              </a:p>
            </p:txBody>
          </p:sp>
        </mc:Fallback>
      </mc:AlternateContent>
      <p:sp>
        <p:nvSpPr>
          <p:cNvPr id="11" name="Rectangle 10"/>
          <p:cNvSpPr/>
          <p:nvPr/>
        </p:nvSpPr>
        <p:spPr>
          <a:xfrm>
            <a:off x="7848599" y="2218591"/>
            <a:ext cx="138905" cy="251460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rot="20121892">
            <a:off x="5010955" y="3448617"/>
            <a:ext cx="1447800" cy="228600"/>
          </a:xfrm>
          <a:prstGeom prst="roundRect">
            <a:avLst/>
          </a:prstGeom>
          <a:solidFill>
            <a:schemeClr val="accent6">
              <a:lumMod val="40000"/>
              <a:lumOff val="6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0000"/>
                </a:solidFill>
              </a:rPr>
              <a:t>hand</a:t>
            </a:r>
            <a:endParaRPr lang="en-US" dirty="0">
              <a:solidFill>
                <a:srgbClr val="FF0000"/>
              </a:solidFill>
            </a:endParaRPr>
          </a:p>
        </p:txBody>
      </p:sp>
      <p:sp>
        <p:nvSpPr>
          <p:cNvPr id="13" name="TextBox 12"/>
          <p:cNvSpPr txBox="1"/>
          <p:nvPr/>
        </p:nvSpPr>
        <p:spPr>
          <a:xfrm>
            <a:off x="2057400" y="2260765"/>
            <a:ext cx="596125" cy="369332"/>
          </a:xfrm>
          <a:prstGeom prst="rect">
            <a:avLst/>
          </a:prstGeom>
          <a:noFill/>
        </p:spPr>
        <p:txBody>
          <a:bodyPr wrap="none" rtlCol="0">
            <a:spAutoFit/>
          </a:bodyPr>
          <a:lstStyle/>
          <a:p>
            <a:r>
              <a:rPr lang="en-US" dirty="0" smtClean="0"/>
              <a:t>light</a:t>
            </a:r>
            <a:endParaRPr lang="en-US" dirty="0"/>
          </a:p>
        </p:txBody>
      </p:sp>
      <p:cxnSp>
        <p:nvCxnSpPr>
          <p:cNvPr id="14" name="Straight Arrow Connector 13"/>
          <p:cNvCxnSpPr/>
          <p:nvPr/>
        </p:nvCxnSpPr>
        <p:spPr>
          <a:xfrm>
            <a:off x="685799" y="3435298"/>
            <a:ext cx="3565956" cy="0"/>
          </a:xfrm>
          <a:prstGeom prst="straightConnector1">
            <a:avLst/>
          </a:prstGeom>
          <a:ln w="25400">
            <a:solidFill>
              <a:srgbClr val="FFC000">
                <a:alpha val="71000"/>
              </a:srgbClr>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685799" y="3690671"/>
            <a:ext cx="3565956" cy="0"/>
          </a:xfrm>
          <a:prstGeom prst="straightConnector1">
            <a:avLst/>
          </a:prstGeom>
          <a:ln w="25400">
            <a:solidFill>
              <a:srgbClr val="FFC000">
                <a:alpha val="71000"/>
              </a:srgbClr>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685799" y="3968563"/>
            <a:ext cx="3565956" cy="0"/>
          </a:xfrm>
          <a:prstGeom prst="straightConnector1">
            <a:avLst/>
          </a:prstGeom>
          <a:ln w="25400">
            <a:solidFill>
              <a:srgbClr val="FFC000">
                <a:alpha val="71000"/>
              </a:srgbClr>
            </a:solidFill>
            <a:tailEnd type="arrow"/>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7848599" y="3157271"/>
            <a:ext cx="45719" cy="685800"/>
          </a:xfrm>
          <a:prstGeom prst="rect">
            <a:avLst/>
          </a:prstGeom>
          <a:solidFill>
            <a:schemeClr val="tx1"/>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Arrow Connector 17"/>
          <p:cNvCxnSpPr/>
          <p:nvPr/>
        </p:nvCxnSpPr>
        <p:spPr>
          <a:xfrm>
            <a:off x="5105399" y="3968563"/>
            <a:ext cx="1371276" cy="0"/>
          </a:xfrm>
          <a:prstGeom prst="straightConnector1">
            <a:avLst/>
          </a:prstGeom>
          <a:ln w="25400">
            <a:solidFill>
              <a:schemeClr val="tx1">
                <a:lumMod val="85000"/>
                <a:lumOff val="15000"/>
                <a:alpha val="71000"/>
              </a:schemeClr>
            </a:solidFill>
            <a:tailEnd type="arrow"/>
          </a:ln>
        </p:spPr>
        <p:style>
          <a:lnRef idx="1">
            <a:schemeClr val="accent1"/>
          </a:lnRef>
          <a:fillRef idx="0">
            <a:schemeClr val="accent1"/>
          </a:fillRef>
          <a:effectRef idx="0">
            <a:schemeClr val="accent1"/>
          </a:effectRef>
          <a:fontRef idx="minor">
            <a:schemeClr val="tx1"/>
          </a:fontRef>
        </p:style>
      </p:cxnSp>
      <p:sp>
        <p:nvSpPr>
          <p:cNvPr id="20" name="Left Brace 19"/>
          <p:cNvSpPr/>
          <p:nvPr/>
        </p:nvSpPr>
        <p:spPr>
          <a:xfrm rot="3968467">
            <a:off x="5239767" y="2403342"/>
            <a:ext cx="609600" cy="1436222"/>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TextBox 20"/>
          <p:cNvSpPr txBox="1"/>
          <p:nvPr/>
        </p:nvSpPr>
        <p:spPr>
          <a:xfrm>
            <a:off x="5065519" y="2442162"/>
            <a:ext cx="928459" cy="369332"/>
          </a:xfrm>
          <a:prstGeom prst="rect">
            <a:avLst/>
          </a:prstGeom>
          <a:noFill/>
        </p:spPr>
        <p:txBody>
          <a:bodyPr wrap="none" rtlCol="0">
            <a:spAutoFit/>
          </a:bodyPr>
          <a:lstStyle/>
          <a:p>
            <a:r>
              <a:rPr lang="en-US" dirty="0" smtClean="0"/>
              <a:t>10.0 </a:t>
            </a:r>
            <a:r>
              <a:rPr lang="en-US" dirty="0" smtClean="0"/>
              <a:t>cm</a:t>
            </a:r>
            <a:endParaRPr lang="en-US" dirty="0"/>
          </a:p>
        </p:txBody>
      </p:sp>
      <p:cxnSp>
        <p:nvCxnSpPr>
          <p:cNvPr id="19" name="Straight Arrow Connector 18"/>
          <p:cNvCxnSpPr/>
          <p:nvPr/>
        </p:nvCxnSpPr>
        <p:spPr>
          <a:xfrm>
            <a:off x="685799" y="2895600"/>
            <a:ext cx="3565956" cy="0"/>
          </a:xfrm>
          <a:prstGeom prst="straightConnector1">
            <a:avLst/>
          </a:prstGeom>
          <a:ln w="25400">
            <a:solidFill>
              <a:srgbClr val="FFC000">
                <a:alpha val="71000"/>
              </a:srgbClr>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685799" y="4267200"/>
            <a:ext cx="3565956" cy="0"/>
          </a:xfrm>
          <a:prstGeom prst="straightConnector1">
            <a:avLst/>
          </a:prstGeom>
          <a:ln w="25400">
            <a:solidFill>
              <a:srgbClr val="FFC000">
                <a:alpha val="71000"/>
              </a:srgb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5239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0039" name="Rectangle 7"/>
          <p:cNvSpPr>
            <a:spLocks/>
          </p:cNvSpPr>
          <p:nvPr/>
        </p:nvSpPr>
        <p:spPr bwMode="auto">
          <a:xfrm>
            <a:off x="8250238" y="6524625"/>
            <a:ext cx="866775" cy="295275"/>
          </a:xfrm>
          <a:prstGeom prst="rect">
            <a:avLst/>
          </a:prstGeom>
          <a:noFill/>
          <a:ln>
            <a:noFill/>
          </a:ln>
          <a:effectLst/>
          <a:extLst>
            <a:ext uri="{909E8E84-426E-40DD-AFC4-6F175D3DCCD1}">
              <a14:hiddenFill xmlns:a14="http://schemas.microsoft.com/office/drawing/2010/main">
                <a:blipFill dpi="0" rotWithShape="0">
                  <a:blip r:embed="rId3"/>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296" tIns="41148" rIns="82296" bIns="41148">
            <a:spAutoFit/>
          </a:bodyPr>
          <a:lstStyle>
            <a:lvl1pPr algn="l" defTabSz="822325">
              <a:defRPr sz="2400">
                <a:solidFill>
                  <a:schemeClr val="tx1"/>
                </a:solidFill>
                <a:latin typeface="Times New Roman" panose="02020603050405020304" pitchFamily="18" charset="0"/>
              </a:defRPr>
            </a:lvl1pPr>
            <a:lvl2pPr marL="411163" algn="l" defTabSz="822325">
              <a:defRPr sz="2400">
                <a:solidFill>
                  <a:schemeClr val="tx1"/>
                </a:solidFill>
                <a:latin typeface="Times New Roman" panose="02020603050405020304" pitchFamily="18" charset="0"/>
              </a:defRPr>
            </a:lvl2pPr>
            <a:lvl3pPr marL="822325" algn="l" defTabSz="822325">
              <a:defRPr sz="2400">
                <a:solidFill>
                  <a:schemeClr val="tx1"/>
                </a:solidFill>
                <a:latin typeface="Times New Roman" panose="02020603050405020304" pitchFamily="18" charset="0"/>
              </a:defRPr>
            </a:lvl3pPr>
            <a:lvl4pPr marL="1235075" algn="l" defTabSz="822325">
              <a:defRPr sz="2400">
                <a:solidFill>
                  <a:schemeClr val="tx1"/>
                </a:solidFill>
                <a:latin typeface="Times New Roman" panose="02020603050405020304" pitchFamily="18" charset="0"/>
              </a:defRPr>
            </a:lvl4pPr>
            <a:lvl5pPr marL="1646238" algn="l" defTabSz="822325">
              <a:defRPr sz="2400">
                <a:solidFill>
                  <a:schemeClr val="tx1"/>
                </a:solidFill>
                <a:latin typeface="Times New Roman" panose="02020603050405020304" pitchFamily="18" charset="0"/>
              </a:defRPr>
            </a:lvl5pPr>
            <a:lvl6pPr marL="2103438" defTabSz="822325" eaLnBrk="0" fontAlgn="base" hangingPunct="0">
              <a:spcBef>
                <a:spcPct val="0"/>
              </a:spcBef>
              <a:spcAft>
                <a:spcPct val="0"/>
              </a:spcAft>
              <a:defRPr sz="2400">
                <a:solidFill>
                  <a:schemeClr val="tx1"/>
                </a:solidFill>
                <a:latin typeface="Times New Roman" panose="02020603050405020304" pitchFamily="18" charset="0"/>
              </a:defRPr>
            </a:lvl6pPr>
            <a:lvl7pPr marL="2560638" defTabSz="822325" eaLnBrk="0" fontAlgn="base" hangingPunct="0">
              <a:spcBef>
                <a:spcPct val="0"/>
              </a:spcBef>
              <a:spcAft>
                <a:spcPct val="0"/>
              </a:spcAft>
              <a:defRPr sz="2400">
                <a:solidFill>
                  <a:schemeClr val="tx1"/>
                </a:solidFill>
                <a:latin typeface="Times New Roman" panose="02020603050405020304" pitchFamily="18" charset="0"/>
              </a:defRPr>
            </a:lvl7pPr>
            <a:lvl8pPr marL="3017838" defTabSz="822325" eaLnBrk="0" fontAlgn="base" hangingPunct="0">
              <a:spcBef>
                <a:spcPct val="0"/>
              </a:spcBef>
              <a:spcAft>
                <a:spcPct val="0"/>
              </a:spcAft>
              <a:defRPr sz="2400">
                <a:solidFill>
                  <a:schemeClr val="tx1"/>
                </a:solidFill>
                <a:latin typeface="Times New Roman" panose="02020603050405020304" pitchFamily="18" charset="0"/>
              </a:defRPr>
            </a:lvl8pPr>
            <a:lvl9pPr marL="3475038" defTabSz="822325"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en-US" altLang="en-US" sz="1400">
                <a:solidFill>
                  <a:srgbClr val="000000"/>
                </a:solidFill>
                <a:latin typeface="Arial" panose="020B0604020202020204" pitchFamily="34" charset="0"/>
              </a:rPr>
              <a:t>Slide 3-2</a:t>
            </a:r>
          </a:p>
        </p:txBody>
      </p:sp>
      <p:sp>
        <p:nvSpPr>
          <p:cNvPr id="940041" name="Rectangle 9"/>
          <p:cNvSpPr>
            <a:spLocks noGrp="1" noChangeArrowheads="1"/>
          </p:cNvSpPr>
          <p:nvPr>
            <p:ph type="body" idx="1"/>
          </p:nvPr>
        </p:nvSpPr>
        <p:spPr bwMode="auto">
          <a:xfrm>
            <a:off x="482600" y="419100"/>
            <a:ext cx="8661400" cy="9017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520700" indent="-520700">
              <a:lnSpc>
                <a:spcPct val="90000"/>
              </a:lnSpc>
              <a:buFont typeface="Wingdings" panose="05000000000000000000" pitchFamily="2" charset="2"/>
              <a:buNone/>
            </a:pPr>
            <a:r>
              <a:rPr lang="en-US" altLang="en-US" sz="4600">
                <a:solidFill>
                  <a:schemeClr val="bg1"/>
                </a:solidFill>
                <a:latin typeface="Arial" panose="020B0604020202020204" pitchFamily="34" charset="0"/>
              </a:rPr>
              <a:t>3</a:t>
            </a:r>
            <a:r>
              <a:rPr lang="en-US" altLang="en-US" sz="4200" b="1">
                <a:solidFill>
                  <a:schemeClr val="bg1"/>
                </a:solidFill>
                <a:latin typeface="Arial" panose="020B0604020202020204" pitchFamily="34" charset="0"/>
              </a:rPr>
              <a:t> </a:t>
            </a:r>
            <a:r>
              <a:rPr lang="en-US" altLang="en-US" sz="3200">
                <a:solidFill>
                  <a:schemeClr val="bg1"/>
                </a:solidFill>
                <a:latin typeface="Arial" panose="020B0604020202020204" pitchFamily="34" charset="0"/>
              </a:rPr>
              <a:t>Vectors and Motion in Two Dimensions</a:t>
            </a:r>
            <a:endParaRPr lang="en-US" altLang="en-US" sz="3200" b="1">
              <a:solidFill>
                <a:schemeClr val="bg1"/>
              </a:solidFill>
              <a:latin typeface="Arial" panose="020B0604020202020204" pitchFamily="34" charset="0"/>
            </a:endParaRPr>
          </a:p>
        </p:txBody>
      </p:sp>
      <p:pic>
        <p:nvPicPr>
          <p:cNvPr id="940042" name="Picture 10" descr="03_ChOpener1"/>
          <p:cNvPicPr>
            <a:picLocks noChangeAspect="1" noChangeArrowheads="1"/>
          </p:cNvPicPr>
          <p:nvPr/>
        </p:nvPicPr>
        <p:blipFill>
          <a:blip r:embed="rId4">
            <a:extLst>
              <a:ext uri="{28A0092B-C50C-407E-A947-70E740481C1C}">
                <a14:useLocalDpi xmlns:a14="http://schemas.microsoft.com/office/drawing/2010/main" val="0"/>
              </a:ext>
            </a:extLst>
          </a:blip>
          <a:srcRect l="755" t="1094" r="742" b="3777"/>
          <a:stretch>
            <a:fillRect/>
          </a:stretch>
        </p:blipFill>
        <p:spPr bwMode="auto">
          <a:xfrm>
            <a:off x="2674938" y="1414463"/>
            <a:ext cx="5978525" cy="3911600"/>
          </a:xfrm>
          <a:prstGeom prst="rect">
            <a:avLst/>
          </a:prstGeom>
          <a:noFill/>
          <a:extLst>
            <a:ext uri="{909E8E84-426E-40DD-AFC4-6F175D3DCCD1}">
              <a14:hiddenFill xmlns:a14="http://schemas.microsoft.com/office/drawing/2010/main">
                <a:solidFill>
                  <a:srgbClr val="FFFFFF"/>
                </a:solidFill>
              </a14:hiddenFill>
            </a:ext>
          </a:extLst>
        </p:spPr>
      </p:pic>
      <p:pic>
        <p:nvPicPr>
          <p:cNvPr id="940047" name="Picture 15" descr="Looking_Ahead_003"/>
          <p:cNvPicPr>
            <a:picLocks noChangeAspect="1" noChangeArrowheads="1"/>
          </p:cNvPicPr>
          <p:nvPr/>
        </p:nvPicPr>
        <p:blipFill>
          <a:blip r:embed="rId5">
            <a:extLst>
              <a:ext uri="{28A0092B-C50C-407E-A947-70E740481C1C}">
                <a14:useLocalDpi xmlns:a14="http://schemas.microsoft.com/office/drawing/2010/main" val="0"/>
              </a:ext>
            </a:extLst>
          </a:blip>
          <a:srcRect l="1292" t="7346" r="446" b="3485"/>
          <a:stretch>
            <a:fillRect/>
          </a:stretch>
        </p:blipFill>
        <p:spPr bwMode="auto">
          <a:xfrm>
            <a:off x="419100" y="5018088"/>
            <a:ext cx="5969000" cy="920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2940152"/>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8429"/>
            <a:ext cx="8229600" cy="4525963"/>
          </a:xfrm>
        </p:spPr>
        <p:txBody>
          <a:bodyPr/>
          <a:lstStyle/>
          <a:p>
            <a:r>
              <a:rPr lang="en-US" dirty="0"/>
              <a:t>What is the angle above the </a:t>
            </a:r>
            <a:r>
              <a:rPr lang="en-US" i="1" dirty="0"/>
              <a:t>x</a:t>
            </a:r>
            <a:r>
              <a:rPr lang="en-US" dirty="0"/>
              <a:t> axis (i.e., "north of east") for a vector with components (15 m, 8 m)?</a:t>
            </a:r>
          </a:p>
        </p:txBody>
      </p:sp>
      <p:cxnSp>
        <p:nvCxnSpPr>
          <p:cNvPr id="4" name="Straight Arrow Connector 3"/>
          <p:cNvCxnSpPr/>
          <p:nvPr/>
        </p:nvCxnSpPr>
        <p:spPr>
          <a:xfrm flipV="1">
            <a:off x="853644" y="1851709"/>
            <a:ext cx="3565956" cy="1654424"/>
          </a:xfrm>
          <a:prstGeom prst="straightConnector1">
            <a:avLst/>
          </a:prstGeom>
          <a:ln w="254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flipV="1">
            <a:off x="4419600" y="1851709"/>
            <a:ext cx="0" cy="1654422"/>
          </a:xfrm>
          <a:prstGeom prst="straightConnector1">
            <a:avLst/>
          </a:prstGeom>
          <a:ln w="25400">
            <a:solidFill>
              <a:srgbClr val="00B050">
                <a:alpha val="71000"/>
              </a:srgbClr>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853644" y="3528109"/>
            <a:ext cx="3565956" cy="0"/>
          </a:xfrm>
          <a:prstGeom prst="straightConnector1">
            <a:avLst/>
          </a:prstGeom>
          <a:ln w="25400">
            <a:solidFill>
              <a:srgbClr val="FF0000">
                <a:alpha val="71000"/>
              </a:srgbClr>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 name="TextBox 6"/>
              <p:cNvSpPr txBox="1"/>
              <p:nvPr/>
            </p:nvSpPr>
            <p:spPr>
              <a:xfrm>
                <a:off x="1615644" y="3572069"/>
                <a:ext cx="1558888"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latin typeface="Cambria Math"/>
                            </a:rPr>
                          </m:ctrlPr>
                        </m:sSubPr>
                        <m:e>
                          <m:r>
                            <a:rPr lang="en-US" sz="2400" b="0" i="1" smtClean="0">
                              <a:latin typeface="Cambria Math"/>
                            </a:rPr>
                            <m:t>𝑏</m:t>
                          </m:r>
                        </m:e>
                        <m:sub>
                          <m:r>
                            <a:rPr lang="en-US" sz="2400" b="0" i="1" smtClean="0">
                              <a:latin typeface="Cambria Math"/>
                            </a:rPr>
                            <m:t>𝑥</m:t>
                          </m:r>
                        </m:sub>
                      </m:sSub>
                      <m:r>
                        <a:rPr lang="en-US" sz="2400" b="0" i="1" smtClean="0">
                          <a:latin typeface="Cambria Math"/>
                        </a:rPr>
                        <m:t>=15</m:t>
                      </m:r>
                      <m:r>
                        <m:rPr>
                          <m:nor/>
                        </m:rPr>
                        <a:rPr lang="en-US" sz="2400" b="0" i="0" smtClean="0">
                          <a:latin typeface="Cambria Math"/>
                        </a:rPr>
                        <m:t>m</m:t>
                      </m:r>
                    </m:oMath>
                  </m:oMathPara>
                </a14:m>
                <a:endParaRPr lang="en-US" sz="2400" dirty="0"/>
              </a:p>
            </p:txBody>
          </p:sp>
        </mc:Choice>
        <mc:Fallback xmlns="">
          <p:sp>
            <p:nvSpPr>
              <p:cNvPr id="7" name="TextBox 6"/>
              <p:cNvSpPr txBox="1">
                <a:spLocks noRot="1" noChangeAspect="1" noMove="1" noResize="1" noEditPoints="1" noAdjustHandles="1" noChangeArrowheads="1" noChangeShapeType="1" noTextEdit="1"/>
              </p:cNvSpPr>
              <p:nvPr/>
            </p:nvSpPr>
            <p:spPr>
              <a:xfrm>
                <a:off x="1615644" y="3572069"/>
                <a:ext cx="1558888" cy="461665"/>
              </a:xfrm>
              <a:prstGeom prst="rect">
                <a:avLst/>
              </a:prstGeom>
              <a:blipFill rotWithShape="1">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4419600" y="2433501"/>
                <a:ext cx="1398011" cy="49084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latin typeface="Cambria Math"/>
                            </a:rPr>
                          </m:ctrlPr>
                        </m:sSubPr>
                        <m:e>
                          <m:r>
                            <a:rPr lang="en-US" sz="2400" b="0" i="1" smtClean="0">
                              <a:latin typeface="Cambria Math"/>
                            </a:rPr>
                            <m:t>𝑏</m:t>
                          </m:r>
                        </m:e>
                        <m:sub>
                          <m:r>
                            <a:rPr lang="en-US" sz="2400" b="0" i="1" smtClean="0">
                              <a:latin typeface="Cambria Math"/>
                            </a:rPr>
                            <m:t>𝑦</m:t>
                          </m:r>
                        </m:sub>
                      </m:sSub>
                      <m:r>
                        <a:rPr lang="en-US" sz="2400" b="0" i="1" smtClean="0">
                          <a:latin typeface="Cambria Math"/>
                        </a:rPr>
                        <m:t>=8</m:t>
                      </m:r>
                      <m:r>
                        <m:rPr>
                          <m:nor/>
                        </m:rPr>
                        <a:rPr lang="en-US" sz="2400" b="0" i="0" smtClean="0">
                          <a:latin typeface="Cambria Math"/>
                        </a:rPr>
                        <m:t>m</m:t>
                      </m:r>
                    </m:oMath>
                  </m:oMathPara>
                </a14:m>
                <a:endParaRPr lang="en-US" sz="2400" dirty="0"/>
              </a:p>
            </p:txBody>
          </p:sp>
        </mc:Choice>
        <mc:Fallback xmlns="">
          <p:sp>
            <p:nvSpPr>
              <p:cNvPr id="8" name="TextBox 7"/>
              <p:cNvSpPr txBox="1">
                <a:spLocks noRot="1" noChangeAspect="1" noMove="1" noResize="1" noEditPoints="1" noAdjustHandles="1" noChangeArrowheads="1" noChangeShapeType="1" noTextEdit="1"/>
              </p:cNvSpPr>
              <p:nvPr/>
            </p:nvSpPr>
            <p:spPr>
              <a:xfrm>
                <a:off x="4419600" y="2433501"/>
                <a:ext cx="1398011" cy="490840"/>
              </a:xfrm>
              <a:prstGeom prst="rect">
                <a:avLst/>
              </a:prstGeom>
              <a:blipFill rotWithShape="1">
                <a:blip r:embed="rId3"/>
                <a:stretch>
                  <a:fillRect b="-49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6248400" y="2423225"/>
                <a:ext cx="1743105" cy="59439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unc>
                        <m:funcPr>
                          <m:ctrlPr>
                            <a:rPr lang="en-US" sz="1600" b="0" i="1" smtClean="0">
                              <a:latin typeface="Cambria Math"/>
                            </a:rPr>
                          </m:ctrlPr>
                        </m:funcPr>
                        <m:fName>
                          <m:r>
                            <m:rPr>
                              <m:sty m:val="p"/>
                            </m:rPr>
                            <a:rPr lang="en-US" sz="1600" b="0" i="0" smtClean="0">
                              <a:latin typeface="Cambria Math"/>
                            </a:rPr>
                            <m:t>tan</m:t>
                          </m:r>
                        </m:fName>
                        <m:e>
                          <m:r>
                            <a:rPr lang="en-US" sz="1600" b="0" i="1" smtClean="0">
                              <a:latin typeface="Cambria Math"/>
                            </a:rPr>
                            <m:t> </m:t>
                          </m:r>
                          <m:r>
                            <a:rPr lang="en-US" sz="1600" b="0" i="1" smtClean="0">
                              <a:latin typeface="Cambria Math"/>
                              <a:ea typeface="Cambria Math"/>
                            </a:rPr>
                            <m:t>𝜃</m:t>
                          </m:r>
                          <m:r>
                            <a:rPr lang="en-US" sz="1600" b="0" i="1" smtClean="0">
                              <a:latin typeface="Cambria Math"/>
                              <a:ea typeface="Cambria Math"/>
                            </a:rPr>
                            <m:t>=</m:t>
                          </m:r>
                          <m:f>
                            <m:fPr>
                              <m:ctrlPr>
                                <a:rPr lang="en-US" sz="1600" b="0" i="1" smtClean="0">
                                  <a:latin typeface="Cambria Math"/>
                                  <a:ea typeface="Cambria Math"/>
                                </a:rPr>
                              </m:ctrlPr>
                            </m:fPr>
                            <m:num>
                              <m:r>
                                <m:rPr>
                                  <m:nor/>
                                </m:rPr>
                                <a:rPr lang="en-US" sz="1600" b="0" i="0" smtClean="0">
                                  <a:latin typeface="Cambria Math"/>
                                  <a:ea typeface="Cambria Math"/>
                                </a:rPr>
                                <m:t>opposite</m:t>
                              </m:r>
                            </m:num>
                            <m:den>
                              <m:r>
                                <m:rPr>
                                  <m:nor/>
                                </m:rPr>
                                <a:rPr lang="en-US" sz="1600" b="0" i="0" smtClean="0">
                                  <a:latin typeface="Cambria Math"/>
                                  <a:ea typeface="Cambria Math"/>
                                </a:rPr>
                                <m:t>adjacent</m:t>
                              </m:r>
                            </m:den>
                          </m:f>
                        </m:e>
                      </m:func>
                    </m:oMath>
                  </m:oMathPara>
                </a14:m>
                <a:endParaRPr lang="en-US" sz="1600" dirty="0"/>
              </a:p>
            </p:txBody>
          </p:sp>
        </mc:Choice>
        <mc:Fallback xmlns="">
          <p:sp>
            <p:nvSpPr>
              <p:cNvPr id="9" name="TextBox 8"/>
              <p:cNvSpPr txBox="1">
                <a:spLocks noRot="1" noChangeAspect="1" noMove="1" noResize="1" noEditPoints="1" noAdjustHandles="1" noChangeArrowheads="1" noChangeShapeType="1" noTextEdit="1"/>
              </p:cNvSpPr>
              <p:nvPr/>
            </p:nvSpPr>
            <p:spPr>
              <a:xfrm>
                <a:off x="6248400" y="2423225"/>
                <a:ext cx="1743105" cy="594393"/>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4366410" y="3909109"/>
                <a:ext cx="3763979" cy="133716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unc>
                        <m:funcPr>
                          <m:ctrlPr>
                            <a:rPr lang="en-US" sz="3600" i="1" smtClean="0">
                              <a:latin typeface="Cambria Math"/>
                            </a:rPr>
                          </m:ctrlPr>
                        </m:funcPr>
                        <m:fName>
                          <m:r>
                            <a:rPr lang="en-US" sz="3600" i="1" smtClean="0">
                              <a:latin typeface="Cambria Math"/>
                              <a:ea typeface="Cambria Math"/>
                            </a:rPr>
                            <m:t>𝜃</m:t>
                          </m:r>
                          <m:r>
                            <a:rPr lang="en-US" sz="3600" b="0" i="1" smtClean="0">
                              <a:latin typeface="Cambria Math"/>
                            </a:rPr>
                            <m:t>=</m:t>
                          </m:r>
                          <m:sSup>
                            <m:sSupPr>
                              <m:ctrlPr>
                                <a:rPr lang="en-US" sz="3600" i="1" smtClean="0">
                                  <a:latin typeface="Cambria Math"/>
                                </a:rPr>
                              </m:ctrlPr>
                            </m:sSupPr>
                            <m:e>
                              <m:r>
                                <m:rPr>
                                  <m:sty m:val="p"/>
                                </m:rPr>
                                <a:rPr lang="en-US" sz="3600" i="0" smtClean="0">
                                  <a:latin typeface="Cambria Math"/>
                                </a:rPr>
                                <m:t>tan</m:t>
                              </m:r>
                            </m:e>
                            <m:sup>
                              <m:r>
                                <a:rPr lang="en-US" sz="3600" i="1" smtClean="0">
                                  <a:latin typeface="Cambria Math"/>
                                </a:rPr>
                                <m:t>−1</m:t>
                              </m:r>
                            </m:sup>
                          </m:sSup>
                        </m:fName>
                        <m:e>
                          <m:d>
                            <m:dPr>
                              <m:ctrlPr>
                                <a:rPr lang="en-US" sz="3600" i="1" smtClean="0">
                                  <a:latin typeface="Cambria Math"/>
                                </a:rPr>
                              </m:ctrlPr>
                            </m:dPr>
                            <m:e>
                              <m:f>
                                <m:fPr>
                                  <m:ctrlPr>
                                    <a:rPr lang="en-US" sz="3600" i="1" smtClean="0">
                                      <a:latin typeface="Cambria Math"/>
                                    </a:rPr>
                                  </m:ctrlPr>
                                </m:fPr>
                                <m:num>
                                  <m:r>
                                    <a:rPr lang="en-US" sz="3600" b="0" i="1" smtClean="0">
                                      <a:latin typeface="Cambria Math"/>
                                    </a:rPr>
                                    <m:t>8</m:t>
                                  </m:r>
                                  <m:r>
                                    <m:rPr>
                                      <m:nor/>
                                    </m:rPr>
                                    <a:rPr lang="en-US" sz="3600" b="0" i="0" smtClean="0">
                                      <a:latin typeface="Cambria Math"/>
                                    </a:rPr>
                                    <m:t>m</m:t>
                                  </m:r>
                                </m:num>
                                <m:den>
                                  <m:r>
                                    <a:rPr lang="en-US" sz="3600" b="0" i="1" smtClean="0">
                                      <a:latin typeface="Cambria Math"/>
                                    </a:rPr>
                                    <m:t>15</m:t>
                                  </m:r>
                                  <m:r>
                                    <m:rPr>
                                      <m:nor/>
                                    </m:rPr>
                                    <a:rPr lang="en-US" sz="3600" b="0" i="0" smtClean="0">
                                      <a:latin typeface="Cambria Math"/>
                                    </a:rPr>
                                    <m:t>m</m:t>
                                  </m:r>
                                </m:den>
                              </m:f>
                            </m:e>
                          </m:d>
                        </m:e>
                      </m:func>
                    </m:oMath>
                  </m:oMathPara>
                </a14:m>
                <a:endParaRPr lang="en-US" sz="3600" dirty="0"/>
              </a:p>
            </p:txBody>
          </p:sp>
        </mc:Choice>
        <mc:Fallback xmlns="">
          <p:sp>
            <p:nvSpPr>
              <p:cNvPr id="10" name="TextBox 9"/>
              <p:cNvSpPr txBox="1">
                <a:spLocks noRot="1" noChangeAspect="1" noMove="1" noResize="1" noEditPoints="1" noAdjustHandles="1" noChangeArrowheads="1" noChangeShapeType="1" noTextEdit="1"/>
              </p:cNvSpPr>
              <p:nvPr/>
            </p:nvSpPr>
            <p:spPr>
              <a:xfrm>
                <a:off x="4366410" y="3909109"/>
                <a:ext cx="3763979" cy="1337161"/>
              </a:xfrm>
              <a:prstGeom prst="rect">
                <a:avLst/>
              </a:prstGeom>
              <a:blipFill rotWithShape="1">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59602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8834" name="Rectangle 2"/>
          <p:cNvSpPr>
            <a:spLocks/>
          </p:cNvSpPr>
          <p:nvPr/>
        </p:nvSpPr>
        <p:spPr bwMode="auto">
          <a:xfrm>
            <a:off x="566738" y="744538"/>
            <a:ext cx="8180387"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marL="206375" indent="-206375" algn="l" defTabSz="822325">
              <a:defRPr sz="2400">
                <a:solidFill>
                  <a:schemeClr val="tx1"/>
                </a:solidFill>
                <a:latin typeface="Times New Roman" panose="02020603050405020304" pitchFamily="18" charset="0"/>
              </a:defRPr>
            </a:lvl1pPr>
            <a:lvl2pPr marL="617538" indent="-206375" algn="l" defTabSz="822325">
              <a:defRPr sz="2400">
                <a:solidFill>
                  <a:schemeClr val="tx1"/>
                </a:solidFill>
                <a:latin typeface="Times New Roman" panose="02020603050405020304" pitchFamily="18" charset="0"/>
              </a:defRPr>
            </a:lvl2pPr>
            <a:lvl3pPr marL="1028700" indent="-206375" algn="l" defTabSz="822325">
              <a:defRPr sz="2400">
                <a:solidFill>
                  <a:schemeClr val="tx1"/>
                </a:solidFill>
                <a:latin typeface="Times New Roman" panose="02020603050405020304" pitchFamily="18" charset="0"/>
              </a:defRPr>
            </a:lvl3pPr>
            <a:lvl4pPr marL="1439863" indent="-204788" algn="l" defTabSz="822325">
              <a:defRPr sz="2400">
                <a:solidFill>
                  <a:schemeClr val="tx1"/>
                </a:solidFill>
                <a:latin typeface="Times New Roman" panose="02020603050405020304" pitchFamily="18" charset="0"/>
              </a:defRPr>
            </a:lvl4pPr>
            <a:lvl5pPr marL="1851025" indent="-204788" algn="l" defTabSz="822325">
              <a:defRPr sz="2400">
                <a:solidFill>
                  <a:schemeClr val="tx1"/>
                </a:solidFill>
                <a:latin typeface="Times New Roman" panose="02020603050405020304" pitchFamily="18" charset="0"/>
              </a:defRPr>
            </a:lvl5pPr>
            <a:lvl6pPr marL="2308225" indent="-204788" defTabSz="822325" eaLnBrk="0" fontAlgn="base" hangingPunct="0">
              <a:spcBef>
                <a:spcPct val="0"/>
              </a:spcBef>
              <a:spcAft>
                <a:spcPct val="0"/>
              </a:spcAft>
              <a:defRPr sz="2400">
                <a:solidFill>
                  <a:schemeClr val="tx1"/>
                </a:solidFill>
                <a:latin typeface="Times New Roman" panose="02020603050405020304" pitchFamily="18" charset="0"/>
              </a:defRPr>
            </a:lvl6pPr>
            <a:lvl7pPr marL="2765425" indent="-204788" defTabSz="822325" eaLnBrk="0" fontAlgn="base" hangingPunct="0">
              <a:spcBef>
                <a:spcPct val="0"/>
              </a:spcBef>
              <a:spcAft>
                <a:spcPct val="0"/>
              </a:spcAft>
              <a:defRPr sz="2400">
                <a:solidFill>
                  <a:schemeClr val="tx1"/>
                </a:solidFill>
                <a:latin typeface="Times New Roman" panose="02020603050405020304" pitchFamily="18" charset="0"/>
              </a:defRPr>
            </a:lvl7pPr>
            <a:lvl8pPr marL="3222625" indent="-204788" defTabSz="822325" eaLnBrk="0" fontAlgn="base" hangingPunct="0">
              <a:spcBef>
                <a:spcPct val="0"/>
              </a:spcBef>
              <a:spcAft>
                <a:spcPct val="0"/>
              </a:spcAft>
              <a:defRPr sz="2400">
                <a:solidFill>
                  <a:schemeClr val="tx1"/>
                </a:solidFill>
                <a:latin typeface="Times New Roman" panose="02020603050405020304" pitchFamily="18" charset="0"/>
              </a:defRPr>
            </a:lvl8pPr>
            <a:lvl9pPr marL="3679825" indent="-204788" defTabSz="822325"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2200">
                <a:latin typeface="Arial" panose="020B0604020202020204" pitchFamily="34" charset="0"/>
              </a:rPr>
              <a:t>The following vectors have length 4.0 units.</a:t>
            </a:r>
          </a:p>
          <a:p>
            <a:pPr eaLnBrk="1" hangingPunct="1"/>
            <a:r>
              <a:rPr lang="en-US" altLang="en-US" sz="2200">
                <a:latin typeface="Arial" panose="020B0604020202020204" pitchFamily="34" charset="0"/>
              </a:rPr>
              <a:t>What are the </a:t>
            </a:r>
            <a:r>
              <a:rPr lang="en-US" altLang="en-US" sz="2200" i="1">
                <a:latin typeface="Arial" panose="020B0604020202020204" pitchFamily="34" charset="0"/>
              </a:rPr>
              <a:t>x</a:t>
            </a:r>
            <a:r>
              <a:rPr lang="en-US" altLang="en-US" sz="2200">
                <a:latin typeface="Arial" panose="020B0604020202020204" pitchFamily="34" charset="0"/>
              </a:rPr>
              <a:t>- and </a:t>
            </a:r>
            <a:r>
              <a:rPr lang="en-US" altLang="en-US" sz="2200" i="1">
                <a:latin typeface="Arial" panose="020B0604020202020204" pitchFamily="34" charset="0"/>
              </a:rPr>
              <a:t>y</a:t>
            </a:r>
            <a:r>
              <a:rPr lang="en-US" altLang="en-US" sz="2200">
                <a:latin typeface="Arial" panose="020B0604020202020204" pitchFamily="34" charset="0"/>
              </a:rPr>
              <a:t>-components of these vectors?</a:t>
            </a:r>
            <a:endParaRPr lang="en-US" altLang="en-US" sz="2200">
              <a:latin typeface="Gill Sans" pitchFamily="48" charset="0"/>
              <a:sym typeface="Gill Sans" pitchFamily="48" charset="0"/>
            </a:endParaRPr>
          </a:p>
        </p:txBody>
      </p:sp>
      <p:pic>
        <p:nvPicPr>
          <p:cNvPr id="88883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800" y="1565275"/>
            <a:ext cx="2536825" cy="251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88836" name="Rectangle 4"/>
          <p:cNvSpPr>
            <a:spLocks/>
          </p:cNvSpPr>
          <p:nvPr/>
        </p:nvSpPr>
        <p:spPr bwMode="auto">
          <a:xfrm>
            <a:off x="1143000" y="4438650"/>
            <a:ext cx="1816100" cy="1757363"/>
          </a:xfrm>
          <a:prstGeom prst="rect">
            <a:avLst/>
          </a:prstGeom>
          <a:noFill/>
          <a:ln>
            <a:noFill/>
          </a:ln>
          <a:effectLst/>
          <a:extLst>
            <a:ext uri="{909E8E84-426E-40DD-AFC4-6F175D3DCCD1}">
              <a14:hiddenFill xmlns:a14="http://schemas.microsoft.com/office/drawing/2010/main">
                <a:blipFill dpi="0" rotWithShape="0">
                  <a:blip r:embed="rId5"/>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296" tIns="41148" rIns="82296" bIns="41148">
            <a:spAutoFit/>
          </a:bodyPr>
          <a:lstStyle>
            <a:lvl1pPr marL="412750" indent="-412750" algn="l" defTabSz="822325">
              <a:defRPr sz="2400">
                <a:solidFill>
                  <a:schemeClr val="tx1"/>
                </a:solidFill>
                <a:latin typeface="Times New Roman" panose="02020603050405020304" pitchFamily="18" charset="0"/>
              </a:defRPr>
            </a:lvl1pPr>
            <a:lvl2pPr marL="777875" indent="-206375" algn="l" defTabSz="822325">
              <a:defRPr sz="2400">
                <a:solidFill>
                  <a:schemeClr val="tx1"/>
                </a:solidFill>
                <a:latin typeface="Times New Roman" panose="02020603050405020304" pitchFamily="18" charset="0"/>
              </a:defRPr>
            </a:lvl2pPr>
            <a:lvl3pPr marL="1085850" indent="-206375" algn="l" defTabSz="822325">
              <a:defRPr sz="2400">
                <a:solidFill>
                  <a:schemeClr val="tx1"/>
                </a:solidFill>
                <a:latin typeface="Times New Roman" panose="02020603050405020304" pitchFamily="18" charset="0"/>
              </a:defRPr>
            </a:lvl3pPr>
            <a:lvl4pPr marL="1439863" indent="-204788" algn="l" defTabSz="822325">
              <a:defRPr sz="2400">
                <a:solidFill>
                  <a:schemeClr val="tx1"/>
                </a:solidFill>
                <a:latin typeface="Times New Roman" panose="02020603050405020304" pitchFamily="18" charset="0"/>
              </a:defRPr>
            </a:lvl4pPr>
            <a:lvl5pPr marL="1851025" indent="-204788" algn="l" defTabSz="822325">
              <a:defRPr sz="2400">
                <a:solidFill>
                  <a:schemeClr val="tx1"/>
                </a:solidFill>
                <a:latin typeface="Times New Roman" panose="02020603050405020304" pitchFamily="18" charset="0"/>
              </a:defRPr>
            </a:lvl5pPr>
            <a:lvl6pPr marL="2308225" indent="-204788" defTabSz="822325" eaLnBrk="0" fontAlgn="base" hangingPunct="0">
              <a:spcBef>
                <a:spcPct val="0"/>
              </a:spcBef>
              <a:spcAft>
                <a:spcPct val="0"/>
              </a:spcAft>
              <a:defRPr sz="2400">
                <a:solidFill>
                  <a:schemeClr val="tx1"/>
                </a:solidFill>
                <a:latin typeface="Times New Roman" panose="02020603050405020304" pitchFamily="18" charset="0"/>
              </a:defRPr>
            </a:lvl6pPr>
            <a:lvl7pPr marL="2765425" indent="-204788" defTabSz="822325" eaLnBrk="0" fontAlgn="base" hangingPunct="0">
              <a:spcBef>
                <a:spcPct val="0"/>
              </a:spcBef>
              <a:spcAft>
                <a:spcPct val="0"/>
              </a:spcAft>
              <a:defRPr sz="2400">
                <a:solidFill>
                  <a:schemeClr val="tx1"/>
                </a:solidFill>
                <a:latin typeface="Times New Roman" panose="02020603050405020304" pitchFamily="18" charset="0"/>
              </a:defRPr>
            </a:lvl7pPr>
            <a:lvl8pPr marL="3222625" indent="-204788" defTabSz="822325" eaLnBrk="0" fontAlgn="base" hangingPunct="0">
              <a:spcBef>
                <a:spcPct val="0"/>
              </a:spcBef>
              <a:spcAft>
                <a:spcPct val="0"/>
              </a:spcAft>
              <a:defRPr sz="2400">
                <a:solidFill>
                  <a:schemeClr val="tx1"/>
                </a:solidFill>
                <a:latin typeface="Times New Roman" panose="02020603050405020304" pitchFamily="18" charset="0"/>
              </a:defRPr>
            </a:lvl8pPr>
            <a:lvl9pPr marL="3679825" indent="-204788" defTabSz="822325"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buFont typeface="Arial" panose="020B0604020202020204" pitchFamily="34" charset="0"/>
              <a:buAutoNum type="alphaUcPeriod"/>
            </a:pPr>
            <a:r>
              <a:rPr lang="en-US" altLang="en-US" sz="2200">
                <a:solidFill>
                  <a:srgbClr val="000000"/>
                </a:solidFill>
                <a:latin typeface="Arial" panose="020B0604020202020204" pitchFamily="34" charset="0"/>
                <a:ea typeface="ヒラギノ角ゴ Pro W3" pitchFamily="48" charset="-128"/>
              </a:rPr>
              <a:t>3.5, 2.0</a:t>
            </a:r>
          </a:p>
          <a:p>
            <a:pPr eaLnBrk="1" hangingPunct="1">
              <a:buFont typeface="Arial" panose="020B0604020202020204" pitchFamily="34" charset="0"/>
              <a:buAutoNum type="alphaUcPeriod"/>
            </a:pPr>
            <a:r>
              <a:rPr lang="en-US" altLang="en-US" sz="2200">
                <a:solidFill>
                  <a:srgbClr val="000000"/>
                </a:solidFill>
                <a:latin typeface="Arial" panose="020B0604020202020204" pitchFamily="34" charset="0"/>
                <a:ea typeface="ヒラギノ角ゴ Pro W3" pitchFamily="48" charset="-128"/>
              </a:rPr>
              <a:t>2.0, 3.5</a:t>
            </a:r>
          </a:p>
          <a:p>
            <a:pPr eaLnBrk="1" hangingPunct="1">
              <a:buFont typeface="Arial" panose="020B0604020202020204" pitchFamily="34" charset="0"/>
              <a:buAutoNum type="alphaUcPeriod"/>
            </a:pPr>
            <a:r>
              <a:rPr lang="en-US" altLang="en-US" sz="2200">
                <a:solidFill>
                  <a:srgbClr val="000000"/>
                </a:solidFill>
                <a:latin typeface="Arial" panose="020B0604020202020204" pitchFamily="34" charset="0"/>
                <a:ea typeface="ヒラギノ角ゴ Pro W3" pitchFamily="48" charset="-128"/>
                <a:sym typeface="Symbol" panose="05050102010706020507" pitchFamily="18" charset="2"/>
              </a:rPr>
              <a:t></a:t>
            </a:r>
            <a:r>
              <a:rPr lang="en-US" altLang="en-US" sz="2200">
                <a:solidFill>
                  <a:srgbClr val="000000"/>
                </a:solidFill>
                <a:latin typeface="Arial" panose="020B0604020202020204" pitchFamily="34" charset="0"/>
                <a:ea typeface="ヒラギノ角ゴ Pro W3" pitchFamily="48" charset="-128"/>
              </a:rPr>
              <a:t>3.5, 2.0</a:t>
            </a:r>
          </a:p>
          <a:p>
            <a:pPr eaLnBrk="1" hangingPunct="1">
              <a:buFont typeface="Arial" panose="020B0604020202020204" pitchFamily="34" charset="0"/>
              <a:buAutoNum type="alphaUcPeriod"/>
            </a:pPr>
            <a:r>
              <a:rPr lang="en-US" altLang="en-US" sz="2200">
                <a:solidFill>
                  <a:srgbClr val="000000"/>
                </a:solidFill>
                <a:latin typeface="Arial" panose="020B0604020202020204" pitchFamily="34" charset="0"/>
                <a:ea typeface="ヒラギノ角ゴ Pro W3" pitchFamily="48" charset="-128"/>
              </a:rPr>
              <a:t>2.0, </a:t>
            </a:r>
            <a:r>
              <a:rPr lang="en-US" altLang="en-US" sz="2200">
                <a:solidFill>
                  <a:srgbClr val="000000"/>
                </a:solidFill>
                <a:latin typeface="Arial" panose="020B0604020202020204" pitchFamily="34" charset="0"/>
                <a:ea typeface="ヒラギノ角ゴ Pro W3" pitchFamily="48" charset="-128"/>
                <a:sym typeface="Symbol" panose="05050102010706020507" pitchFamily="18" charset="2"/>
              </a:rPr>
              <a:t></a:t>
            </a:r>
            <a:r>
              <a:rPr lang="en-US" altLang="en-US" sz="2200">
                <a:solidFill>
                  <a:srgbClr val="000000"/>
                </a:solidFill>
                <a:latin typeface="Arial" panose="020B0604020202020204" pitchFamily="34" charset="0"/>
                <a:ea typeface="ヒラギノ角ゴ Pro W3" pitchFamily="48" charset="-128"/>
              </a:rPr>
              <a:t>3.5</a:t>
            </a:r>
          </a:p>
          <a:p>
            <a:pPr eaLnBrk="1" hangingPunct="1">
              <a:buFont typeface="Arial" panose="020B0604020202020204" pitchFamily="34" charset="0"/>
              <a:buAutoNum type="alphaUcPeriod"/>
            </a:pPr>
            <a:r>
              <a:rPr lang="en-US" altLang="en-US" sz="2200">
                <a:solidFill>
                  <a:srgbClr val="000000"/>
                </a:solidFill>
                <a:latin typeface="Arial" panose="020B0604020202020204" pitchFamily="34" charset="0"/>
                <a:ea typeface="ヒラギノ角ゴ Pro W3" pitchFamily="48" charset="-128"/>
                <a:sym typeface="Symbol" panose="05050102010706020507" pitchFamily="18" charset="2"/>
              </a:rPr>
              <a:t></a:t>
            </a:r>
            <a:r>
              <a:rPr lang="en-US" altLang="en-US" sz="2200">
                <a:solidFill>
                  <a:srgbClr val="000000"/>
                </a:solidFill>
                <a:latin typeface="Arial" panose="020B0604020202020204" pitchFamily="34" charset="0"/>
                <a:ea typeface="ヒラギノ角ゴ Pro W3" pitchFamily="48" charset="-128"/>
              </a:rPr>
              <a:t>3.5, </a:t>
            </a:r>
            <a:r>
              <a:rPr lang="en-US" altLang="en-US" sz="2200">
                <a:solidFill>
                  <a:srgbClr val="000000"/>
                </a:solidFill>
                <a:latin typeface="Arial" panose="020B0604020202020204" pitchFamily="34" charset="0"/>
                <a:ea typeface="ヒラギノ角ゴ Pro W3" pitchFamily="48" charset="-128"/>
                <a:sym typeface="Symbol" panose="05050102010706020507" pitchFamily="18" charset="2"/>
              </a:rPr>
              <a:t></a:t>
            </a:r>
            <a:r>
              <a:rPr lang="en-US" altLang="en-US" sz="2200">
                <a:solidFill>
                  <a:srgbClr val="000000"/>
                </a:solidFill>
                <a:latin typeface="Arial" panose="020B0604020202020204" pitchFamily="34" charset="0"/>
                <a:ea typeface="ヒラギノ角ゴ Pro W3" pitchFamily="48" charset="-128"/>
              </a:rPr>
              <a:t>2.0</a:t>
            </a:r>
          </a:p>
        </p:txBody>
      </p:sp>
      <p:sp>
        <p:nvSpPr>
          <p:cNvPr id="888838" name="Rectangle 6"/>
          <p:cNvSpPr>
            <a:spLocks/>
          </p:cNvSpPr>
          <p:nvPr/>
        </p:nvSpPr>
        <p:spPr bwMode="auto">
          <a:xfrm>
            <a:off x="554038" y="142875"/>
            <a:ext cx="8229600" cy="477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63500" dir="2700000" algn="ctr" rotWithShape="0">
                    <a:schemeClr val="bg2">
                      <a:alpha val="70000"/>
                    </a:schemeClr>
                  </a:outerShdw>
                </a:effectLst>
              </a14:hiddenEffects>
            </a:ext>
          </a:extLst>
        </p:spPr>
        <p:txBody>
          <a:bodyPr lIns="0" tIns="0" rIns="0" bIns="0"/>
          <a:lstStyle/>
          <a:p>
            <a:pPr algn="l" eaLnBrk="1" hangingPunct="1"/>
            <a:r>
              <a:rPr lang="en-US" altLang="en-US" sz="3000">
                <a:solidFill>
                  <a:srgbClr val="662A6D"/>
                </a:solidFill>
              </a:rPr>
              <a:t>Checking Understanding</a:t>
            </a:r>
          </a:p>
        </p:txBody>
      </p:sp>
      <p:sp>
        <p:nvSpPr>
          <p:cNvPr id="888839" name="Rectangle 7"/>
          <p:cNvSpPr>
            <a:spLocks/>
          </p:cNvSpPr>
          <p:nvPr/>
        </p:nvSpPr>
        <p:spPr bwMode="auto">
          <a:xfrm>
            <a:off x="8151813" y="6524625"/>
            <a:ext cx="965200" cy="295275"/>
          </a:xfrm>
          <a:prstGeom prst="rect">
            <a:avLst/>
          </a:prstGeom>
          <a:noFill/>
          <a:ln>
            <a:noFill/>
          </a:ln>
          <a:effectLst/>
          <a:extLst>
            <a:ext uri="{909E8E84-426E-40DD-AFC4-6F175D3DCCD1}">
              <a14:hiddenFill xmlns:a14="http://schemas.microsoft.com/office/drawing/2010/main">
                <a:blipFill dpi="0" rotWithShape="0">
                  <a:blip r:embed="rId5"/>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296" tIns="41148" rIns="82296" bIns="41148">
            <a:spAutoFit/>
          </a:bodyPr>
          <a:lstStyle>
            <a:lvl1pPr algn="l" defTabSz="822325">
              <a:defRPr sz="2400">
                <a:solidFill>
                  <a:schemeClr val="tx1"/>
                </a:solidFill>
                <a:latin typeface="Times New Roman" panose="02020603050405020304" pitchFamily="18" charset="0"/>
              </a:defRPr>
            </a:lvl1pPr>
            <a:lvl2pPr marL="411163" algn="l" defTabSz="822325">
              <a:defRPr sz="2400">
                <a:solidFill>
                  <a:schemeClr val="tx1"/>
                </a:solidFill>
                <a:latin typeface="Times New Roman" panose="02020603050405020304" pitchFamily="18" charset="0"/>
              </a:defRPr>
            </a:lvl2pPr>
            <a:lvl3pPr marL="822325" algn="l" defTabSz="822325">
              <a:defRPr sz="2400">
                <a:solidFill>
                  <a:schemeClr val="tx1"/>
                </a:solidFill>
                <a:latin typeface="Times New Roman" panose="02020603050405020304" pitchFamily="18" charset="0"/>
              </a:defRPr>
            </a:lvl3pPr>
            <a:lvl4pPr marL="1235075" algn="l" defTabSz="822325">
              <a:defRPr sz="2400">
                <a:solidFill>
                  <a:schemeClr val="tx1"/>
                </a:solidFill>
                <a:latin typeface="Times New Roman" panose="02020603050405020304" pitchFamily="18" charset="0"/>
              </a:defRPr>
            </a:lvl4pPr>
            <a:lvl5pPr marL="1646238" algn="l" defTabSz="822325">
              <a:defRPr sz="2400">
                <a:solidFill>
                  <a:schemeClr val="tx1"/>
                </a:solidFill>
                <a:latin typeface="Times New Roman" panose="02020603050405020304" pitchFamily="18" charset="0"/>
              </a:defRPr>
            </a:lvl5pPr>
            <a:lvl6pPr marL="2103438" defTabSz="822325" eaLnBrk="0" fontAlgn="base" hangingPunct="0">
              <a:spcBef>
                <a:spcPct val="0"/>
              </a:spcBef>
              <a:spcAft>
                <a:spcPct val="0"/>
              </a:spcAft>
              <a:defRPr sz="2400">
                <a:solidFill>
                  <a:schemeClr val="tx1"/>
                </a:solidFill>
                <a:latin typeface="Times New Roman" panose="02020603050405020304" pitchFamily="18" charset="0"/>
              </a:defRPr>
            </a:lvl6pPr>
            <a:lvl7pPr marL="2560638" defTabSz="822325" eaLnBrk="0" fontAlgn="base" hangingPunct="0">
              <a:spcBef>
                <a:spcPct val="0"/>
              </a:spcBef>
              <a:spcAft>
                <a:spcPct val="0"/>
              </a:spcAft>
              <a:defRPr sz="2400">
                <a:solidFill>
                  <a:schemeClr val="tx1"/>
                </a:solidFill>
                <a:latin typeface="Times New Roman" panose="02020603050405020304" pitchFamily="18" charset="0"/>
              </a:defRPr>
            </a:lvl7pPr>
            <a:lvl8pPr marL="3017838" defTabSz="822325" eaLnBrk="0" fontAlgn="base" hangingPunct="0">
              <a:spcBef>
                <a:spcPct val="0"/>
              </a:spcBef>
              <a:spcAft>
                <a:spcPct val="0"/>
              </a:spcAft>
              <a:defRPr sz="2400">
                <a:solidFill>
                  <a:schemeClr val="tx1"/>
                </a:solidFill>
                <a:latin typeface="Times New Roman" panose="02020603050405020304" pitchFamily="18" charset="0"/>
              </a:defRPr>
            </a:lvl8pPr>
            <a:lvl9pPr marL="3475038" defTabSz="822325"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en-US" altLang="en-US" sz="1400">
                <a:solidFill>
                  <a:srgbClr val="000000"/>
                </a:solidFill>
                <a:latin typeface="Arial" panose="020B0604020202020204" pitchFamily="34" charset="0"/>
              </a:rPr>
              <a:t>Slide 3-29</a:t>
            </a:r>
          </a:p>
        </p:txBody>
      </p:sp>
      <p:pic>
        <p:nvPicPr>
          <p:cNvPr id="888840" name="PRS Question Icon" descr="PRS Question Icon"/>
          <p:cNvPicPr>
            <a:picLocks noChangeAspect="1" noChangeArrowheads="1"/>
          </p:cNvPicPr>
          <p:nvPr>
            <p:custDataLst>
              <p:tags r:id="rId1"/>
            </p:custDataLst>
          </p:nvPr>
        </p:nvPicPr>
        <p:blipFill>
          <a:blip r:embed="rId6">
            <a:extLst>
              <a:ext uri="{28A0092B-C50C-407E-A947-70E740481C1C}">
                <a14:useLocalDpi xmlns:a14="http://schemas.microsoft.com/office/drawing/2010/main" val="0"/>
              </a:ext>
            </a:extLst>
          </a:blip>
          <a:srcRect/>
          <a:stretch>
            <a:fillRect/>
          </a:stretch>
        </p:blipFill>
        <p:spPr bwMode="auto">
          <a:xfrm>
            <a:off x="8624888" y="87313"/>
            <a:ext cx="406400" cy="40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35022611"/>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82" name="Rectangle 2"/>
          <p:cNvSpPr>
            <a:spLocks/>
          </p:cNvSpPr>
          <p:nvPr/>
        </p:nvSpPr>
        <p:spPr bwMode="auto">
          <a:xfrm>
            <a:off x="569913" y="744538"/>
            <a:ext cx="7464425"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marL="206375" indent="-206375" algn="l" defTabSz="822325">
              <a:defRPr sz="2400">
                <a:solidFill>
                  <a:schemeClr val="tx1"/>
                </a:solidFill>
                <a:latin typeface="Times New Roman" panose="02020603050405020304" pitchFamily="18" charset="0"/>
              </a:defRPr>
            </a:lvl1pPr>
            <a:lvl2pPr marL="617538" indent="-206375" algn="l" defTabSz="822325">
              <a:defRPr sz="2400">
                <a:solidFill>
                  <a:schemeClr val="tx1"/>
                </a:solidFill>
                <a:latin typeface="Times New Roman" panose="02020603050405020304" pitchFamily="18" charset="0"/>
              </a:defRPr>
            </a:lvl2pPr>
            <a:lvl3pPr marL="1028700" indent="-206375" algn="l" defTabSz="822325">
              <a:defRPr sz="2400">
                <a:solidFill>
                  <a:schemeClr val="tx1"/>
                </a:solidFill>
                <a:latin typeface="Times New Roman" panose="02020603050405020304" pitchFamily="18" charset="0"/>
              </a:defRPr>
            </a:lvl3pPr>
            <a:lvl4pPr marL="1439863" indent="-204788" algn="l" defTabSz="822325">
              <a:defRPr sz="2400">
                <a:solidFill>
                  <a:schemeClr val="tx1"/>
                </a:solidFill>
                <a:latin typeface="Times New Roman" panose="02020603050405020304" pitchFamily="18" charset="0"/>
              </a:defRPr>
            </a:lvl4pPr>
            <a:lvl5pPr marL="1851025" indent="-204788" algn="l" defTabSz="822325">
              <a:defRPr sz="2400">
                <a:solidFill>
                  <a:schemeClr val="tx1"/>
                </a:solidFill>
                <a:latin typeface="Times New Roman" panose="02020603050405020304" pitchFamily="18" charset="0"/>
              </a:defRPr>
            </a:lvl5pPr>
            <a:lvl6pPr marL="2308225" indent="-204788" defTabSz="822325" eaLnBrk="0" fontAlgn="base" hangingPunct="0">
              <a:spcBef>
                <a:spcPct val="0"/>
              </a:spcBef>
              <a:spcAft>
                <a:spcPct val="0"/>
              </a:spcAft>
              <a:defRPr sz="2400">
                <a:solidFill>
                  <a:schemeClr val="tx1"/>
                </a:solidFill>
                <a:latin typeface="Times New Roman" panose="02020603050405020304" pitchFamily="18" charset="0"/>
              </a:defRPr>
            </a:lvl6pPr>
            <a:lvl7pPr marL="2765425" indent="-204788" defTabSz="822325" eaLnBrk="0" fontAlgn="base" hangingPunct="0">
              <a:spcBef>
                <a:spcPct val="0"/>
              </a:spcBef>
              <a:spcAft>
                <a:spcPct val="0"/>
              </a:spcAft>
              <a:defRPr sz="2400">
                <a:solidFill>
                  <a:schemeClr val="tx1"/>
                </a:solidFill>
                <a:latin typeface="Times New Roman" panose="02020603050405020304" pitchFamily="18" charset="0"/>
              </a:defRPr>
            </a:lvl7pPr>
            <a:lvl8pPr marL="3222625" indent="-204788" defTabSz="822325" eaLnBrk="0" fontAlgn="base" hangingPunct="0">
              <a:spcBef>
                <a:spcPct val="0"/>
              </a:spcBef>
              <a:spcAft>
                <a:spcPct val="0"/>
              </a:spcAft>
              <a:defRPr sz="2400">
                <a:solidFill>
                  <a:schemeClr val="tx1"/>
                </a:solidFill>
                <a:latin typeface="Times New Roman" panose="02020603050405020304" pitchFamily="18" charset="0"/>
              </a:defRPr>
            </a:lvl8pPr>
            <a:lvl9pPr marL="3679825" indent="-204788" defTabSz="822325"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2200">
                <a:latin typeface="Arial" panose="020B0604020202020204" pitchFamily="34" charset="0"/>
              </a:rPr>
              <a:t>The following vectors have length 4.0 units.</a:t>
            </a:r>
          </a:p>
          <a:p>
            <a:pPr eaLnBrk="1" hangingPunct="1"/>
            <a:r>
              <a:rPr lang="en-US" altLang="en-US" sz="2200">
                <a:latin typeface="Arial" panose="020B0604020202020204" pitchFamily="34" charset="0"/>
              </a:rPr>
              <a:t>What are the </a:t>
            </a:r>
            <a:r>
              <a:rPr lang="en-US" altLang="en-US" sz="2200" i="1">
                <a:latin typeface="Arial" panose="020B0604020202020204" pitchFamily="34" charset="0"/>
              </a:rPr>
              <a:t>x</a:t>
            </a:r>
            <a:r>
              <a:rPr lang="en-US" altLang="en-US" sz="2200">
                <a:latin typeface="Arial" panose="020B0604020202020204" pitchFamily="34" charset="0"/>
              </a:rPr>
              <a:t>- and </a:t>
            </a:r>
            <a:r>
              <a:rPr lang="en-US" altLang="en-US" sz="2200" i="1">
                <a:latin typeface="Arial" panose="020B0604020202020204" pitchFamily="34" charset="0"/>
              </a:rPr>
              <a:t>y</a:t>
            </a:r>
            <a:r>
              <a:rPr lang="en-US" altLang="en-US" sz="2200">
                <a:latin typeface="Arial" panose="020B0604020202020204" pitchFamily="34" charset="0"/>
              </a:rPr>
              <a:t>-components of these vectors?</a:t>
            </a:r>
            <a:endParaRPr lang="en-US" altLang="en-US" sz="2200">
              <a:latin typeface="Gill Sans" pitchFamily="48" charset="0"/>
              <a:sym typeface="Gill Sans" pitchFamily="48" charset="0"/>
            </a:endParaRPr>
          </a:p>
        </p:txBody>
      </p:sp>
      <p:pic>
        <p:nvPicPr>
          <p:cNvPr id="89088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800" y="1570038"/>
            <a:ext cx="2536825" cy="251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90886" name="Rectangle 6"/>
          <p:cNvSpPr>
            <a:spLocks/>
          </p:cNvSpPr>
          <p:nvPr/>
        </p:nvSpPr>
        <p:spPr bwMode="auto">
          <a:xfrm>
            <a:off x="576263" y="142875"/>
            <a:ext cx="8229600" cy="395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63500" dir="2700000" algn="ctr" rotWithShape="0">
                    <a:schemeClr val="bg2">
                      <a:alpha val="70000"/>
                    </a:schemeClr>
                  </a:outerShdw>
                </a:effectLst>
              </a14:hiddenEffects>
            </a:ext>
          </a:extLst>
        </p:spPr>
        <p:txBody>
          <a:bodyPr lIns="0" tIns="0" rIns="0" bIns="0"/>
          <a:lstStyle/>
          <a:p>
            <a:pPr algn="l" eaLnBrk="1" hangingPunct="1"/>
            <a:r>
              <a:rPr lang="en-US" altLang="en-US" sz="3000">
                <a:solidFill>
                  <a:srgbClr val="662A6D"/>
                </a:solidFill>
              </a:rPr>
              <a:t>Answer</a:t>
            </a:r>
          </a:p>
        </p:txBody>
      </p:sp>
      <p:sp>
        <p:nvSpPr>
          <p:cNvPr id="890887" name="Rectangle 7"/>
          <p:cNvSpPr>
            <a:spLocks/>
          </p:cNvSpPr>
          <p:nvPr/>
        </p:nvSpPr>
        <p:spPr bwMode="auto">
          <a:xfrm>
            <a:off x="8151813" y="6524625"/>
            <a:ext cx="965200" cy="295275"/>
          </a:xfrm>
          <a:prstGeom prst="rect">
            <a:avLst/>
          </a:prstGeom>
          <a:noFill/>
          <a:ln>
            <a:noFill/>
          </a:ln>
          <a:effectLst/>
          <a:extLst>
            <a:ext uri="{909E8E84-426E-40DD-AFC4-6F175D3DCCD1}">
              <a14:hiddenFill xmlns:a14="http://schemas.microsoft.com/office/drawing/2010/main">
                <a:blipFill dpi="0" rotWithShape="0">
                  <a:blip r:embed="rId4"/>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296" tIns="41148" rIns="82296" bIns="41148">
            <a:spAutoFit/>
          </a:bodyPr>
          <a:lstStyle>
            <a:lvl1pPr algn="l" defTabSz="822325">
              <a:defRPr sz="2400">
                <a:solidFill>
                  <a:schemeClr val="tx1"/>
                </a:solidFill>
                <a:latin typeface="Times New Roman" panose="02020603050405020304" pitchFamily="18" charset="0"/>
              </a:defRPr>
            </a:lvl1pPr>
            <a:lvl2pPr marL="411163" algn="l" defTabSz="822325">
              <a:defRPr sz="2400">
                <a:solidFill>
                  <a:schemeClr val="tx1"/>
                </a:solidFill>
                <a:latin typeface="Times New Roman" panose="02020603050405020304" pitchFamily="18" charset="0"/>
              </a:defRPr>
            </a:lvl2pPr>
            <a:lvl3pPr marL="822325" algn="l" defTabSz="822325">
              <a:defRPr sz="2400">
                <a:solidFill>
                  <a:schemeClr val="tx1"/>
                </a:solidFill>
                <a:latin typeface="Times New Roman" panose="02020603050405020304" pitchFamily="18" charset="0"/>
              </a:defRPr>
            </a:lvl3pPr>
            <a:lvl4pPr marL="1235075" algn="l" defTabSz="822325">
              <a:defRPr sz="2400">
                <a:solidFill>
                  <a:schemeClr val="tx1"/>
                </a:solidFill>
                <a:latin typeface="Times New Roman" panose="02020603050405020304" pitchFamily="18" charset="0"/>
              </a:defRPr>
            </a:lvl4pPr>
            <a:lvl5pPr marL="1646238" algn="l" defTabSz="822325">
              <a:defRPr sz="2400">
                <a:solidFill>
                  <a:schemeClr val="tx1"/>
                </a:solidFill>
                <a:latin typeface="Times New Roman" panose="02020603050405020304" pitchFamily="18" charset="0"/>
              </a:defRPr>
            </a:lvl5pPr>
            <a:lvl6pPr marL="2103438" defTabSz="822325" eaLnBrk="0" fontAlgn="base" hangingPunct="0">
              <a:spcBef>
                <a:spcPct val="0"/>
              </a:spcBef>
              <a:spcAft>
                <a:spcPct val="0"/>
              </a:spcAft>
              <a:defRPr sz="2400">
                <a:solidFill>
                  <a:schemeClr val="tx1"/>
                </a:solidFill>
                <a:latin typeface="Times New Roman" panose="02020603050405020304" pitchFamily="18" charset="0"/>
              </a:defRPr>
            </a:lvl6pPr>
            <a:lvl7pPr marL="2560638" defTabSz="822325" eaLnBrk="0" fontAlgn="base" hangingPunct="0">
              <a:spcBef>
                <a:spcPct val="0"/>
              </a:spcBef>
              <a:spcAft>
                <a:spcPct val="0"/>
              </a:spcAft>
              <a:defRPr sz="2400">
                <a:solidFill>
                  <a:schemeClr val="tx1"/>
                </a:solidFill>
                <a:latin typeface="Times New Roman" panose="02020603050405020304" pitchFamily="18" charset="0"/>
              </a:defRPr>
            </a:lvl7pPr>
            <a:lvl8pPr marL="3017838" defTabSz="822325" eaLnBrk="0" fontAlgn="base" hangingPunct="0">
              <a:spcBef>
                <a:spcPct val="0"/>
              </a:spcBef>
              <a:spcAft>
                <a:spcPct val="0"/>
              </a:spcAft>
              <a:defRPr sz="2400">
                <a:solidFill>
                  <a:schemeClr val="tx1"/>
                </a:solidFill>
                <a:latin typeface="Times New Roman" panose="02020603050405020304" pitchFamily="18" charset="0"/>
              </a:defRPr>
            </a:lvl8pPr>
            <a:lvl9pPr marL="3475038" defTabSz="822325"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en-US" altLang="en-US" sz="1400">
                <a:solidFill>
                  <a:srgbClr val="000000"/>
                </a:solidFill>
                <a:latin typeface="Arial" panose="020B0604020202020204" pitchFamily="34" charset="0"/>
              </a:rPr>
              <a:t>Slide 3-30</a:t>
            </a:r>
          </a:p>
        </p:txBody>
      </p:sp>
      <p:sp>
        <p:nvSpPr>
          <p:cNvPr id="890888" name="Rectangle 8"/>
          <p:cNvSpPr>
            <a:spLocks/>
          </p:cNvSpPr>
          <p:nvPr/>
        </p:nvSpPr>
        <p:spPr bwMode="auto">
          <a:xfrm>
            <a:off x="1143000" y="4438650"/>
            <a:ext cx="1816100" cy="1757363"/>
          </a:xfrm>
          <a:prstGeom prst="rect">
            <a:avLst/>
          </a:prstGeom>
          <a:noFill/>
          <a:ln>
            <a:noFill/>
          </a:ln>
          <a:effectLst/>
          <a:extLst>
            <a:ext uri="{909E8E84-426E-40DD-AFC4-6F175D3DCCD1}">
              <a14:hiddenFill xmlns:a14="http://schemas.microsoft.com/office/drawing/2010/main">
                <a:blipFill dpi="0" rotWithShape="0">
                  <a:blip r:embed="rId4"/>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296" tIns="41148" rIns="82296" bIns="41148">
            <a:spAutoFit/>
          </a:bodyPr>
          <a:lstStyle>
            <a:lvl1pPr marL="412750" indent="-412750" algn="l" defTabSz="822325">
              <a:defRPr sz="2400">
                <a:solidFill>
                  <a:schemeClr val="tx1"/>
                </a:solidFill>
                <a:latin typeface="Times New Roman" panose="02020603050405020304" pitchFamily="18" charset="0"/>
              </a:defRPr>
            </a:lvl1pPr>
            <a:lvl2pPr marL="777875" indent="-206375" algn="l" defTabSz="822325">
              <a:defRPr sz="2400">
                <a:solidFill>
                  <a:schemeClr val="tx1"/>
                </a:solidFill>
                <a:latin typeface="Times New Roman" panose="02020603050405020304" pitchFamily="18" charset="0"/>
              </a:defRPr>
            </a:lvl2pPr>
            <a:lvl3pPr marL="1085850" indent="-206375" algn="l" defTabSz="822325">
              <a:defRPr sz="2400">
                <a:solidFill>
                  <a:schemeClr val="tx1"/>
                </a:solidFill>
                <a:latin typeface="Times New Roman" panose="02020603050405020304" pitchFamily="18" charset="0"/>
              </a:defRPr>
            </a:lvl3pPr>
            <a:lvl4pPr marL="1439863" indent="-204788" algn="l" defTabSz="822325">
              <a:defRPr sz="2400">
                <a:solidFill>
                  <a:schemeClr val="tx1"/>
                </a:solidFill>
                <a:latin typeface="Times New Roman" panose="02020603050405020304" pitchFamily="18" charset="0"/>
              </a:defRPr>
            </a:lvl4pPr>
            <a:lvl5pPr marL="1851025" indent="-204788" algn="l" defTabSz="822325">
              <a:defRPr sz="2400">
                <a:solidFill>
                  <a:schemeClr val="tx1"/>
                </a:solidFill>
                <a:latin typeface="Times New Roman" panose="02020603050405020304" pitchFamily="18" charset="0"/>
              </a:defRPr>
            </a:lvl5pPr>
            <a:lvl6pPr marL="2308225" indent="-204788" defTabSz="822325" eaLnBrk="0" fontAlgn="base" hangingPunct="0">
              <a:spcBef>
                <a:spcPct val="0"/>
              </a:spcBef>
              <a:spcAft>
                <a:spcPct val="0"/>
              </a:spcAft>
              <a:defRPr sz="2400">
                <a:solidFill>
                  <a:schemeClr val="tx1"/>
                </a:solidFill>
                <a:latin typeface="Times New Roman" panose="02020603050405020304" pitchFamily="18" charset="0"/>
              </a:defRPr>
            </a:lvl6pPr>
            <a:lvl7pPr marL="2765425" indent="-204788" defTabSz="822325" eaLnBrk="0" fontAlgn="base" hangingPunct="0">
              <a:spcBef>
                <a:spcPct val="0"/>
              </a:spcBef>
              <a:spcAft>
                <a:spcPct val="0"/>
              </a:spcAft>
              <a:defRPr sz="2400">
                <a:solidFill>
                  <a:schemeClr val="tx1"/>
                </a:solidFill>
                <a:latin typeface="Times New Roman" panose="02020603050405020304" pitchFamily="18" charset="0"/>
              </a:defRPr>
            </a:lvl7pPr>
            <a:lvl8pPr marL="3222625" indent="-204788" defTabSz="822325" eaLnBrk="0" fontAlgn="base" hangingPunct="0">
              <a:spcBef>
                <a:spcPct val="0"/>
              </a:spcBef>
              <a:spcAft>
                <a:spcPct val="0"/>
              </a:spcAft>
              <a:defRPr sz="2400">
                <a:solidFill>
                  <a:schemeClr val="tx1"/>
                </a:solidFill>
                <a:latin typeface="Times New Roman" panose="02020603050405020304" pitchFamily="18" charset="0"/>
              </a:defRPr>
            </a:lvl8pPr>
            <a:lvl9pPr marL="3679825" indent="-204788" defTabSz="822325"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buFont typeface="Arial" panose="020B0604020202020204" pitchFamily="34" charset="0"/>
              <a:buAutoNum type="alphaUcPeriod"/>
            </a:pPr>
            <a:r>
              <a:rPr lang="en-US" altLang="en-US" sz="2200">
                <a:solidFill>
                  <a:srgbClr val="000000"/>
                </a:solidFill>
                <a:latin typeface="Arial" panose="020B0604020202020204" pitchFamily="34" charset="0"/>
                <a:ea typeface="ヒラギノ角ゴ Pro W3" pitchFamily="48" charset="-128"/>
              </a:rPr>
              <a:t>3.5, 2.0</a:t>
            </a:r>
          </a:p>
          <a:p>
            <a:pPr eaLnBrk="1" hangingPunct="1">
              <a:buFont typeface="Arial" panose="020B0604020202020204" pitchFamily="34" charset="0"/>
              <a:buAutoNum type="alphaUcPeriod"/>
            </a:pPr>
            <a:r>
              <a:rPr lang="en-US" altLang="en-US" sz="2200">
                <a:solidFill>
                  <a:srgbClr val="000000"/>
                </a:solidFill>
                <a:latin typeface="Arial" panose="020B0604020202020204" pitchFamily="34" charset="0"/>
                <a:ea typeface="ヒラギノ角ゴ Pro W3" pitchFamily="48" charset="-128"/>
              </a:rPr>
              <a:t>2.0, 3.5</a:t>
            </a:r>
          </a:p>
          <a:p>
            <a:pPr eaLnBrk="1" hangingPunct="1">
              <a:buFont typeface="Arial" panose="020B0604020202020204" pitchFamily="34" charset="0"/>
              <a:buAutoNum type="alphaUcPeriod"/>
            </a:pPr>
            <a:r>
              <a:rPr lang="en-US" altLang="en-US" sz="2200">
                <a:solidFill>
                  <a:srgbClr val="000000"/>
                </a:solidFill>
                <a:latin typeface="Arial" panose="020B0604020202020204" pitchFamily="34" charset="0"/>
                <a:ea typeface="ヒラギノ角ゴ Pro W3" pitchFamily="48" charset="-128"/>
                <a:sym typeface="Symbol" panose="05050102010706020507" pitchFamily="18" charset="2"/>
              </a:rPr>
              <a:t></a:t>
            </a:r>
            <a:r>
              <a:rPr lang="en-US" altLang="en-US" sz="2200">
                <a:solidFill>
                  <a:srgbClr val="000000"/>
                </a:solidFill>
                <a:latin typeface="Arial" panose="020B0604020202020204" pitchFamily="34" charset="0"/>
                <a:ea typeface="ヒラギノ角ゴ Pro W3" pitchFamily="48" charset="-128"/>
              </a:rPr>
              <a:t>3.5, 2.0</a:t>
            </a:r>
          </a:p>
          <a:p>
            <a:pPr eaLnBrk="1" hangingPunct="1">
              <a:buFont typeface="Arial" panose="020B0604020202020204" pitchFamily="34" charset="0"/>
              <a:buAutoNum type="alphaUcPeriod"/>
            </a:pPr>
            <a:r>
              <a:rPr lang="en-US" altLang="en-US" sz="2200">
                <a:solidFill>
                  <a:srgbClr val="000000"/>
                </a:solidFill>
                <a:latin typeface="Arial" panose="020B0604020202020204" pitchFamily="34" charset="0"/>
                <a:ea typeface="ヒラギノ角ゴ Pro W3" pitchFamily="48" charset="-128"/>
              </a:rPr>
              <a:t>2.0, </a:t>
            </a:r>
            <a:r>
              <a:rPr lang="en-US" altLang="en-US" sz="2200">
                <a:solidFill>
                  <a:srgbClr val="000000"/>
                </a:solidFill>
                <a:latin typeface="Arial" panose="020B0604020202020204" pitchFamily="34" charset="0"/>
                <a:ea typeface="ヒラギノ角ゴ Pro W3" pitchFamily="48" charset="-128"/>
                <a:sym typeface="Symbol" panose="05050102010706020507" pitchFamily="18" charset="2"/>
              </a:rPr>
              <a:t></a:t>
            </a:r>
            <a:r>
              <a:rPr lang="en-US" altLang="en-US" sz="2200">
                <a:solidFill>
                  <a:srgbClr val="000000"/>
                </a:solidFill>
                <a:latin typeface="Arial" panose="020B0604020202020204" pitchFamily="34" charset="0"/>
                <a:ea typeface="ヒラギノ角ゴ Pro W3" pitchFamily="48" charset="-128"/>
              </a:rPr>
              <a:t>3.5</a:t>
            </a:r>
          </a:p>
          <a:p>
            <a:pPr eaLnBrk="1" hangingPunct="1">
              <a:buFont typeface="Arial" panose="020B0604020202020204" pitchFamily="34" charset="0"/>
              <a:buAutoNum type="alphaUcPeriod"/>
            </a:pPr>
            <a:r>
              <a:rPr lang="en-US" altLang="en-US" sz="2200" b="1">
                <a:solidFill>
                  <a:srgbClr val="662A6D"/>
                </a:solidFill>
                <a:latin typeface="Arial" panose="020B0604020202020204" pitchFamily="34" charset="0"/>
                <a:ea typeface="ヒラギノ角ゴ Pro W3" pitchFamily="48" charset="-128"/>
                <a:sym typeface="Symbol" panose="05050102010706020507" pitchFamily="18" charset="2"/>
              </a:rPr>
              <a:t></a:t>
            </a:r>
            <a:r>
              <a:rPr lang="en-US" altLang="en-US" sz="2200" b="1">
                <a:solidFill>
                  <a:srgbClr val="662A6D"/>
                </a:solidFill>
                <a:latin typeface="Arial" panose="020B0604020202020204" pitchFamily="34" charset="0"/>
                <a:ea typeface="ヒラギノ角ゴ Pro W3" pitchFamily="48" charset="-128"/>
              </a:rPr>
              <a:t>3.5, </a:t>
            </a:r>
            <a:r>
              <a:rPr lang="en-US" altLang="en-US" sz="2200" b="1">
                <a:solidFill>
                  <a:srgbClr val="662A6D"/>
                </a:solidFill>
                <a:latin typeface="Arial" panose="020B0604020202020204" pitchFamily="34" charset="0"/>
                <a:ea typeface="ヒラギノ角ゴ Pro W3" pitchFamily="48" charset="-128"/>
                <a:sym typeface="Symbol" panose="05050102010706020507" pitchFamily="18" charset="2"/>
              </a:rPr>
              <a:t></a:t>
            </a:r>
            <a:r>
              <a:rPr lang="en-US" altLang="en-US" sz="2200" b="1">
                <a:solidFill>
                  <a:srgbClr val="662A6D"/>
                </a:solidFill>
                <a:latin typeface="Arial" panose="020B0604020202020204" pitchFamily="34" charset="0"/>
                <a:ea typeface="ヒラギノ角ゴ Pro W3" pitchFamily="48" charset="-128"/>
              </a:rPr>
              <a:t>2.0</a:t>
            </a:r>
            <a:endParaRPr lang="en-US" altLang="en-US" sz="2200">
              <a:solidFill>
                <a:srgbClr val="000000"/>
              </a:solidFill>
              <a:latin typeface="Arial" panose="020B0604020202020204" pitchFamily="34" charset="0"/>
              <a:ea typeface="ヒラギノ角ゴ Pro W3" pitchFamily="48" charset="-128"/>
            </a:endParaRPr>
          </a:p>
        </p:txBody>
      </p:sp>
    </p:spTree>
    <p:extLst>
      <p:ext uri="{BB962C8B-B14F-4D97-AF65-F5344CB8AC3E}">
        <p14:creationId xmlns:p14="http://schemas.microsoft.com/office/powerpoint/2010/main" val="155172490"/>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2362200"/>
          </a:xfrm>
        </p:spPr>
        <p:txBody>
          <a:bodyPr/>
          <a:lstStyle/>
          <a:p>
            <a:r>
              <a:rPr lang="en-US" dirty="0"/>
              <a:t>Consider the two vectors </a:t>
            </a:r>
            <a:r>
              <a:rPr lang="en-US" i="1" dirty="0"/>
              <a:t>C</a:t>
            </a:r>
            <a:r>
              <a:rPr lang="en-US" dirty="0"/>
              <a:t>⃗  and </a:t>
            </a:r>
            <a:r>
              <a:rPr lang="en-US" i="1" dirty="0"/>
              <a:t>D</a:t>
            </a:r>
            <a:r>
              <a:rPr lang="en-US" dirty="0"/>
              <a:t>⃗ , defined as follows:</a:t>
            </a:r>
          </a:p>
          <a:p>
            <a:r>
              <a:rPr lang="en-US" i="1" dirty="0"/>
              <a:t>C</a:t>
            </a:r>
            <a:r>
              <a:rPr lang="en-US" dirty="0"/>
              <a:t>⃗ =(2.35,−4.27) and </a:t>
            </a:r>
            <a:r>
              <a:rPr lang="en-US" i="1" dirty="0"/>
              <a:t>D</a:t>
            </a:r>
            <a:r>
              <a:rPr lang="en-US" dirty="0"/>
              <a:t>⃗ =(−1.30,−2.21).</a:t>
            </a:r>
          </a:p>
          <a:p>
            <a:r>
              <a:rPr lang="en-US" dirty="0"/>
              <a:t>What is the resultant vector </a:t>
            </a:r>
            <a:r>
              <a:rPr lang="en-US" i="1" dirty="0"/>
              <a:t>R</a:t>
            </a:r>
            <a:r>
              <a:rPr lang="en-US" dirty="0"/>
              <a:t>⃗ =</a:t>
            </a:r>
            <a:r>
              <a:rPr lang="en-US" i="1" dirty="0"/>
              <a:t>C</a:t>
            </a:r>
            <a:r>
              <a:rPr lang="en-US" dirty="0"/>
              <a:t>⃗ +</a:t>
            </a:r>
            <a:r>
              <a:rPr lang="en-US" i="1" dirty="0"/>
              <a:t>D</a:t>
            </a:r>
            <a:r>
              <a:rPr lang="en-US" dirty="0"/>
              <a:t>⃗ ?</a:t>
            </a:r>
          </a:p>
          <a:p>
            <a:endParaRPr lang="en-US" dirty="0"/>
          </a:p>
        </p:txBody>
      </p:sp>
      <mc:AlternateContent xmlns:mc="http://schemas.openxmlformats.org/markup-compatibility/2006" xmlns:a14="http://schemas.microsoft.com/office/drawing/2010/main">
        <mc:Choice Requires="a14">
          <p:sp>
            <p:nvSpPr>
              <p:cNvPr id="4" name="TextBox 3"/>
              <p:cNvSpPr txBox="1"/>
              <p:nvPr/>
            </p:nvSpPr>
            <p:spPr>
              <a:xfrm>
                <a:off x="2501069" y="4207129"/>
                <a:ext cx="3709221" cy="99591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US" sz="4800" i="1" smtClean="0">
                              <a:latin typeface="Cambria Math"/>
                            </a:rPr>
                          </m:ctrlPr>
                        </m:accPr>
                        <m:e>
                          <m:r>
                            <a:rPr lang="en-US" sz="4800" b="0" i="1" smtClean="0">
                              <a:latin typeface="Cambria Math"/>
                            </a:rPr>
                            <m:t>𝑅</m:t>
                          </m:r>
                        </m:e>
                      </m:acc>
                      <m:r>
                        <a:rPr lang="en-US" sz="4800" b="0" i="1" smtClean="0">
                          <a:latin typeface="Cambria Math"/>
                        </a:rPr>
                        <m:t>=</m:t>
                      </m:r>
                      <m:d>
                        <m:dPr>
                          <m:ctrlPr>
                            <a:rPr lang="en-US" sz="4800" b="0" i="1" smtClean="0">
                              <a:latin typeface="Cambria Math"/>
                            </a:rPr>
                          </m:ctrlPr>
                        </m:dPr>
                        <m:e>
                          <m:sSub>
                            <m:sSubPr>
                              <m:ctrlPr>
                                <a:rPr lang="en-US" sz="4800" b="0" i="1" smtClean="0">
                                  <a:latin typeface="Cambria Math"/>
                                </a:rPr>
                              </m:ctrlPr>
                            </m:sSubPr>
                            <m:e>
                              <m:r>
                                <a:rPr lang="en-US" sz="4800" b="0" i="1" smtClean="0">
                                  <a:latin typeface="Cambria Math"/>
                                </a:rPr>
                                <m:t>𝑅</m:t>
                              </m:r>
                            </m:e>
                            <m:sub>
                              <m:r>
                                <a:rPr lang="en-US" sz="4800" b="0" i="1" smtClean="0">
                                  <a:latin typeface="Cambria Math"/>
                                </a:rPr>
                                <m:t>𝑥</m:t>
                              </m:r>
                            </m:sub>
                          </m:sSub>
                          <m:r>
                            <a:rPr lang="en-US" sz="4800" b="0" i="1" smtClean="0">
                              <a:latin typeface="Cambria Math"/>
                            </a:rPr>
                            <m:t>,</m:t>
                          </m:r>
                          <m:sSub>
                            <m:sSubPr>
                              <m:ctrlPr>
                                <a:rPr lang="en-US" sz="4800" i="1">
                                  <a:latin typeface="Cambria Math"/>
                                </a:rPr>
                              </m:ctrlPr>
                            </m:sSubPr>
                            <m:e>
                              <m:r>
                                <a:rPr lang="en-US" sz="4800" i="1">
                                  <a:latin typeface="Cambria Math"/>
                                </a:rPr>
                                <m:t>𝑅</m:t>
                              </m:r>
                            </m:e>
                            <m:sub>
                              <m:r>
                                <a:rPr lang="en-US" sz="4800" b="0" i="1" smtClean="0">
                                  <a:latin typeface="Cambria Math"/>
                                </a:rPr>
                                <m:t>𝑦</m:t>
                              </m:r>
                            </m:sub>
                          </m:sSub>
                        </m:e>
                      </m:d>
                    </m:oMath>
                  </m:oMathPara>
                </a14:m>
                <a:endParaRPr lang="en-US" sz="4800" dirty="0"/>
              </a:p>
            </p:txBody>
          </p:sp>
        </mc:Choice>
        <mc:Fallback xmlns="">
          <p:sp>
            <p:nvSpPr>
              <p:cNvPr id="4" name="TextBox 3"/>
              <p:cNvSpPr txBox="1">
                <a:spLocks noRot="1" noChangeAspect="1" noMove="1" noResize="1" noEditPoints="1" noAdjustHandles="1" noChangeArrowheads="1" noChangeShapeType="1" noTextEdit="1"/>
              </p:cNvSpPr>
              <p:nvPr/>
            </p:nvSpPr>
            <p:spPr>
              <a:xfrm>
                <a:off x="2501069" y="4207129"/>
                <a:ext cx="3709221" cy="995914"/>
              </a:xfrm>
              <a:prstGeom prst="rect">
                <a:avLst/>
              </a:prstGeom>
              <a:blipFill rotWithShape="1">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1497650" y="3286228"/>
                <a:ext cx="2523640" cy="646331"/>
              </a:xfrm>
              <a:prstGeom prst="rect">
                <a:avLst/>
              </a:prstGeom>
              <a:noFill/>
            </p:spPr>
            <p:txBody>
              <a:bodyPr wrap="none" rtlCol="0">
                <a:spAutoFit/>
              </a:bodyPr>
              <a:lstStyle/>
              <a:p>
                <a14:m>
                  <m:oMath xmlns:m="http://schemas.openxmlformats.org/officeDocument/2006/math">
                    <m:sSub>
                      <m:sSubPr>
                        <m:ctrlPr>
                          <a:rPr lang="en-US" sz="3600" i="1" smtClean="0">
                            <a:latin typeface="Cambria Math"/>
                          </a:rPr>
                        </m:ctrlPr>
                      </m:sSubPr>
                      <m:e>
                        <m:r>
                          <a:rPr lang="en-US" sz="3600" b="0" i="1" smtClean="0">
                            <a:latin typeface="Cambria Math"/>
                          </a:rPr>
                          <m:t>𝑅</m:t>
                        </m:r>
                      </m:e>
                      <m:sub>
                        <m:r>
                          <a:rPr lang="en-US" sz="3600" b="0" i="1" smtClean="0">
                            <a:latin typeface="Cambria Math"/>
                          </a:rPr>
                          <m:t>𝑥</m:t>
                        </m:r>
                      </m:sub>
                    </m:sSub>
                    <m:r>
                      <a:rPr lang="en-US" sz="3600" b="0" i="1" smtClean="0">
                        <a:latin typeface="Cambria Math"/>
                      </a:rPr>
                      <m:t>=</m:t>
                    </m:r>
                    <m:sSub>
                      <m:sSubPr>
                        <m:ctrlPr>
                          <a:rPr lang="en-US" sz="3600" i="1">
                            <a:latin typeface="Cambria Math"/>
                          </a:rPr>
                        </m:ctrlPr>
                      </m:sSubPr>
                      <m:e>
                        <m:r>
                          <a:rPr lang="en-US" sz="3600" b="0" i="1" smtClean="0">
                            <a:latin typeface="Cambria Math"/>
                          </a:rPr>
                          <m:t>𝐶</m:t>
                        </m:r>
                      </m:e>
                      <m:sub>
                        <m:r>
                          <a:rPr lang="en-US" sz="3600" i="1">
                            <a:latin typeface="Cambria Math"/>
                          </a:rPr>
                          <m:t>𝑥</m:t>
                        </m:r>
                      </m:sub>
                    </m:sSub>
                  </m:oMath>
                </a14:m>
                <a:r>
                  <a:rPr lang="en-US" sz="3600" dirty="0" smtClean="0"/>
                  <a:t>+</a:t>
                </a:r>
                <a14:m>
                  <m:oMath xmlns:m="http://schemas.openxmlformats.org/officeDocument/2006/math">
                    <m:sSub>
                      <m:sSubPr>
                        <m:ctrlPr>
                          <a:rPr lang="en-US" sz="3600" i="1">
                            <a:latin typeface="Cambria Math"/>
                          </a:rPr>
                        </m:ctrlPr>
                      </m:sSubPr>
                      <m:e>
                        <m:r>
                          <a:rPr lang="en-US" sz="3600" b="0" i="1" smtClean="0">
                            <a:latin typeface="Cambria Math"/>
                          </a:rPr>
                          <m:t>𝐷</m:t>
                        </m:r>
                      </m:e>
                      <m:sub>
                        <m:r>
                          <a:rPr lang="en-US" sz="3600" i="1">
                            <a:latin typeface="Cambria Math"/>
                          </a:rPr>
                          <m:t>𝑥</m:t>
                        </m:r>
                      </m:sub>
                    </m:sSub>
                  </m:oMath>
                </a14:m>
                <a:endParaRPr lang="en-US" sz="3600" dirty="0"/>
              </a:p>
            </p:txBody>
          </p:sp>
        </mc:Choice>
        <mc:Fallback xmlns="">
          <p:sp>
            <p:nvSpPr>
              <p:cNvPr id="5" name="TextBox 4"/>
              <p:cNvSpPr txBox="1">
                <a:spLocks noRot="1" noChangeAspect="1" noMove="1" noResize="1" noEditPoints="1" noAdjustHandles="1" noChangeArrowheads="1" noChangeShapeType="1" noTextEdit="1"/>
              </p:cNvSpPr>
              <p:nvPr/>
            </p:nvSpPr>
            <p:spPr>
              <a:xfrm>
                <a:off x="1497650" y="3286228"/>
                <a:ext cx="2523640" cy="646331"/>
              </a:xfrm>
              <a:prstGeom prst="rect">
                <a:avLst/>
              </a:prstGeom>
              <a:blipFill rotWithShape="1">
                <a:blip r:embed="rId3"/>
                <a:stretch>
                  <a:fillRect t="-14151" b="-3490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4724400" y="3286227"/>
                <a:ext cx="2564420" cy="690061"/>
              </a:xfrm>
              <a:prstGeom prst="rect">
                <a:avLst/>
              </a:prstGeom>
              <a:noFill/>
            </p:spPr>
            <p:txBody>
              <a:bodyPr wrap="none" rtlCol="0">
                <a:spAutoFit/>
              </a:bodyPr>
              <a:lstStyle/>
              <a:p>
                <a14:m>
                  <m:oMath xmlns:m="http://schemas.openxmlformats.org/officeDocument/2006/math">
                    <m:sSub>
                      <m:sSubPr>
                        <m:ctrlPr>
                          <a:rPr lang="en-US" sz="3600" i="1" smtClean="0">
                            <a:latin typeface="Cambria Math"/>
                          </a:rPr>
                        </m:ctrlPr>
                      </m:sSubPr>
                      <m:e>
                        <m:r>
                          <a:rPr lang="en-US" sz="3600" b="0" i="1" smtClean="0">
                            <a:latin typeface="Cambria Math"/>
                          </a:rPr>
                          <m:t>𝑅</m:t>
                        </m:r>
                      </m:e>
                      <m:sub>
                        <m:r>
                          <a:rPr lang="en-US" sz="3600" b="0" i="1" smtClean="0">
                            <a:latin typeface="Cambria Math"/>
                          </a:rPr>
                          <m:t>𝑦</m:t>
                        </m:r>
                      </m:sub>
                    </m:sSub>
                    <m:r>
                      <a:rPr lang="en-US" sz="3600" b="0" i="1" smtClean="0">
                        <a:latin typeface="Cambria Math"/>
                      </a:rPr>
                      <m:t>=</m:t>
                    </m:r>
                    <m:sSub>
                      <m:sSubPr>
                        <m:ctrlPr>
                          <a:rPr lang="en-US" sz="3600" i="1">
                            <a:latin typeface="Cambria Math"/>
                          </a:rPr>
                        </m:ctrlPr>
                      </m:sSubPr>
                      <m:e>
                        <m:r>
                          <a:rPr lang="en-US" sz="3600" b="0" i="1" smtClean="0">
                            <a:latin typeface="Cambria Math"/>
                          </a:rPr>
                          <m:t>𝐶</m:t>
                        </m:r>
                      </m:e>
                      <m:sub>
                        <m:r>
                          <a:rPr lang="en-US" sz="3600" b="0" i="1" smtClean="0">
                            <a:latin typeface="Cambria Math"/>
                          </a:rPr>
                          <m:t>𝑦</m:t>
                        </m:r>
                      </m:sub>
                    </m:sSub>
                  </m:oMath>
                </a14:m>
                <a:r>
                  <a:rPr lang="en-US" sz="3600" dirty="0" smtClean="0"/>
                  <a:t>+</a:t>
                </a:r>
                <a14:m>
                  <m:oMath xmlns:m="http://schemas.openxmlformats.org/officeDocument/2006/math">
                    <m:sSub>
                      <m:sSubPr>
                        <m:ctrlPr>
                          <a:rPr lang="en-US" sz="3600" i="1">
                            <a:latin typeface="Cambria Math"/>
                          </a:rPr>
                        </m:ctrlPr>
                      </m:sSubPr>
                      <m:e>
                        <m:r>
                          <a:rPr lang="en-US" sz="3600" b="0" i="1" smtClean="0">
                            <a:latin typeface="Cambria Math"/>
                          </a:rPr>
                          <m:t>𝐷</m:t>
                        </m:r>
                      </m:e>
                      <m:sub>
                        <m:r>
                          <a:rPr lang="en-US" sz="3600" b="0" i="1" smtClean="0">
                            <a:latin typeface="Cambria Math"/>
                          </a:rPr>
                          <m:t>𝑦</m:t>
                        </m:r>
                      </m:sub>
                    </m:sSub>
                  </m:oMath>
                </a14:m>
                <a:endParaRPr lang="en-US" sz="3600" dirty="0"/>
              </a:p>
            </p:txBody>
          </p:sp>
        </mc:Choice>
        <mc:Fallback xmlns="">
          <p:sp>
            <p:nvSpPr>
              <p:cNvPr id="6" name="TextBox 5"/>
              <p:cNvSpPr txBox="1">
                <a:spLocks noRot="1" noChangeAspect="1" noMove="1" noResize="1" noEditPoints="1" noAdjustHandles="1" noChangeArrowheads="1" noChangeShapeType="1" noTextEdit="1"/>
              </p:cNvSpPr>
              <p:nvPr/>
            </p:nvSpPr>
            <p:spPr>
              <a:xfrm>
                <a:off x="4724400" y="3286227"/>
                <a:ext cx="2564420" cy="690061"/>
              </a:xfrm>
              <a:prstGeom prst="rect">
                <a:avLst/>
              </a:prstGeom>
              <a:blipFill rotWithShape="1">
                <a:blip r:embed="rId4"/>
                <a:stretch>
                  <a:fillRect t="-12389" b="-27434"/>
                </a:stretch>
              </a:blipFill>
            </p:spPr>
            <p:txBody>
              <a:bodyPr/>
              <a:lstStyle/>
              <a:p>
                <a:r>
                  <a:rPr lang="en-US">
                    <a:noFill/>
                  </a:rPr>
                  <a:t> </a:t>
                </a:r>
              </a:p>
            </p:txBody>
          </p:sp>
        </mc:Fallback>
      </mc:AlternateContent>
    </p:spTree>
    <p:extLst>
      <p:ext uri="{BB962C8B-B14F-4D97-AF65-F5344CB8AC3E}">
        <p14:creationId xmlns:p14="http://schemas.microsoft.com/office/powerpoint/2010/main" val="3716824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2930" name="Rectangle 2"/>
          <p:cNvSpPr>
            <a:spLocks/>
          </p:cNvSpPr>
          <p:nvPr/>
        </p:nvSpPr>
        <p:spPr bwMode="auto">
          <a:xfrm>
            <a:off x="558800" y="138113"/>
            <a:ext cx="4606925" cy="606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63500" dir="2700000" algn="ctr" rotWithShape="0">
                    <a:schemeClr val="bg2">
                      <a:alpha val="70000"/>
                    </a:schemeClr>
                  </a:outerShdw>
                </a:effectLst>
              </a14:hiddenEffects>
            </a:ext>
          </a:extLst>
        </p:spPr>
        <p:txBody>
          <a:bodyPr lIns="0" tIns="0" rIns="0" bIns="0"/>
          <a:lstStyle>
            <a:lvl1pPr algn="l" defTabSz="822325">
              <a:defRPr sz="2400">
                <a:solidFill>
                  <a:schemeClr val="tx1"/>
                </a:solidFill>
                <a:latin typeface="Times New Roman" panose="02020603050405020304" pitchFamily="18" charset="0"/>
              </a:defRPr>
            </a:lvl1pPr>
            <a:lvl2pPr marL="411163" algn="l" defTabSz="822325">
              <a:defRPr sz="2400">
                <a:solidFill>
                  <a:schemeClr val="tx1"/>
                </a:solidFill>
                <a:latin typeface="Times New Roman" panose="02020603050405020304" pitchFamily="18" charset="0"/>
              </a:defRPr>
            </a:lvl2pPr>
            <a:lvl3pPr marL="822325" algn="l" defTabSz="822325">
              <a:defRPr sz="2400">
                <a:solidFill>
                  <a:schemeClr val="tx1"/>
                </a:solidFill>
                <a:latin typeface="Times New Roman" panose="02020603050405020304" pitchFamily="18" charset="0"/>
              </a:defRPr>
            </a:lvl3pPr>
            <a:lvl4pPr marL="1235075" algn="l" defTabSz="822325">
              <a:defRPr sz="2400">
                <a:solidFill>
                  <a:schemeClr val="tx1"/>
                </a:solidFill>
                <a:latin typeface="Times New Roman" panose="02020603050405020304" pitchFamily="18" charset="0"/>
              </a:defRPr>
            </a:lvl4pPr>
            <a:lvl5pPr marL="1646238" algn="l" defTabSz="822325">
              <a:defRPr sz="2400">
                <a:solidFill>
                  <a:schemeClr val="tx1"/>
                </a:solidFill>
                <a:latin typeface="Times New Roman" panose="02020603050405020304" pitchFamily="18" charset="0"/>
              </a:defRPr>
            </a:lvl5pPr>
            <a:lvl6pPr marL="2103438" defTabSz="822325" eaLnBrk="0" fontAlgn="base" hangingPunct="0">
              <a:spcBef>
                <a:spcPct val="0"/>
              </a:spcBef>
              <a:spcAft>
                <a:spcPct val="0"/>
              </a:spcAft>
              <a:defRPr sz="2400">
                <a:solidFill>
                  <a:schemeClr val="tx1"/>
                </a:solidFill>
                <a:latin typeface="Times New Roman" panose="02020603050405020304" pitchFamily="18" charset="0"/>
              </a:defRPr>
            </a:lvl6pPr>
            <a:lvl7pPr marL="2560638" defTabSz="822325" eaLnBrk="0" fontAlgn="base" hangingPunct="0">
              <a:spcBef>
                <a:spcPct val="0"/>
              </a:spcBef>
              <a:spcAft>
                <a:spcPct val="0"/>
              </a:spcAft>
              <a:defRPr sz="2400">
                <a:solidFill>
                  <a:schemeClr val="tx1"/>
                </a:solidFill>
                <a:latin typeface="Times New Roman" panose="02020603050405020304" pitchFamily="18" charset="0"/>
              </a:defRPr>
            </a:lvl7pPr>
            <a:lvl8pPr marL="3017838" defTabSz="822325" eaLnBrk="0" fontAlgn="base" hangingPunct="0">
              <a:spcBef>
                <a:spcPct val="0"/>
              </a:spcBef>
              <a:spcAft>
                <a:spcPct val="0"/>
              </a:spcAft>
              <a:defRPr sz="2400">
                <a:solidFill>
                  <a:schemeClr val="tx1"/>
                </a:solidFill>
                <a:latin typeface="Times New Roman" panose="02020603050405020304" pitchFamily="18" charset="0"/>
              </a:defRPr>
            </a:lvl8pPr>
            <a:lvl9pPr marL="3475038" defTabSz="822325"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3000">
                <a:solidFill>
                  <a:srgbClr val="662A6D"/>
                </a:solidFill>
                <a:latin typeface="Arial" panose="020B0604020202020204" pitchFamily="34" charset="0"/>
              </a:rPr>
              <a:t>Example Problem</a:t>
            </a:r>
          </a:p>
        </p:txBody>
      </p:sp>
      <p:pic>
        <p:nvPicPr>
          <p:cNvPr id="89293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800" y="2857500"/>
            <a:ext cx="8229600" cy="299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92933" name="Rectangle 5"/>
          <p:cNvSpPr>
            <a:spLocks/>
          </p:cNvSpPr>
          <p:nvPr/>
        </p:nvSpPr>
        <p:spPr bwMode="auto">
          <a:xfrm>
            <a:off x="558800" y="741363"/>
            <a:ext cx="8310563" cy="173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lgn="l" defTabSz="822325">
              <a:defRPr sz="2400">
                <a:solidFill>
                  <a:schemeClr val="tx1"/>
                </a:solidFill>
                <a:latin typeface="Times New Roman" panose="02020603050405020304" pitchFamily="18" charset="0"/>
              </a:defRPr>
            </a:lvl1pPr>
            <a:lvl2pPr marL="515938" algn="l" defTabSz="822325">
              <a:defRPr sz="2400">
                <a:solidFill>
                  <a:schemeClr val="tx1"/>
                </a:solidFill>
                <a:latin typeface="Times New Roman" panose="02020603050405020304" pitchFamily="18" charset="0"/>
              </a:defRPr>
            </a:lvl2pPr>
            <a:lvl3pPr marL="822325" algn="l" defTabSz="822325">
              <a:defRPr sz="2400">
                <a:solidFill>
                  <a:schemeClr val="tx1"/>
                </a:solidFill>
                <a:latin typeface="Times New Roman" panose="02020603050405020304" pitchFamily="18" charset="0"/>
              </a:defRPr>
            </a:lvl3pPr>
            <a:lvl4pPr marL="1235075" algn="l" defTabSz="822325">
              <a:defRPr sz="2400">
                <a:solidFill>
                  <a:schemeClr val="tx1"/>
                </a:solidFill>
                <a:latin typeface="Times New Roman" panose="02020603050405020304" pitchFamily="18" charset="0"/>
              </a:defRPr>
            </a:lvl4pPr>
            <a:lvl5pPr marL="1646238" algn="l" defTabSz="822325">
              <a:defRPr sz="2400">
                <a:solidFill>
                  <a:schemeClr val="tx1"/>
                </a:solidFill>
                <a:latin typeface="Times New Roman" panose="02020603050405020304" pitchFamily="18" charset="0"/>
              </a:defRPr>
            </a:lvl5pPr>
            <a:lvl6pPr marL="2103438" defTabSz="822325" eaLnBrk="0" fontAlgn="base" hangingPunct="0">
              <a:spcBef>
                <a:spcPct val="0"/>
              </a:spcBef>
              <a:spcAft>
                <a:spcPct val="0"/>
              </a:spcAft>
              <a:defRPr sz="2400">
                <a:solidFill>
                  <a:schemeClr val="tx1"/>
                </a:solidFill>
                <a:latin typeface="Times New Roman" panose="02020603050405020304" pitchFamily="18" charset="0"/>
              </a:defRPr>
            </a:lvl6pPr>
            <a:lvl7pPr marL="2560638" defTabSz="822325" eaLnBrk="0" fontAlgn="base" hangingPunct="0">
              <a:spcBef>
                <a:spcPct val="0"/>
              </a:spcBef>
              <a:spcAft>
                <a:spcPct val="0"/>
              </a:spcAft>
              <a:defRPr sz="2400">
                <a:solidFill>
                  <a:schemeClr val="tx1"/>
                </a:solidFill>
                <a:latin typeface="Times New Roman" panose="02020603050405020304" pitchFamily="18" charset="0"/>
              </a:defRPr>
            </a:lvl7pPr>
            <a:lvl8pPr marL="3017838" defTabSz="822325" eaLnBrk="0" fontAlgn="base" hangingPunct="0">
              <a:spcBef>
                <a:spcPct val="0"/>
              </a:spcBef>
              <a:spcAft>
                <a:spcPct val="0"/>
              </a:spcAft>
              <a:defRPr sz="2400">
                <a:solidFill>
                  <a:schemeClr val="tx1"/>
                </a:solidFill>
                <a:latin typeface="Times New Roman" panose="02020603050405020304" pitchFamily="18" charset="0"/>
              </a:defRPr>
            </a:lvl8pPr>
            <a:lvl9pPr marL="3475038" defTabSz="822325"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2200">
                <a:latin typeface="Arial" panose="020B0604020202020204" pitchFamily="34" charset="0"/>
              </a:rPr>
              <a:t>The labeled vectors each have length 4 units. For each vector, what is the component </a:t>
            </a:r>
            <a:r>
              <a:rPr lang="en-US" altLang="en-US" sz="2200" b="1">
                <a:latin typeface="Arial" panose="020B0604020202020204" pitchFamily="34" charset="0"/>
              </a:rPr>
              <a:t>parallel</a:t>
            </a:r>
            <a:r>
              <a:rPr lang="en-US" altLang="en-US" sz="2200">
                <a:latin typeface="Arial" panose="020B0604020202020204" pitchFamily="34" charset="0"/>
              </a:rPr>
              <a:t> to the ramp?</a:t>
            </a:r>
          </a:p>
          <a:p>
            <a:pPr eaLnBrk="1" hangingPunct="1">
              <a:spcBef>
                <a:spcPct val="50000"/>
              </a:spcBef>
            </a:pPr>
            <a:r>
              <a:rPr lang="en-US" altLang="en-US" sz="2200">
                <a:latin typeface="Arial" panose="020B0604020202020204" pitchFamily="34" charset="0"/>
              </a:rPr>
              <a:t>The labeled vectors each have length 4 units. For each vector, what is the component </a:t>
            </a:r>
            <a:r>
              <a:rPr lang="en-US" altLang="en-US" sz="2200" b="1">
                <a:latin typeface="Arial" panose="020B0604020202020204" pitchFamily="34" charset="0"/>
              </a:rPr>
              <a:t>perpendicula</a:t>
            </a:r>
            <a:r>
              <a:rPr lang="en-US" altLang="en-US" sz="2200">
                <a:latin typeface="Arial" panose="020B0604020202020204" pitchFamily="34" charset="0"/>
              </a:rPr>
              <a:t>r to the ramp?</a:t>
            </a:r>
          </a:p>
        </p:txBody>
      </p:sp>
      <p:sp>
        <p:nvSpPr>
          <p:cNvPr id="892934" name="Rectangle 6"/>
          <p:cNvSpPr>
            <a:spLocks/>
          </p:cNvSpPr>
          <p:nvPr/>
        </p:nvSpPr>
        <p:spPr bwMode="auto">
          <a:xfrm>
            <a:off x="8151813" y="6524625"/>
            <a:ext cx="965200" cy="295275"/>
          </a:xfrm>
          <a:prstGeom prst="rect">
            <a:avLst/>
          </a:prstGeom>
          <a:noFill/>
          <a:ln>
            <a:noFill/>
          </a:ln>
          <a:effectLst/>
          <a:extLst>
            <a:ext uri="{909E8E84-426E-40DD-AFC4-6F175D3DCCD1}">
              <a14:hiddenFill xmlns:a14="http://schemas.microsoft.com/office/drawing/2010/main">
                <a:blipFill dpi="0" rotWithShape="0">
                  <a:blip r:embed="rId4"/>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296" tIns="41148" rIns="82296" bIns="41148">
            <a:spAutoFit/>
          </a:bodyPr>
          <a:lstStyle>
            <a:lvl1pPr algn="l" defTabSz="822325">
              <a:defRPr sz="2400">
                <a:solidFill>
                  <a:schemeClr val="tx1"/>
                </a:solidFill>
                <a:latin typeface="Times New Roman" panose="02020603050405020304" pitchFamily="18" charset="0"/>
              </a:defRPr>
            </a:lvl1pPr>
            <a:lvl2pPr marL="411163" algn="l" defTabSz="822325">
              <a:defRPr sz="2400">
                <a:solidFill>
                  <a:schemeClr val="tx1"/>
                </a:solidFill>
                <a:latin typeface="Times New Roman" panose="02020603050405020304" pitchFamily="18" charset="0"/>
              </a:defRPr>
            </a:lvl2pPr>
            <a:lvl3pPr marL="822325" algn="l" defTabSz="822325">
              <a:defRPr sz="2400">
                <a:solidFill>
                  <a:schemeClr val="tx1"/>
                </a:solidFill>
                <a:latin typeface="Times New Roman" panose="02020603050405020304" pitchFamily="18" charset="0"/>
              </a:defRPr>
            </a:lvl3pPr>
            <a:lvl4pPr marL="1235075" algn="l" defTabSz="822325">
              <a:defRPr sz="2400">
                <a:solidFill>
                  <a:schemeClr val="tx1"/>
                </a:solidFill>
                <a:latin typeface="Times New Roman" panose="02020603050405020304" pitchFamily="18" charset="0"/>
              </a:defRPr>
            </a:lvl4pPr>
            <a:lvl5pPr marL="1646238" algn="l" defTabSz="822325">
              <a:defRPr sz="2400">
                <a:solidFill>
                  <a:schemeClr val="tx1"/>
                </a:solidFill>
                <a:latin typeface="Times New Roman" panose="02020603050405020304" pitchFamily="18" charset="0"/>
              </a:defRPr>
            </a:lvl5pPr>
            <a:lvl6pPr marL="2103438" defTabSz="822325" eaLnBrk="0" fontAlgn="base" hangingPunct="0">
              <a:spcBef>
                <a:spcPct val="0"/>
              </a:spcBef>
              <a:spcAft>
                <a:spcPct val="0"/>
              </a:spcAft>
              <a:defRPr sz="2400">
                <a:solidFill>
                  <a:schemeClr val="tx1"/>
                </a:solidFill>
                <a:latin typeface="Times New Roman" panose="02020603050405020304" pitchFamily="18" charset="0"/>
              </a:defRPr>
            </a:lvl6pPr>
            <a:lvl7pPr marL="2560638" defTabSz="822325" eaLnBrk="0" fontAlgn="base" hangingPunct="0">
              <a:spcBef>
                <a:spcPct val="0"/>
              </a:spcBef>
              <a:spcAft>
                <a:spcPct val="0"/>
              </a:spcAft>
              <a:defRPr sz="2400">
                <a:solidFill>
                  <a:schemeClr val="tx1"/>
                </a:solidFill>
                <a:latin typeface="Times New Roman" panose="02020603050405020304" pitchFamily="18" charset="0"/>
              </a:defRPr>
            </a:lvl7pPr>
            <a:lvl8pPr marL="3017838" defTabSz="822325" eaLnBrk="0" fontAlgn="base" hangingPunct="0">
              <a:spcBef>
                <a:spcPct val="0"/>
              </a:spcBef>
              <a:spcAft>
                <a:spcPct val="0"/>
              </a:spcAft>
              <a:defRPr sz="2400">
                <a:solidFill>
                  <a:schemeClr val="tx1"/>
                </a:solidFill>
                <a:latin typeface="Times New Roman" panose="02020603050405020304" pitchFamily="18" charset="0"/>
              </a:defRPr>
            </a:lvl8pPr>
            <a:lvl9pPr marL="3475038" defTabSz="822325"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en-US" altLang="en-US" sz="1400">
                <a:solidFill>
                  <a:srgbClr val="000000"/>
                </a:solidFill>
                <a:latin typeface="Arial" panose="020B0604020202020204" pitchFamily="34" charset="0"/>
              </a:rPr>
              <a:t>Slide 3-31</a:t>
            </a:r>
          </a:p>
        </p:txBody>
      </p:sp>
      <p:sp>
        <p:nvSpPr>
          <p:cNvPr id="2" name="TextBox 1"/>
          <p:cNvSpPr txBox="1"/>
          <p:nvPr/>
        </p:nvSpPr>
        <p:spPr>
          <a:xfrm rot="1742636">
            <a:off x="6976579" y="4536521"/>
            <a:ext cx="758541" cy="369332"/>
          </a:xfrm>
          <a:prstGeom prst="rect">
            <a:avLst/>
          </a:prstGeom>
          <a:noFill/>
        </p:spPr>
        <p:txBody>
          <a:bodyPr wrap="none" rtlCol="0">
            <a:spAutoFit/>
          </a:bodyPr>
          <a:lstStyle/>
          <a:p>
            <a:r>
              <a:rPr lang="en-US" dirty="0" smtClean="0"/>
              <a:t>RAMP</a:t>
            </a:r>
            <a:endParaRPr lang="en-US" dirty="0"/>
          </a:p>
        </p:txBody>
      </p:sp>
    </p:spTree>
    <p:extLst>
      <p:ext uri="{BB962C8B-B14F-4D97-AF65-F5344CB8AC3E}">
        <p14:creationId xmlns:p14="http://schemas.microsoft.com/office/powerpoint/2010/main" val="1211708358"/>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2930" name="Rectangle 2"/>
          <p:cNvSpPr>
            <a:spLocks/>
          </p:cNvSpPr>
          <p:nvPr/>
        </p:nvSpPr>
        <p:spPr bwMode="auto">
          <a:xfrm>
            <a:off x="558800" y="138113"/>
            <a:ext cx="4606925" cy="606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63500" dir="2700000" algn="ctr" rotWithShape="0">
                    <a:schemeClr val="bg2">
                      <a:alpha val="70000"/>
                    </a:schemeClr>
                  </a:outerShdw>
                </a:effectLst>
              </a14:hiddenEffects>
            </a:ext>
          </a:extLst>
        </p:spPr>
        <p:txBody>
          <a:bodyPr lIns="0" tIns="0" rIns="0" bIns="0"/>
          <a:lstStyle>
            <a:lvl1pPr algn="l" defTabSz="822325">
              <a:defRPr sz="2400">
                <a:solidFill>
                  <a:schemeClr val="tx1"/>
                </a:solidFill>
                <a:latin typeface="Times New Roman" panose="02020603050405020304" pitchFamily="18" charset="0"/>
              </a:defRPr>
            </a:lvl1pPr>
            <a:lvl2pPr marL="411163" algn="l" defTabSz="822325">
              <a:defRPr sz="2400">
                <a:solidFill>
                  <a:schemeClr val="tx1"/>
                </a:solidFill>
                <a:latin typeface="Times New Roman" panose="02020603050405020304" pitchFamily="18" charset="0"/>
              </a:defRPr>
            </a:lvl2pPr>
            <a:lvl3pPr marL="822325" algn="l" defTabSz="822325">
              <a:defRPr sz="2400">
                <a:solidFill>
                  <a:schemeClr val="tx1"/>
                </a:solidFill>
                <a:latin typeface="Times New Roman" panose="02020603050405020304" pitchFamily="18" charset="0"/>
              </a:defRPr>
            </a:lvl3pPr>
            <a:lvl4pPr marL="1235075" algn="l" defTabSz="822325">
              <a:defRPr sz="2400">
                <a:solidFill>
                  <a:schemeClr val="tx1"/>
                </a:solidFill>
                <a:latin typeface="Times New Roman" panose="02020603050405020304" pitchFamily="18" charset="0"/>
              </a:defRPr>
            </a:lvl4pPr>
            <a:lvl5pPr marL="1646238" algn="l" defTabSz="822325">
              <a:defRPr sz="2400">
                <a:solidFill>
                  <a:schemeClr val="tx1"/>
                </a:solidFill>
                <a:latin typeface="Times New Roman" panose="02020603050405020304" pitchFamily="18" charset="0"/>
              </a:defRPr>
            </a:lvl5pPr>
            <a:lvl6pPr marL="2103438" defTabSz="822325" eaLnBrk="0" fontAlgn="base" hangingPunct="0">
              <a:spcBef>
                <a:spcPct val="0"/>
              </a:spcBef>
              <a:spcAft>
                <a:spcPct val="0"/>
              </a:spcAft>
              <a:defRPr sz="2400">
                <a:solidFill>
                  <a:schemeClr val="tx1"/>
                </a:solidFill>
                <a:latin typeface="Times New Roman" panose="02020603050405020304" pitchFamily="18" charset="0"/>
              </a:defRPr>
            </a:lvl6pPr>
            <a:lvl7pPr marL="2560638" defTabSz="822325" eaLnBrk="0" fontAlgn="base" hangingPunct="0">
              <a:spcBef>
                <a:spcPct val="0"/>
              </a:spcBef>
              <a:spcAft>
                <a:spcPct val="0"/>
              </a:spcAft>
              <a:defRPr sz="2400">
                <a:solidFill>
                  <a:schemeClr val="tx1"/>
                </a:solidFill>
                <a:latin typeface="Times New Roman" panose="02020603050405020304" pitchFamily="18" charset="0"/>
              </a:defRPr>
            </a:lvl7pPr>
            <a:lvl8pPr marL="3017838" defTabSz="822325" eaLnBrk="0" fontAlgn="base" hangingPunct="0">
              <a:spcBef>
                <a:spcPct val="0"/>
              </a:spcBef>
              <a:spcAft>
                <a:spcPct val="0"/>
              </a:spcAft>
              <a:defRPr sz="2400">
                <a:solidFill>
                  <a:schemeClr val="tx1"/>
                </a:solidFill>
                <a:latin typeface="Times New Roman" panose="02020603050405020304" pitchFamily="18" charset="0"/>
              </a:defRPr>
            </a:lvl8pPr>
            <a:lvl9pPr marL="3475038" defTabSz="822325"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3000">
                <a:solidFill>
                  <a:srgbClr val="662A6D"/>
                </a:solidFill>
                <a:latin typeface="Arial" panose="020B0604020202020204" pitchFamily="34" charset="0"/>
              </a:rPr>
              <a:t>Example Problem</a:t>
            </a:r>
          </a:p>
        </p:txBody>
      </p:sp>
      <p:pic>
        <p:nvPicPr>
          <p:cNvPr id="89293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2766110"/>
            <a:ext cx="8229600" cy="299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92933" name="Rectangle 5"/>
          <p:cNvSpPr>
            <a:spLocks/>
          </p:cNvSpPr>
          <p:nvPr/>
        </p:nvSpPr>
        <p:spPr bwMode="auto">
          <a:xfrm>
            <a:off x="558800" y="741363"/>
            <a:ext cx="8310563" cy="173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lgn="l" defTabSz="822325">
              <a:defRPr sz="2400">
                <a:solidFill>
                  <a:schemeClr val="tx1"/>
                </a:solidFill>
                <a:latin typeface="Times New Roman" panose="02020603050405020304" pitchFamily="18" charset="0"/>
              </a:defRPr>
            </a:lvl1pPr>
            <a:lvl2pPr marL="515938" algn="l" defTabSz="822325">
              <a:defRPr sz="2400">
                <a:solidFill>
                  <a:schemeClr val="tx1"/>
                </a:solidFill>
                <a:latin typeface="Times New Roman" panose="02020603050405020304" pitchFamily="18" charset="0"/>
              </a:defRPr>
            </a:lvl2pPr>
            <a:lvl3pPr marL="822325" algn="l" defTabSz="822325">
              <a:defRPr sz="2400">
                <a:solidFill>
                  <a:schemeClr val="tx1"/>
                </a:solidFill>
                <a:latin typeface="Times New Roman" panose="02020603050405020304" pitchFamily="18" charset="0"/>
              </a:defRPr>
            </a:lvl3pPr>
            <a:lvl4pPr marL="1235075" algn="l" defTabSz="822325">
              <a:defRPr sz="2400">
                <a:solidFill>
                  <a:schemeClr val="tx1"/>
                </a:solidFill>
                <a:latin typeface="Times New Roman" panose="02020603050405020304" pitchFamily="18" charset="0"/>
              </a:defRPr>
            </a:lvl4pPr>
            <a:lvl5pPr marL="1646238" algn="l" defTabSz="822325">
              <a:defRPr sz="2400">
                <a:solidFill>
                  <a:schemeClr val="tx1"/>
                </a:solidFill>
                <a:latin typeface="Times New Roman" panose="02020603050405020304" pitchFamily="18" charset="0"/>
              </a:defRPr>
            </a:lvl5pPr>
            <a:lvl6pPr marL="2103438" defTabSz="822325" eaLnBrk="0" fontAlgn="base" hangingPunct="0">
              <a:spcBef>
                <a:spcPct val="0"/>
              </a:spcBef>
              <a:spcAft>
                <a:spcPct val="0"/>
              </a:spcAft>
              <a:defRPr sz="2400">
                <a:solidFill>
                  <a:schemeClr val="tx1"/>
                </a:solidFill>
                <a:latin typeface="Times New Roman" panose="02020603050405020304" pitchFamily="18" charset="0"/>
              </a:defRPr>
            </a:lvl6pPr>
            <a:lvl7pPr marL="2560638" defTabSz="822325" eaLnBrk="0" fontAlgn="base" hangingPunct="0">
              <a:spcBef>
                <a:spcPct val="0"/>
              </a:spcBef>
              <a:spcAft>
                <a:spcPct val="0"/>
              </a:spcAft>
              <a:defRPr sz="2400">
                <a:solidFill>
                  <a:schemeClr val="tx1"/>
                </a:solidFill>
                <a:latin typeface="Times New Roman" panose="02020603050405020304" pitchFamily="18" charset="0"/>
              </a:defRPr>
            </a:lvl7pPr>
            <a:lvl8pPr marL="3017838" defTabSz="822325" eaLnBrk="0" fontAlgn="base" hangingPunct="0">
              <a:spcBef>
                <a:spcPct val="0"/>
              </a:spcBef>
              <a:spcAft>
                <a:spcPct val="0"/>
              </a:spcAft>
              <a:defRPr sz="2400">
                <a:solidFill>
                  <a:schemeClr val="tx1"/>
                </a:solidFill>
                <a:latin typeface="Times New Roman" panose="02020603050405020304" pitchFamily="18" charset="0"/>
              </a:defRPr>
            </a:lvl8pPr>
            <a:lvl9pPr marL="3475038" defTabSz="822325"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2200" dirty="0">
                <a:latin typeface="Arial" panose="020B0604020202020204" pitchFamily="34" charset="0"/>
              </a:rPr>
              <a:t>The labeled vectors each have length 4 units. For each vector, what is the component </a:t>
            </a:r>
            <a:r>
              <a:rPr lang="en-US" altLang="en-US" sz="2200" b="1" dirty="0">
                <a:latin typeface="Arial" panose="020B0604020202020204" pitchFamily="34" charset="0"/>
              </a:rPr>
              <a:t>parallel</a:t>
            </a:r>
            <a:r>
              <a:rPr lang="en-US" altLang="en-US" sz="2200" dirty="0">
                <a:latin typeface="Arial" panose="020B0604020202020204" pitchFamily="34" charset="0"/>
              </a:rPr>
              <a:t> to the ramp?</a:t>
            </a:r>
          </a:p>
          <a:p>
            <a:pPr eaLnBrk="1" hangingPunct="1">
              <a:spcBef>
                <a:spcPct val="50000"/>
              </a:spcBef>
            </a:pPr>
            <a:r>
              <a:rPr lang="en-US" altLang="en-US" sz="2200" dirty="0">
                <a:latin typeface="Arial" panose="020B0604020202020204" pitchFamily="34" charset="0"/>
              </a:rPr>
              <a:t>The labeled vectors each have length 4 units. For each vector, what is the component </a:t>
            </a:r>
            <a:r>
              <a:rPr lang="en-US" altLang="en-US" sz="2200" b="1" dirty="0">
                <a:latin typeface="Arial" panose="020B0604020202020204" pitchFamily="34" charset="0"/>
              </a:rPr>
              <a:t>perpendicula</a:t>
            </a:r>
            <a:r>
              <a:rPr lang="en-US" altLang="en-US" sz="2200" dirty="0">
                <a:latin typeface="Arial" panose="020B0604020202020204" pitchFamily="34" charset="0"/>
              </a:rPr>
              <a:t>r to the ramp?</a:t>
            </a:r>
          </a:p>
        </p:txBody>
      </p:sp>
      <p:sp>
        <p:nvSpPr>
          <p:cNvPr id="892934" name="Rectangle 6"/>
          <p:cNvSpPr>
            <a:spLocks/>
          </p:cNvSpPr>
          <p:nvPr/>
        </p:nvSpPr>
        <p:spPr bwMode="auto">
          <a:xfrm>
            <a:off x="8151813" y="6524625"/>
            <a:ext cx="965200" cy="295275"/>
          </a:xfrm>
          <a:prstGeom prst="rect">
            <a:avLst/>
          </a:prstGeom>
          <a:noFill/>
          <a:ln>
            <a:noFill/>
          </a:ln>
          <a:effectLst/>
          <a:extLst>
            <a:ext uri="{909E8E84-426E-40DD-AFC4-6F175D3DCCD1}">
              <a14:hiddenFill xmlns:a14="http://schemas.microsoft.com/office/drawing/2010/main">
                <a:blipFill dpi="0" rotWithShape="0">
                  <a:blip r:embed="rId4"/>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296" tIns="41148" rIns="82296" bIns="41148">
            <a:spAutoFit/>
          </a:bodyPr>
          <a:lstStyle>
            <a:lvl1pPr algn="l" defTabSz="822325">
              <a:defRPr sz="2400">
                <a:solidFill>
                  <a:schemeClr val="tx1"/>
                </a:solidFill>
                <a:latin typeface="Times New Roman" panose="02020603050405020304" pitchFamily="18" charset="0"/>
              </a:defRPr>
            </a:lvl1pPr>
            <a:lvl2pPr marL="411163" algn="l" defTabSz="822325">
              <a:defRPr sz="2400">
                <a:solidFill>
                  <a:schemeClr val="tx1"/>
                </a:solidFill>
                <a:latin typeface="Times New Roman" panose="02020603050405020304" pitchFamily="18" charset="0"/>
              </a:defRPr>
            </a:lvl2pPr>
            <a:lvl3pPr marL="822325" algn="l" defTabSz="822325">
              <a:defRPr sz="2400">
                <a:solidFill>
                  <a:schemeClr val="tx1"/>
                </a:solidFill>
                <a:latin typeface="Times New Roman" panose="02020603050405020304" pitchFamily="18" charset="0"/>
              </a:defRPr>
            </a:lvl3pPr>
            <a:lvl4pPr marL="1235075" algn="l" defTabSz="822325">
              <a:defRPr sz="2400">
                <a:solidFill>
                  <a:schemeClr val="tx1"/>
                </a:solidFill>
                <a:latin typeface="Times New Roman" panose="02020603050405020304" pitchFamily="18" charset="0"/>
              </a:defRPr>
            </a:lvl4pPr>
            <a:lvl5pPr marL="1646238" algn="l" defTabSz="822325">
              <a:defRPr sz="2400">
                <a:solidFill>
                  <a:schemeClr val="tx1"/>
                </a:solidFill>
                <a:latin typeface="Times New Roman" panose="02020603050405020304" pitchFamily="18" charset="0"/>
              </a:defRPr>
            </a:lvl5pPr>
            <a:lvl6pPr marL="2103438" defTabSz="822325" eaLnBrk="0" fontAlgn="base" hangingPunct="0">
              <a:spcBef>
                <a:spcPct val="0"/>
              </a:spcBef>
              <a:spcAft>
                <a:spcPct val="0"/>
              </a:spcAft>
              <a:defRPr sz="2400">
                <a:solidFill>
                  <a:schemeClr val="tx1"/>
                </a:solidFill>
                <a:latin typeface="Times New Roman" panose="02020603050405020304" pitchFamily="18" charset="0"/>
              </a:defRPr>
            </a:lvl6pPr>
            <a:lvl7pPr marL="2560638" defTabSz="822325" eaLnBrk="0" fontAlgn="base" hangingPunct="0">
              <a:spcBef>
                <a:spcPct val="0"/>
              </a:spcBef>
              <a:spcAft>
                <a:spcPct val="0"/>
              </a:spcAft>
              <a:defRPr sz="2400">
                <a:solidFill>
                  <a:schemeClr val="tx1"/>
                </a:solidFill>
                <a:latin typeface="Times New Roman" panose="02020603050405020304" pitchFamily="18" charset="0"/>
              </a:defRPr>
            </a:lvl7pPr>
            <a:lvl8pPr marL="3017838" defTabSz="822325" eaLnBrk="0" fontAlgn="base" hangingPunct="0">
              <a:spcBef>
                <a:spcPct val="0"/>
              </a:spcBef>
              <a:spcAft>
                <a:spcPct val="0"/>
              </a:spcAft>
              <a:defRPr sz="2400">
                <a:solidFill>
                  <a:schemeClr val="tx1"/>
                </a:solidFill>
                <a:latin typeface="Times New Roman" panose="02020603050405020304" pitchFamily="18" charset="0"/>
              </a:defRPr>
            </a:lvl8pPr>
            <a:lvl9pPr marL="3475038" defTabSz="822325"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en-US" altLang="en-US" sz="1400">
                <a:solidFill>
                  <a:srgbClr val="000000"/>
                </a:solidFill>
                <a:latin typeface="Arial" panose="020B0604020202020204" pitchFamily="34" charset="0"/>
              </a:rPr>
              <a:t>Slide 3-31</a:t>
            </a:r>
          </a:p>
        </p:txBody>
      </p:sp>
      <p:grpSp>
        <p:nvGrpSpPr>
          <p:cNvPr id="5" name="Group 4"/>
          <p:cNvGrpSpPr/>
          <p:nvPr/>
        </p:nvGrpSpPr>
        <p:grpSpPr>
          <a:xfrm>
            <a:off x="4191000" y="3156997"/>
            <a:ext cx="2159214" cy="1086017"/>
            <a:chOff x="888786" y="2776538"/>
            <a:chExt cx="4545013" cy="2286000"/>
          </a:xfrm>
        </p:grpSpPr>
        <p:cxnSp>
          <p:nvCxnSpPr>
            <p:cNvPr id="3" name="Straight Connector 2"/>
            <p:cNvCxnSpPr/>
            <p:nvPr/>
          </p:nvCxnSpPr>
          <p:spPr>
            <a:xfrm>
              <a:off x="888786" y="2776538"/>
              <a:ext cx="4545013" cy="2286000"/>
            </a:xfrm>
            <a:prstGeom prst="line">
              <a:avLst/>
            </a:prstGeom>
            <a:ln>
              <a:solidFill>
                <a:schemeClr val="dk1">
                  <a:alpha val="43000"/>
                </a:schemeClr>
              </a:solidFill>
            </a:ln>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a:off x="1030867" y="5062538"/>
              <a:ext cx="4402932" cy="0"/>
            </a:xfrm>
            <a:prstGeom prst="line">
              <a:avLst/>
            </a:prstGeom>
            <a:ln>
              <a:solidFill>
                <a:schemeClr val="dk1">
                  <a:alpha val="43000"/>
                </a:schemeClr>
              </a:solidFill>
            </a:ln>
          </p:spPr>
          <p:style>
            <a:lnRef idx="3">
              <a:schemeClr val="dk1"/>
            </a:lnRef>
            <a:fillRef idx="0">
              <a:schemeClr val="dk1"/>
            </a:fillRef>
            <a:effectRef idx="2">
              <a:schemeClr val="dk1"/>
            </a:effectRef>
            <a:fontRef idx="minor">
              <a:schemeClr val="tx1"/>
            </a:fontRef>
          </p:style>
        </p:cxnSp>
      </p:grpSp>
      <p:sp>
        <p:nvSpPr>
          <p:cNvPr id="6" name="Rectangle 5"/>
          <p:cNvSpPr/>
          <p:nvPr/>
        </p:nvSpPr>
        <p:spPr>
          <a:xfrm>
            <a:off x="8305800" y="2432735"/>
            <a:ext cx="2743200" cy="3657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7" name="TextBox 6"/>
              <p:cNvSpPr txBox="1"/>
              <p:nvPr/>
            </p:nvSpPr>
            <p:spPr>
              <a:xfrm>
                <a:off x="5265074" y="3929912"/>
                <a:ext cx="381450" cy="28321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a:rPr>
                          </m:ctrlPr>
                        </m:sSupPr>
                        <m:e>
                          <m:r>
                            <a:rPr lang="en-US" b="0" i="1" smtClean="0">
                              <a:latin typeface="Cambria Math" panose="02040503050406030204" pitchFamily="18" charset="0"/>
                            </a:rPr>
                            <m:t>30</m:t>
                          </m:r>
                        </m:e>
                        <m:sup>
                          <m:r>
                            <a:rPr lang="en-US" i="1" smtClean="0">
                              <a:latin typeface="Cambria Math" panose="02040503050406030204" pitchFamily="18" charset="0"/>
                              <a:ea typeface="Cambria Math" panose="02040503050406030204" pitchFamily="18" charset="0"/>
                            </a:rPr>
                            <m:t>°</m:t>
                          </m:r>
                        </m:sup>
                      </m:sSup>
                    </m:oMath>
                  </m:oMathPara>
                </a14:m>
                <a:endParaRPr lang="en-US" dirty="0"/>
              </a:p>
            </p:txBody>
          </p:sp>
        </mc:Choice>
        <mc:Fallback xmlns="">
          <p:sp>
            <p:nvSpPr>
              <p:cNvPr id="7" name="TextBox 6"/>
              <p:cNvSpPr txBox="1">
                <a:spLocks noRot="1" noChangeAspect="1" noMove="1" noResize="1" noEditPoints="1" noAdjustHandles="1" noChangeArrowheads="1" noChangeShapeType="1" noTextEdit="1"/>
              </p:cNvSpPr>
              <p:nvPr/>
            </p:nvSpPr>
            <p:spPr>
              <a:xfrm>
                <a:off x="5265074" y="3929912"/>
                <a:ext cx="381450" cy="283219"/>
              </a:xfrm>
              <a:prstGeom prst="rect">
                <a:avLst/>
              </a:prstGeom>
              <a:blipFill rotWithShape="0">
                <a:blip r:embed="rId5"/>
                <a:stretch>
                  <a:fillRect l="-14516" t="-6522" r="-8065" b="-65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3134642" y="4757084"/>
                <a:ext cx="2773323" cy="4837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800" i="1" smtClean="0">
                              <a:latin typeface="Cambria Math"/>
                            </a:rPr>
                          </m:ctrlPr>
                        </m:sSubPr>
                        <m:e>
                          <m:r>
                            <a:rPr lang="en-US" sz="2800" b="0" i="1" smtClean="0">
                              <a:latin typeface="Cambria Math" panose="02040503050406030204" pitchFamily="18" charset="0"/>
                            </a:rPr>
                            <m:t>𝑃</m:t>
                          </m:r>
                        </m:e>
                        <m:sub>
                          <m:r>
                            <a:rPr lang="en-US" sz="2800" b="0" i="1" smtClean="0">
                              <a:latin typeface="Cambria Math" panose="02040503050406030204" pitchFamily="18" charset="0"/>
                            </a:rPr>
                            <m:t>𝑝𝑎𝑟</m:t>
                          </m:r>
                        </m:sub>
                      </m:sSub>
                      <m:r>
                        <a:rPr lang="en-US" sz="2800" b="0" i="1" smtClean="0">
                          <a:latin typeface="Cambria Math" panose="02040503050406030204" pitchFamily="18" charset="0"/>
                        </a:rPr>
                        <m:t>=4</m:t>
                      </m:r>
                      <m:r>
                        <m:rPr>
                          <m:nor/>
                        </m:rPr>
                        <a:rPr lang="en-US" sz="2800" b="0" i="0" smtClean="0">
                          <a:latin typeface="Cambria Math" panose="02040503050406030204" pitchFamily="18" charset="0"/>
                        </a:rPr>
                        <m:t>m</m:t>
                      </m:r>
                      <m:func>
                        <m:funcPr>
                          <m:ctrlPr>
                            <a:rPr lang="en-US" sz="2800" b="0" i="1" smtClean="0">
                              <a:latin typeface="Cambria Math"/>
                            </a:rPr>
                          </m:ctrlPr>
                        </m:funcPr>
                        <m:fName>
                          <m:r>
                            <m:rPr>
                              <m:sty m:val="p"/>
                            </m:rPr>
                            <a:rPr lang="en-US" sz="2800" b="0" i="0" smtClean="0">
                              <a:latin typeface="Cambria Math" panose="02040503050406030204" pitchFamily="18" charset="0"/>
                            </a:rPr>
                            <m:t>sin</m:t>
                          </m:r>
                        </m:fName>
                        <m:e>
                          <m:sSup>
                            <m:sSupPr>
                              <m:ctrlPr>
                                <a:rPr lang="en-US" sz="2800" b="0" i="1" smtClean="0">
                                  <a:latin typeface="Cambria Math"/>
                                </a:rPr>
                              </m:ctrlPr>
                            </m:sSupPr>
                            <m:e>
                              <m:r>
                                <a:rPr lang="en-US" sz="2800" b="0" i="1" smtClean="0">
                                  <a:latin typeface="Cambria Math" panose="02040503050406030204" pitchFamily="18" charset="0"/>
                                </a:rPr>
                                <m:t>30</m:t>
                              </m:r>
                            </m:e>
                            <m:sup>
                              <m:r>
                                <a:rPr lang="en-US" sz="2800" b="0" i="1" smtClean="0">
                                  <a:latin typeface="Cambria Math" panose="02040503050406030204" pitchFamily="18" charset="0"/>
                                  <a:ea typeface="Cambria Math" panose="02040503050406030204" pitchFamily="18" charset="0"/>
                                </a:rPr>
                                <m:t>°</m:t>
                              </m:r>
                            </m:sup>
                          </m:sSup>
                        </m:e>
                      </m:func>
                    </m:oMath>
                  </m:oMathPara>
                </a14:m>
                <a:endParaRPr lang="en-US" sz="2800" dirty="0"/>
              </a:p>
            </p:txBody>
          </p:sp>
        </mc:Choice>
        <mc:Fallback xmlns="">
          <p:sp>
            <p:nvSpPr>
              <p:cNvPr id="9" name="TextBox 8"/>
              <p:cNvSpPr txBox="1">
                <a:spLocks noRot="1" noChangeAspect="1" noMove="1" noResize="1" noEditPoints="1" noAdjustHandles="1" noChangeArrowheads="1" noChangeShapeType="1" noTextEdit="1"/>
              </p:cNvSpPr>
              <p:nvPr/>
            </p:nvSpPr>
            <p:spPr>
              <a:xfrm>
                <a:off x="3134642" y="4757084"/>
                <a:ext cx="2773323" cy="483787"/>
              </a:xfrm>
              <a:prstGeom prst="rect">
                <a:avLst/>
              </a:prstGeom>
              <a:blipFill rotWithShape="0">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2302853" y="2697938"/>
                <a:ext cx="2962221" cy="4837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800" i="1" smtClean="0">
                              <a:latin typeface="Cambria Math"/>
                            </a:rPr>
                          </m:ctrlPr>
                        </m:sSubPr>
                        <m:e>
                          <m:r>
                            <a:rPr lang="en-US" sz="2800" b="0" i="1" smtClean="0">
                              <a:latin typeface="Cambria Math" panose="02040503050406030204" pitchFamily="18" charset="0"/>
                            </a:rPr>
                            <m:t>𝑃</m:t>
                          </m:r>
                        </m:e>
                        <m:sub>
                          <m:r>
                            <a:rPr lang="en-US" sz="2800" i="1">
                              <a:latin typeface="Cambria Math" panose="02040503050406030204" pitchFamily="18" charset="0"/>
                            </a:rPr>
                            <m:t>𝑝</m:t>
                          </m:r>
                          <m:r>
                            <a:rPr lang="en-US" sz="2800" b="0" i="1" smtClean="0">
                              <a:latin typeface="Cambria Math" panose="02040503050406030204" pitchFamily="18" charset="0"/>
                            </a:rPr>
                            <m:t>𝑒𝑟𝑝</m:t>
                          </m:r>
                        </m:sub>
                      </m:sSub>
                      <m:r>
                        <a:rPr lang="en-US" sz="2800" b="0" i="1" smtClean="0">
                          <a:latin typeface="Cambria Math" panose="02040503050406030204" pitchFamily="18" charset="0"/>
                        </a:rPr>
                        <m:t>=</m:t>
                      </m:r>
                      <m:r>
                        <a:rPr lang="en-US" sz="2800" i="1">
                          <a:latin typeface="Cambria Math" panose="02040503050406030204" pitchFamily="18" charset="0"/>
                        </a:rPr>
                        <m:t>4</m:t>
                      </m:r>
                      <m:r>
                        <m:rPr>
                          <m:nor/>
                        </m:rPr>
                        <a:rPr lang="en-US" sz="2800">
                          <a:latin typeface="Cambria Math" panose="02040503050406030204" pitchFamily="18" charset="0"/>
                        </a:rPr>
                        <m:t>m</m:t>
                      </m:r>
                      <m:func>
                        <m:funcPr>
                          <m:ctrlPr>
                            <a:rPr lang="en-US" sz="2800" i="1" smtClean="0">
                              <a:latin typeface="Cambria Math"/>
                            </a:rPr>
                          </m:ctrlPr>
                        </m:funcPr>
                        <m:fName>
                          <m:r>
                            <m:rPr>
                              <m:sty m:val="p"/>
                            </m:rPr>
                            <a:rPr lang="en-US" sz="2800" i="0" smtClean="0">
                              <a:latin typeface="Cambria Math" panose="02040503050406030204" pitchFamily="18" charset="0"/>
                            </a:rPr>
                            <m:t>cos</m:t>
                          </m:r>
                        </m:fName>
                        <m:e>
                          <m:sSup>
                            <m:sSupPr>
                              <m:ctrlPr>
                                <a:rPr lang="en-US" sz="2800" i="1">
                                  <a:latin typeface="Cambria Math"/>
                                </a:rPr>
                              </m:ctrlPr>
                            </m:sSupPr>
                            <m:e>
                              <m:r>
                                <a:rPr lang="en-US" sz="2800" i="1">
                                  <a:latin typeface="Cambria Math" panose="02040503050406030204" pitchFamily="18" charset="0"/>
                                </a:rPr>
                                <m:t>30</m:t>
                              </m:r>
                            </m:e>
                            <m:sup>
                              <m:r>
                                <a:rPr lang="en-US" sz="2800" i="1">
                                  <a:latin typeface="Cambria Math" panose="02040503050406030204" pitchFamily="18" charset="0"/>
                                  <a:ea typeface="Cambria Math" panose="02040503050406030204" pitchFamily="18" charset="0"/>
                                </a:rPr>
                                <m:t>°</m:t>
                              </m:r>
                            </m:sup>
                          </m:sSup>
                        </m:e>
                      </m:func>
                    </m:oMath>
                  </m:oMathPara>
                </a14:m>
                <a:endParaRPr lang="en-US" sz="2800" dirty="0"/>
              </a:p>
            </p:txBody>
          </p:sp>
        </mc:Choice>
        <mc:Fallback xmlns="">
          <p:sp>
            <p:nvSpPr>
              <p:cNvPr id="14" name="TextBox 13"/>
              <p:cNvSpPr txBox="1">
                <a:spLocks noRot="1" noChangeAspect="1" noMove="1" noResize="1" noEditPoints="1" noAdjustHandles="1" noChangeArrowheads="1" noChangeShapeType="1" noTextEdit="1"/>
              </p:cNvSpPr>
              <p:nvPr/>
            </p:nvSpPr>
            <p:spPr>
              <a:xfrm>
                <a:off x="2302853" y="2697938"/>
                <a:ext cx="2962221" cy="483787"/>
              </a:xfrm>
              <a:prstGeom prst="rect">
                <a:avLst/>
              </a:prstGeom>
              <a:blipFill rotWithShape="0">
                <a:blip r:embed="rId7"/>
                <a:stretch>
                  <a:fillRect/>
                </a:stretch>
              </a:blipFill>
            </p:spPr>
            <p:txBody>
              <a:bodyPr/>
              <a:lstStyle/>
              <a:p>
                <a:r>
                  <a:rPr lang="en-US">
                    <a:noFill/>
                  </a:rPr>
                  <a:t> </a:t>
                </a:r>
              </a:p>
            </p:txBody>
          </p:sp>
        </mc:Fallback>
      </mc:AlternateContent>
      <p:cxnSp>
        <p:nvCxnSpPr>
          <p:cNvPr id="11" name="Straight Connector 10"/>
          <p:cNvCxnSpPr/>
          <p:nvPr/>
        </p:nvCxnSpPr>
        <p:spPr>
          <a:xfrm flipH="1">
            <a:off x="5863551" y="2790526"/>
            <a:ext cx="486663" cy="984668"/>
          </a:xfrm>
          <a:prstGeom prst="line">
            <a:avLst/>
          </a:prstGeom>
        </p:spPr>
        <p:style>
          <a:lnRef idx="3">
            <a:schemeClr val="dk1"/>
          </a:lnRef>
          <a:fillRef idx="0">
            <a:schemeClr val="dk1"/>
          </a:fillRef>
          <a:effectRef idx="2">
            <a:schemeClr val="dk1"/>
          </a:effectRef>
          <a:fontRef idx="minor">
            <a:schemeClr val="tx1"/>
          </a:fontRef>
        </p:style>
      </p:cxnSp>
      <p:sp>
        <p:nvSpPr>
          <p:cNvPr id="18" name="Rectangle 17"/>
          <p:cNvSpPr/>
          <p:nvPr/>
        </p:nvSpPr>
        <p:spPr>
          <a:xfrm rot="1633797">
            <a:off x="5902202" y="3640397"/>
            <a:ext cx="222935" cy="222935"/>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flipH="1" flipV="1">
            <a:off x="5872944" y="3794813"/>
            <a:ext cx="493631" cy="269061"/>
          </a:xfrm>
          <a:prstGeom prst="line">
            <a:avLst/>
          </a:prstGeom>
        </p:spPr>
        <p:style>
          <a:lnRef idx="3">
            <a:schemeClr val="dk1"/>
          </a:lnRef>
          <a:fillRef idx="0">
            <a:schemeClr val="dk1"/>
          </a:fillRef>
          <a:effectRef idx="2">
            <a:schemeClr val="dk1"/>
          </a:effectRef>
          <a:fontRef idx="minor">
            <a:schemeClr val="tx1"/>
          </a:fontRef>
        </p:style>
      </p:cxnSp>
      <p:cxnSp>
        <p:nvCxnSpPr>
          <p:cNvPr id="27" name="Straight Arrow Connector 26"/>
          <p:cNvCxnSpPr/>
          <p:nvPr/>
        </p:nvCxnSpPr>
        <p:spPr>
          <a:xfrm>
            <a:off x="5262560" y="3015949"/>
            <a:ext cx="747865" cy="388947"/>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32" name="Straight Arrow Connector 31"/>
          <p:cNvCxnSpPr/>
          <p:nvPr/>
        </p:nvCxnSpPr>
        <p:spPr>
          <a:xfrm flipV="1">
            <a:off x="5701779" y="3994442"/>
            <a:ext cx="462009" cy="750651"/>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mc:AlternateContent xmlns:mc="http://schemas.openxmlformats.org/markup-compatibility/2006" xmlns:a14="http://schemas.microsoft.com/office/drawing/2010/main">
        <mc:Choice Requires="a14">
          <p:sp>
            <p:nvSpPr>
              <p:cNvPr id="34" name="TextBox 33"/>
              <p:cNvSpPr txBox="1"/>
              <p:nvPr/>
            </p:nvSpPr>
            <p:spPr>
              <a:xfrm>
                <a:off x="6123484" y="3181725"/>
                <a:ext cx="253274" cy="18883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1200" i="1" smtClean="0">
                              <a:latin typeface="Cambria Math"/>
                            </a:rPr>
                          </m:ctrlPr>
                        </m:sSupPr>
                        <m:e>
                          <m:r>
                            <a:rPr lang="en-US" sz="1200" b="0" i="1" smtClean="0">
                              <a:latin typeface="Cambria Math" panose="02040503050406030204" pitchFamily="18" charset="0"/>
                            </a:rPr>
                            <m:t>30</m:t>
                          </m:r>
                        </m:e>
                        <m:sup>
                          <m:r>
                            <a:rPr lang="en-US" sz="1200" i="1" smtClean="0">
                              <a:latin typeface="Cambria Math" panose="02040503050406030204" pitchFamily="18" charset="0"/>
                              <a:ea typeface="Cambria Math" panose="02040503050406030204" pitchFamily="18" charset="0"/>
                            </a:rPr>
                            <m:t>°</m:t>
                          </m:r>
                        </m:sup>
                      </m:sSup>
                    </m:oMath>
                  </m:oMathPara>
                </a14:m>
                <a:endParaRPr lang="en-US" sz="1200" dirty="0"/>
              </a:p>
            </p:txBody>
          </p:sp>
        </mc:Choice>
        <mc:Fallback xmlns="">
          <p:sp>
            <p:nvSpPr>
              <p:cNvPr id="34" name="TextBox 33"/>
              <p:cNvSpPr txBox="1">
                <a:spLocks noRot="1" noChangeAspect="1" noMove="1" noResize="1" noEditPoints="1" noAdjustHandles="1" noChangeArrowheads="1" noChangeShapeType="1" noTextEdit="1"/>
              </p:cNvSpPr>
              <p:nvPr/>
            </p:nvSpPr>
            <p:spPr>
              <a:xfrm>
                <a:off x="6123484" y="3181725"/>
                <a:ext cx="253274" cy="188834"/>
              </a:xfrm>
              <a:prstGeom prst="rect">
                <a:avLst/>
              </a:prstGeom>
              <a:blipFill rotWithShape="0">
                <a:blip r:embed="rId8"/>
                <a:stretch>
                  <a:fillRect l="-14634" t="-3226" r="-7317" b="-6452"/>
                </a:stretch>
              </a:blipFill>
            </p:spPr>
            <p:txBody>
              <a:bodyPr/>
              <a:lstStyle/>
              <a:p>
                <a:r>
                  <a:rPr lang="en-US">
                    <a:noFill/>
                  </a:rPr>
                  <a:t> </a:t>
                </a:r>
              </a:p>
            </p:txBody>
          </p:sp>
        </mc:Fallback>
      </mc:AlternateContent>
    </p:spTree>
    <p:extLst>
      <p:ext uri="{BB962C8B-B14F-4D97-AF65-F5344CB8AC3E}">
        <p14:creationId xmlns:p14="http://schemas.microsoft.com/office/powerpoint/2010/main" val="53343343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4" grpId="0"/>
      <p:bldP spid="18" grpId="0" animBg="1"/>
      <p:bldP spid="3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2930" name="Rectangle 2"/>
          <p:cNvSpPr>
            <a:spLocks/>
          </p:cNvSpPr>
          <p:nvPr/>
        </p:nvSpPr>
        <p:spPr bwMode="auto">
          <a:xfrm>
            <a:off x="558800" y="138113"/>
            <a:ext cx="4606925" cy="606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63500" dir="2700000" algn="ctr" rotWithShape="0">
                    <a:schemeClr val="bg2">
                      <a:alpha val="70000"/>
                    </a:schemeClr>
                  </a:outerShdw>
                </a:effectLst>
              </a14:hiddenEffects>
            </a:ext>
          </a:extLst>
        </p:spPr>
        <p:txBody>
          <a:bodyPr lIns="0" tIns="0" rIns="0" bIns="0"/>
          <a:lstStyle>
            <a:lvl1pPr algn="l" defTabSz="822325">
              <a:defRPr sz="2400">
                <a:solidFill>
                  <a:schemeClr val="tx1"/>
                </a:solidFill>
                <a:latin typeface="Times New Roman" panose="02020603050405020304" pitchFamily="18" charset="0"/>
              </a:defRPr>
            </a:lvl1pPr>
            <a:lvl2pPr marL="411163" algn="l" defTabSz="822325">
              <a:defRPr sz="2400">
                <a:solidFill>
                  <a:schemeClr val="tx1"/>
                </a:solidFill>
                <a:latin typeface="Times New Roman" panose="02020603050405020304" pitchFamily="18" charset="0"/>
              </a:defRPr>
            </a:lvl2pPr>
            <a:lvl3pPr marL="822325" algn="l" defTabSz="822325">
              <a:defRPr sz="2400">
                <a:solidFill>
                  <a:schemeClr val="tx1"/>
                </a:solidFill>
                <a:latin typeface="Times New Roman" panose="02020603050405020304" pitchFamily="18" charset="0"/>
              </a:defRPr>
            </a:lvl3pPr>
            <a:lvl4pPr marL="1235075" algn="l" defTabSz="822325">
              <a:defRPr sz="2400">
                <a:solidFill>
                  <a:schemeClr val="tx1"/>
                </a:solidFill>
                <a:latin typeface="Times New Roman" panose="02020603050405020304" pitchFamily="18" charset="0"/>
              </a:defRPr>
            </a:lvl4pPr>
            <a:lvl5pPr marL="1646238" algn="l" defTabSz="822325">
              <a:defRPr sz="2400">
                <a:solidFill>
                  <a:schemeClr val="tx1"/>
                </a:solidFill>
                <a:latin typeface="Times New Roman" panose="02020603050405020304" pitchFamily="18" charset="0"/>
              </a:defRPr>
            </a:lvl5pPr>
            <a:lvl6pPr marL="2103438" defTabSz="822325" eaLnBrk="0" fontAlgn="base" hangingPunct="0">
              <a:spcBef>
                <a:spcPct val="0"/>
              </a:spcBef>
              <a:spcAft>
                <a:spcPct val="0"/>
              </a:spcAft>
              <a:defRPr sz="2400">
                <a:solidFill>
                  <a:schemeClr val="tx1"/>
                </a:solidFill>
                <a:latin typeface="Times New Roman" panose="02020603050405020304" pitchFamily="18" charset="0"/>
              </a:defRPr>
            </a:lvl6pPr>
            <a:lvl7pPr marL="2560638" defTabSz="822325" eaLnBrk="0" fontAlgn="base" hangingPunct="0">
              <a:spcBef>
                <a:spcPct val="0"/>
              </a:spcBef>
              <a:spcAft>
                <a:spcPct val="0"/>
              </a:spcAft>
              <a:defRPr sz="2400">
                <a:solidFill>
                  <a:schemeClr val="tx1"/>
                </a:solidFill>
                <a:latin typeface="Times New Roman" panose="02020603050405020304" pitchFamily="18" charset="0"/>
              </a:defRPr>
            </a:lvl7pPr>
            <a:lvl8pPr marL="3017838" defTabSz="822325" eaLnBrk="0" fontAlgn="base" hangingPunct="0">
              <a:spcBef>
                <a:spcPct val="0"/>
              </a:spcBef>
              <a:spcAft>
                <a:spcPct val="0"/>
              </a:spcAft>
              <a:defRPr sz="2400">
                <a:solidFill>
                  <a:schemeClr val="tx1"/>
                </a:solidFill>
                <a:latin typeface="Times New Roman" panose="02020603050405020304" pitchFamily="18" charset="0"/>
              </a:defRPr>
            </a:lvl8pPr>
            <a:lvl9pPr marL="3475038" defTabSz="822325"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3000">
                <a:solidFill>
                  <a:srgbClr val="662A6D"/>
                </a:solidFill>
                <a:latin typeface="Arial" panose="020B0604020202020204" pitchFamily="34" charset="0"/>
              </a:rPr>
              <a:t>Example Problem</a:t>
            </a:r>
          </a:p>
        </p:txBody>
      </p:sp>
      <p:pic>
        <p:nvPicPr>
          <p:cNvPr id="89293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2766110"/>
            <a:ext cx="8229600" cy="299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92933" name="Rectangle 5"/>
          <p:cNvSpPr>
            <a:spLocks/>
          </p:cNvSpPr>
          <p:nvPr/>
        </p:nvSpPr>
        <p:spPr bwMode="auto">
          <a:xfrm>
            <a:off x="558800" y="741363"/>
            <a:ext cx="8310563" cy="173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lgn="l" defTabSz="822325">
              <a:defRPr sz="2400">
                <a:solidFill>
                  <a:schemeClr val="tx1"/>
                </a:solidFill>
                <a:latin typeface="Times New Roman" panose="02020603050405020304" pitchFamily="18" charset="0"/>
              </a:defRPr>
            </a:lvl1pPr>
            <a:lvl2pPr marL="515938" algn="l" defTabSz="822325">
              <a:defRPr sz="2400">
                <a:solidFill>
                  <a:schemeClr val="tx1"/>
                </a:solidFill>
                <a:latin typeface="Times New Roman" panose="02020603050405020304" pitchFamily="18" charset="0"/>
              </a:defRPr>
            </a:lvl2pPr>
            <a:lvl3pPr marL="822325" algn="l" defTabSz="822325">
              <a:defRPr sz="2400">
                <a:solidFill>
                  <a:schemeClr val="tx1"/>
                </a:solidFill>
                <a:latin typeface="Times New Roman" panose="02020603050405020304" pitchFamily="18" charset="0"/>
              </a:defRPr>
            </a:lvl3pPr>
            <a:lvl4pPr marL="1235075" algn="l" defTabSz="822325">
              <a:defRPr sz="2400">
                <a:solidFill>
                  <a:schemeClr val="tx1"/>
                </a:solidFill>
                <a:latin typeface="Times New Roman" panose="02020603050405020304" pitchFamily="18" charset="0"/>
              </a:defRPr>
            </a:lvl4pPr>
            <a:lvl5pPr marL="1646238" algn="l" defTabSz="822325">
              <a:defRPr sz="2400">
                <a:solidFill>
                  <a:schemeClr val="tx1"/>
                </a:solidFill>
                <a:latin typeface="Times New Roman" panose="02020603050405020304" pitchFamily="18" charset="0"/>
              </a:defRPr>
            </a:lvl5pPr>
            <a:lvl6pPr marL="2103438" defTabSz="822325" eaLnBrk="0" fontAlgn="base" hangingPunct="0">
              <a:spcBef>
                <a:spcPct val="0"/>
              </a:spcBef>
              <a:spcAft>
                <a:spcPct val="0"/>
              </a:spcAft>
              <a:defRPr sz="2400">
                <a:solidFill>
                  <a:schemeClr val="tx1"/>
                </a:solidFill>
                <a:latin typeface="Times New Roman" panose="02020603050405020304" pitchFamily="18" charset="0"/>
              </a:defRPr>
            </a:lvl6pPr>
            <a:lvl7pPr marL="2560638" defTabSz="822325" eaLnBrk="0" fontAlgn="base" hangingPunct="0">
              <a:spcBef>
                <a:spcPct val="0"/>
              </a:spcBef>
              <a:spcAft>
                <a:spcPct val="0"/>
              </a:spcAft>
              <a:defRPr sz="2400">
                <a:solidFill>
                  <a:schemeClr val="tx1"/>
                </a:solidFill>
                <a:latin typeface="Times New Roman" panose="02020603050405020304" pitchFamily="18" charset="0"/>
              </a:defRPr>
            </a:lvl7pPr>
            <a:lvl8pPr marL="3017838" defTabSz="822325" eaLnBrk="0" fontAlgn="base" hangingPunct="0">
              <a:spcBef>
                <a:spcPct val="0"/>
              </a:spcBef>
              <a:spcAft>
                <a:spcPct val="0"/>
              </a:spcAft>
              <a:defRPr sz="2400">
                <a:solidFill>
                  <a:schemeClr val="tx1"/>
                </a:solidFill>
                <a:latin typeface="Times New Roman" panose="02020603050405020304" pitchFamily="18" charset="0"/>
              </a:defRPr>
            </a:lvl8pPr>
            <a:lvl9pPr marL="3475038" defTabSz="822325"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2200">
                <a:latin typeface="Arial" panose="020B0604020202020204" pitchFamily="34" charset="0"/>
              </a:rPr>
              <a:t>The labeled vectors each have length 4 units. For each vector, what is the component </a:t>
            </a:r>
            <a:r>
              <a:rPr lang="en-US" altLang="en-US" sz="2200" b="1">
                <a:latin typeface="Arial" panose="020B0604020202020204" pitchFamily="34" charset="0"/>
              </a:rPr>
              <a:t>parallel</a:t>
            </a:r>
            <a:r>
              <a:rPr lang="en-US" altLang="en-US" sz="2200">
                <a:latin typeface="Arial" panose="020B0604020202020204" pitchFamily="34" charset="0"/>
              </a:rPr>
              <a:t> to the ramp?</a:t>
            </a:r>
          </a:p>
          <a:p>
            <a:pPr eaLnBrk="1" hangingPunct="1">
              <a:spcBef>
                <a:spcPct val="50000"/>
              </a:spcBef>
            </a:pPr>
            <a:r>
              <a:rPr lang="en-US" altLang="en-US" sz="2200">
                <a:latin typeface="Arial" panose="020B0604020202020204" pitchFamily="34" charset="0"/>
              </a:rPr>
              <a:t>The labeled vectors each have length 4 units. For each vector, what is the component </a:t>
            </a:r>
            <a:r>
              <a:rPr lang="en-US" altLang="en-US" sz="2200" b="1">
                <a:latin typeface="Arial" panose="020B0604020202020204" pitchFamily="34" charset="0"/>
              </a:rPr>
              <a:t>perpendicula</a:t>
            </a:r>
            <a:r>
              <a:rPr lang="en-US" altLang="en-US" sz="2200">
                <a:latin typeface="Arial" panose="020B0604020202020204" pitchFamily="34" charset="0"/>
              </a:rPr>
              <a:t>r to the ramp?</a:t>
            </a:r>
          </a:p>
        </p:txBody>
      </p:sp>
      <p:sp>
        <p:nvSpPr>
          <p:cNvPr id="892934" name="Rectangle 6"/>
          <p:cNvSpPr>
            <a:spLocks/>
          </p:cNvSpPr>
          <p:nvPr/>
        </p:nvSpPr>
        <p:spPr bwMode="auto">
          <a:xfrm>
            <a:off x="8151813" y="6524625"/>
            <a:ext cx="965200" cy="295275"/>
          </a:xfrm>
          <a:prstGeom prst="rect">
            <a:avLst/>
          </a:prstGeom>
          <a:noFill/>
          <a:ln>
            <a:noFill/>
          </a:ln>
          <a:effectLst/>
          <a:extLst>
            <a:ext uri="{909E8E84-426E-40DD-AFC4-6F175D3DCCD1}">
              <a14:hiddenFill xmlns:a14="http://schemas.microsoft.com/office/drawing/2010/main">
                <a:blipFill dpi="0" rotWithShape="0">
                  <a:blip r:embed="rId4"/>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296" tIns="41148" rIns="82296" bIns="41148">
            <a:spAutoFit/>
          </a:bodyPr>
          <a:lstStyle>
            <a:lvl1pPr algn="l" defTabSz="822325">
              <a:defRPr sz="2400">
                <a:solidFill>
                  <a:schemeClr val="tx1"/>
                </a:solidFill>
                <a:latin typeface="Times New Roman" panose="02020603050405020304" pitchFamily="18" charset="0"/>
              </a:defRPr>
            </a:lvl1pPr>
            <a:lvl2pPr marL="411163" algn="l" defTabSz="822325">
              <a:defRPr sz="2400">
                <a:solidFill>
                  <a:schemeClr val="tx1"/>
                </a:solidFill>
                <a:latin typeface="Times New Roman" panose="02020603050405020304" pitchFamily="18" charset="0"/>
              </a:defRPr>
            </a:lvl2pPr>
            <a:lvl3pPr marL="822325" algn="l" defTabSz="822325">
              <a:defRPr sz="2400">
                <a:solidFill>
                  <a:schemeClr val="tx1"/>
                </a:solidFill>
                <a:latin typeface="Times New Roman" panose="02020603050405020304" pitchFamily="18" charset="0"/>
              </a:defRPr>
            </a:lvl3pPr>
            <a:lvl4pPr marL="1235075" algn="l" defTabSz="822325">
              <a:defRPr sz="2400">
                <a:solidFill>
                  <a:schemeClr val="tx1"/>
                </a:solidFill>
                <a:latin typeface="Times New Roman" panose="02020603050405020304" pitchFamily="18" charset="0"/>
              </a:defRPr>
            </a:lvl4pPr>
            <a:lvl5pPr marL="1646238" algn="l" defTabSz="822325">
              <a:defRPr sz="2400">
                <a:solidFill>
                  <a:schemeClr val="tx1"/>
                </a:solidFill>
                <a:latin typeface="Times New Roman" panose="02020603050405020304" pitchFamily="18" charset="0"/>
              </a:defRPr>
            </a:lvl5pPr>
            <a:lvl6pPr marL="2103438" defTabSz="822325" eaLnBrk="0" fontAlgn="base" hangingPunct="0">
              <a:spcBef>
                <a:spcPct val="0"/>
              </a:spcBef>
              <a:spcAft>
                <a:spcPct val="0"/>
              </a:spcAft>
              <a:defRPr sz="2400">
                <a:solidFill>
                  <a:schemeClr val="tx1"/>
                </a:solidFill>
                <a:latin typeface="Times New Roman" panose="02020603050405020304" pitchFamily="18" charset="0"/>
              </a:defRPr>
            </a:lvl6pPr>
            <a:lvl7pPr marL="2560638" defTabSz="822325" eaLnBrk="0" fontAlgn="base" hangingPunct="0">
              <a:spcBef>
                <a:spcPct val="0"/>
              </a:spcBef>
              <a:spcAft>
                <a:spcPct val="0"/>
              </a:spcAft>
              <a:defRPr sz="2400">
                <a:solidFill>
                  <a:schemeClr val="tx1"/>
                </a:solidFill>
                <a:latin typeface="Times New Roman" panose="02020603050405020304" pitchFamily="18" charset="0"/>
              </a:defRPr>
            </a:lvl7pPr>
            <a:lvl8pPr marL="3017838" defTabSz="822325" eaLnBrk="0" fontAlgn="base" hangingPunct="0">
              <a:spcBef>
                <a:spcPct val="0"/>
              </a:spcBef>
              <a:spcAft>
                <a:spcPct val="0"/>
              </a:spcAft>
              <a:defRPr sz="2400">
                <a:solidFill>
                  <a:schemeClr val="tx1"/>
                </a:solidFill>
                <a:latin typeface="Times New Roman" panose="02020603050405020304" pitchFamily="18" charset="0"/>
              </a:defRPr>
            </a:lvl8pPr>
            <a:lvl9pPr marL="3475038" defTabSz="822325"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en-US" altLang="en-US" sz="1400">
                <a:solidFill>
                  <a:srgbClr val="000000"/>
                </a:solidFill>
                <a:latin typeface="Arial" panose="020B0604020202020204" pitchFamily="34" charset="0"/>
              </a:rPr>
              <a:t>Slide 3-31</a:t>
            </a:r>
          </a:p>
        </p:txBody>
      </p:sp>
      <p:grpSp>
        <p:nvGrpSpPr>
          <p:cNvPr id="5" name="Group 4"/>
          <p:cNvGrpSpPr/>
          <p:nvPr/>
        </p:nvGrpSpPr>
        <p:grpSpPr>
          <a:xfrm>
            <a:off x="4191000" y="3156997"/>
            <a:ext cx="2159214" cy="1086017"/>
            <a:chOff x="888786" y="2776538"/>
            <a:chExt cx="4545013" cy="2286000"/>
          </a:xfrm>
        </p:grpSpPr>
        <p:cxnSp>
          <p:nvCxnSpPr>
            <p:cNvPr id="3" name="Straight Connector 2"/>
            <p:cNvCxnSpPr/>
            <p:nvPr/>
          </p:nvCxnSpPr>
          <p:spPr>
            <a:xfrm>
              <a:off x="888786" y="2776538"/>
              <a:ext cx="4545013" cy="2286000"/>
            </a:xfrm>
            <a:prstGeom prst="line">
              <a:avLst/>
            </a:prstGeom>
            <a:ln>
              <a:solidFill>
                <a:schemeClr val="dk1">
                  <a:alpha val="43000"/>
                </a:schemeClr>
              </a:solidFill>
            </a:ln>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a:off x="1030867" y="5062538"/>
              <a:ext cx="4402932" cy="0"/>
            </a:xfrm>
            <a:prstGeom prst="line">
              <a:avLst/>
            </a:prstGeom>
            <a:ln>
              <a:solidFill>
                <a:schemeClr val="dk1">
                  <a:alpha val="43000"/>
                </a:schemeClr>
              </a:solidFill>
            </a:ln>
          </p:spPr>
          <p:style>
            <a:lnRef idx="3">
              <a:schemeClr val="dk1"/>
            </a:lnRef>
            <a:fillRef idx="0">
              <a:schemeClr val="dk1"/>
            </a:fillRef>
            <a:effectRef idx="2">
              <a:schemeClr val="dk1"/>
            </a:effectRef>
            <a:fontRef idx="minor">
              <a:schemeClr val="tx1"/>
            </a:fontRef>
          </p:style>
        </p:cxnSp>
      </p:grpSp>
      <p:sp>
        <p:nvSpPr>
          <p:cNvPr id="6" name="Rectangle 5"/>
          <p:cNvSpPr/>
          <p:nvPr/>
        </p:nvSpPr>
        <p:spPr>
          <a:xfrm>
            <a:off x="8305800" y="2432735"/>
            <a:ext cx="2743200" cy="3657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7" name="TextBox 6"/>
              <p:cNvSpPr txBox="1"/>
              <p:nvPr/>
            </p:nvSpPr>
            <p:spPr>
              <a:xfrm>
                <a:off x="5265074" y="3929912"/>
                <a:ext cx="381450" cy="28321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a:rPr>
                          </m:ctrlPr>
                        </m:sSupPr>
                        <m:e>
                          <m:r>
                            <a:rPr lang="en-US" b="0" i="1" smtClean="0">
                              <a:latin typeface="Cambria Math" panose="02040503050406030204" pitchFamily="18" charset="0"/>
                            </a:rPr>
                            <m:t>30</m:t>
                          </m:r>
                        </m:e>
                        <m:sup>
                          <m:r>
                            <a:rPr lang="en-US" i="1" smtClean="0">
                              <a:latin typeface="Cambria Math" panose="02040503050406030204" pitchFamily="18" charset="0"/>
                              <a:ea typeface="Cambria Math" panose="02040503050406030204" pitchFamily="18" charset="0"/>
                            </a:rPr>
                            <m:t>°</m:t>
                          </m:r>
                        </m:sup>
                      </m:sSup>
                    </m:oMath>
                  </m:oMathPara>
                </a14:m>
                <a:endParaRPr lang="en-US" dirty="0"/>
              </a:p>
            </p:txBody>
          </p:sp>
        </mc:Choice>
        <mc:Fallback xmlns="">
          <p:sp>
            <p:nvSpPr>
              <p:cNvPr id="7" name="TextBox 6"/>
              <p:cNvSpPr txBox="1">
                <a:spLocks noRot="1" noChangeAspect="1" noMove="1" noResize="1" noEditPoints="1" noAdjustHandles="1" noChangeArrowheads="1" noChangeShapeType="1" noTextEdit="1"/>
              </p:cNvSpPr>
              <p:nvPr/>
            </p:nvSpPr>
            <p:spPr>
              <a:xfrm>
                <a:off x="5265074" y="3929912"/>
                <a:ext cx="381450" cy="283219"/>
              </a:xfrm>
              <a:prstGeom prst="rect">
                <a:avLst/>
              </a:prstGeom>
              <a:blipFill rotWithShape="0">
                <a:blip r:embed="rId5"/>
                <a:stretch>
                  <a:fillRect l="-14516" t="-6522" r="-8065" b="-65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2782143" y="4873861"/>
                <a:ext cx="2845331" cy="4837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800" i="1" smtClean="0">
                              <a:latin typeface="Cambria Math"/>
                            </a:rPr>
                          </m:ctrlPr>
                        </m:sSubPr>
                        <m:e>
                          <m:r>
                            <a:rPr lang="en-US" sz="2800" b="0" i="1" smtClean="0">
                              <a:latin typeface="Cambria Math" panose="02040503050406030204" pitchFamily="18" charset="0"/>
                            </a:rPr>
                            <m:t>𝑆</m:t>
                          </m:r>
                        </m:e>
                        <m:sub>
                          <m:r>
                            <a:rPr lang="en-US" sz="2800" b="0" i="1" smtClean="0">
                              <a:latin typeface="Cambria Math" panose="02040503050406030204" pitchFamily="18" charset="0"/>
                            </a:rPr>
                            <m:t>𝑝𝑎𝑟</m:t>
                          </m:r>
                        </m:sub>
                      </m:sSub>
                      <m:r>
                        <a:rPr lang="en-US" sz="2800" b="0" i="1" smtClean="0">
                          <a:latin typeface="Cambria Math" panose="02040503050406030204" pitchFamily="18" charset="0"/>
                        </a:rPr>
                        <m:t>=4</m:t>
                      </m:r>
                      <m:r>
                        <m:rPr>
                          <m:nor/>
                        </m:rPr>
                        <a:rPr lang="en-US" sz="2800" b="0" i="0" smtClean="0">
                          <a:latin typeface="Cambria Math" panose="02040503050406030204" pitchFamily="18" charset="0"/>
                        </a:rPr>
                        <m:t>m</m:t>
                      </m:r>
                      <m:func>
                        <m:funcPr>
                          <m:ctrlPr>
                            <a:rPr lang="en-US" sz="2800" b="0" i="1" smtClean="0">
                              <a:latin typeface="Cambria Math"/>
                            </a:rPr>
                          </m:ctrlPr>
                        </m:funcPr>
                        <m:fName>
                          <m:r>
                            <m:rPr>
                              <m:sty m:val="p"/>
                            </m:rPr>
                            <a:rPr lang="en-US" sz="2800" b="0" i="0" smtClean="0">
                              <a:latin typeface="Cambria Math" panose="02040503050406030204" pitchFamily="18" charset="0"/>
                            </a:rPr>
                            <m:t>cos</m:t>
                          </m:r>
                        </m:fName>
                        <m:e>
                          <m:sSup>
                            <m:sSupPr>
                              <m:ctrlPr>
                                <a:rPr lang="en-US" sz="2800" b="0" i="1" smtClean="0">
                                  <a:latin typeface="Cambria Math"/>
                                </a:rPr>
                              </m:ctrlPr>
                            </m:sSupPr>
                            <m:e>
                              <m:r>
                                <a:rPr lang="en-US" sz="2800" b="0" i="1" smtClean="0">
                                  <a:latin typeface="Cambria Math" panose="02040503050406030204" pitchFamily="18" charset="0"/>
                                </a:rPr>
                                <m:t>30</m:t>
                              </m:r>
                            </m:e>
                            <m:sup>
                              <m:r>
                                <a:rPr lang="en-US" sz="2800" b="0" i="1" smtClean="0">
                                  <a:latin typeface="Cambria Math" panose="02040503050406030204" pitchFamily="18" charset="0"/>
                                  <a:ea typeface="Cambria Math" panose="02040503050406030204" pitchFamily="18" charset="0"/>
                                </a:rPr>
                                <m:t>°</m:t>
                              </m:r>
                            </m:sup>
                          </m:sSup>
                        </m:e>
                      </m:func>
                    </m:oMath>
                  </m:oMathPara>
                </a14:m>
                <a:endParaRPr lang="en-US" sz="2800" dirty="0"/>
              </a:p>
            </p:txBody>
          </p:sp>
        </mc:Choice>
        <mc:Fallback xmlns="">
          <p:sp>
            <p:nvSpPr>
              <p:cNvPr id="9" name="TextBox 8"/>
              <p:cNvSpPr txBox="1">
                <a:spLocks noRot="1" noChangeAspect="1" noMove="1" noResize="1" noEditPoints="1" noAdjustHandles="1" noChangeArrowheads="1" noChangeShapeType="1" noTextEdit="1"/>
              </p:cNvSpPr>
              <p:nvPr/>
            </p:nvSpPr>
            <p:spPr>
              <a:xfrm>
                <a:off x="2782143" y="4873861"/>
                <a:ext cx="2845331" cy="483787"/>
              </a:xfrm>
              <a:prstGeom prst="rect">
                <a:avLst/>
              </a:prstGeom>
              <a:blipFill rotWithShape="0">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1312813" y="3227527"/>
                <a:ext cx="2934842" cy="4837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800" i="1" smtClean="0">
                              <a:latin typeface="Cambria Math"/>
                            </a:rPr>
                          </m:ctrlPr>
                        </m:sSubPr>
                        <m:e>
                          <m:r>
                            <a:rPr lang="en-US" sz="2800" b="0" i="1" smtClean="0">
                              <a:latin typeface="Cambria Math" panose="02040503050406030204" pitchFamily="18" charset="0"/>
                            </a:rPr>
                            <m:t>𝑆</m:t>
                          </m:r>
                        </m:e>
                        <m:sub>
                          <m:r>
                            <a:rPr lang="en-US" sz="2800" i="1">
                              <a:latin typeface="Cambria Math" panose="02040503050406030204" pitchFamily="18" charset="0"/>
                            </a:rPr>
                            <m:t>𝑝</m:t>
                          </m:r>
                          <m:r>
                            <a:rPr lang="en-US" sz="2800" b="0" i="1" smtClean="0">
                              <a:latin typeface="Cambria Math" panose="02040503050406030204" pitchFamily="18" charset="0"/>
                            </a:rPr>
                            <m:t>𝑒𝑟𝑝</m:t>
                          </m:r>
                        </m:sub>
                      </m:sSub>
                      <m:r>
                        <a:rPr lang="en-US" sz="2800" b="0" i="1" smtClean="0">
                          <a:latin typeface="Cambria Math" panose="02040503050406030204" pitchFamily="18" charset="0"/>
                        </a:rPr>
                        <m:t>=</m:t>
                      </m:r>
                      <m:r>
                        <a:rPr lang="en-US" sz="2800" i="1">
                          <a:latin typeface="Cambria Math" panose="02040503050406030204" pitchFamily="18" charset="0"/>
                        </a:rPr>
                        <m:t>4</m:t>
                      </m:r>
                      <m:r>
                        <m:rPr>
                          <m:nor/>
                        </m:rPr>
                        <a:rPr lang="en-US" sz="2800">
                          <a:latin typeface="Cambria Math" panose="02040503050406030204" pitchFamily="18" charset="0"/>
                        </a:rPr>
                        <m:t>m</m:t>
                      </m:r>
                      <m:func>
                        <m:funcPr>
                          <m:ctrlPr>
                            <a:rPr lang="en-US" sz="2800" i="1" smtClean="0">
                              <a:latin typeface="Cambria Math"/>
                            </a:rPr>
                          </m:ctrlPr>
                        </m:funcPr>
                        <m:fName>
                          <m:r>
                            <m:rPr>
                              <m:sty m:val="p"/>
                            </m:rPr>
                            <a:rPr lang="en-US" sz="2800" b="0" i="0" smtClean="0">
                              <a:latin typeface="Cambria Math" panose="02040503050406030204" pitchFamily="18" charset="0"/>
                            </a:rPr>
                            <m:t>sin</m:t>
                          </m:r>
                        </m:fName>
                        <m:e>
                          <m:sSup>
                            <m:sSupPr>
                              <m:ctrlPr>
                                <a:rPr lang="en-US" sz="2800" i="1">
                                  <a:latin typeface="Cambria Math"/>
                                </a:rPr>
                              </m:ctrlPr>
                            </m:sSupPr>
                            <m:e>
                              <m:r>
                                <a:rPr lang="en-US" sz="2800" i="1">
                                  <a:latin typeface="Cambria Math" panose="02040503050406030204" pitchFamily="18" charset="0"/>
                                </a:rPr>
                                <m:t>30</m:t>
                              </m:r>
                            </m:e>
                            <m:sup>
                              <m:r>
                                <a:rPr lang="en-US" sz="2800" i="1">
                                  <a:latin typeface="Cambria Math" panose="02040503050406030204" pitchFamily="18" charset="0"/>
                                  <a:ea typeface="Cambria Math" panose="02040503050406030204" pitchFamily="18" charset="0"/>
                                </a:rPr>
                                <m:t>°</m:t>
                              </m:r>
                            </m:sup>
                          </m:sSup>
                        </m:e>
                      </m:func>
                    </m:oMath>
                  </m:oMathPara>
                </a14:m>
                <a:endParaRPr lang="en-US" sz="2800" dirty="0"/>
              </a:p>
            </p:txBody>
          </p:sp>
        </mc:Choice>
        <mc:Fallback xmlns="">
          <p:sp>
            <p:nvSpPr>
              <p:cNvPr id="14" name="TextBox 13"/>
              <p:cNvSpPr txBox="1">
                <a:spLocks noRot="1" noChangeAspect="1" noMove="1" noResize="1" noEditPoints="1" noAdjustHandles="1" noChangeArrowheads="1" noChangeShapeType="1" noTextEdit="1"/>
              </p:cNvSpPr>
              <p:nvPr/>
            </p:nvSpPr>
            <p:spPr>
              <a:xfrm>
                <a:off x="1312813" y="3227527"/>
                <a:ext cx="2934842" cy="483787"/>
              </a:xfrm>
              <a:prstGeom prst="rect">
                <a:avLst/>
              </a:prstGeom>
              <a:blipFill rotWithShape="0">
                <a:blip r:embed="rId7"/>
                <a:stretch>
                  <a:fillRect/>
                </a:stretch>
              </a:blipFill>
            </p:spPr>
            <p:txBody>
              <a:bodyPr/>
              <a:lstStyle/>
              <a:p>
                <a:r>
                  <a:rPr lang="en-US">
                    <a:noFill/>
                  </a:rPr>
                  <a:t> </a:t>
                </a:r>
              </a:p>
            </p:txBody>
          </p:sp>
        </mc:Fallback>
      </mc:AlternateContent>
      <p:sp>
        <p:nvSpPr>
          <p:cNvPr id="18" name="Rectangle 17"/>
          <p:cNvSpPr/>
          <p:nvPr/>
        </p:nvSpPr>
        <p:spPr>
          <a:xfrm rot="1633797">
            <a:off x="5090740" y="3750715"/>
            <a:ext cx="186765" cy="181686"/>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flipH="1" flipV="1">
            <a:off x="5154008" y="3711314"/>
            <a:ext cx="1049233" cy="538476"/>
          </a:xfrm>
          <a:prstGeom prst="line">
            <a:avLst/>
          </a:prstGeom>
        </p:spPr>
        <p:style>
          <a:lnRef idx="3">
            <a:schemeClr val="dk1"/>
          </a:lnRef>
          <a:fillRef idx="0">
            <a:schemeClr val="dk1"/>
          </a:fillRef>
          <a:effectRef idx="2">
            <a:schemeClr val="dk1"/>
          </a:effectRef>
          <a:fontRef idx="minor">
            <a:schemeClr val="tx1"/>
          </a:fontRef>
        </p:style>
      </p:cxnSp>
      <p:cxnSp>
        <p:nvCxnSpPr>
          <p:cNvPr id="27" name="Straight Arrow Connector 26"/>
          <p:cNvCxnSpPr/>
          <p:nvPr/>
        </p:nvCxnSpPr>
        <p:spPr>
          <a:xfrm>
            <a:off x="4262906" y="3540965"/>
            <a:ext cx="747865" cy="388947"/>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32" name="Straight Arrow Connector 31"/>
          <p:cNvCxnSpPr/>
          <p:nvPr/>
        </p:nvCxnSpPr>
        <p:spPr>
          <a:xfrm flipV="1">
            <a:off x="5316288" y="4060196"/>
            <a:ext cx="462009" cy="750651"/>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1" name="Straight Connector 10"/>
          <p:cNvCxnSpPr>
            <a:endCxn id="892931" idx="1"/>
          </p:cNvCxnSpPr>
          <p:nvPr/>
        </p:nvCxnSpPr>
        <p:spPr>
          <a:xfrm flipH="1">
            <a:off x="4876800" y="3718873"/>
            <a:ext cx="283196" cy="542662"/>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40580483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4" grpId="0"/>
      <p:bldP spid="1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2930" name="Rectangle 2"/>
          <p:cNvSpPr>
            <a:spLocks/>
          </p:cNvSpPr>
          <p:nvPr/>
        </p:nvSpPr>
        <p:spPr bwMode="auto">
          <a:xfrm>
            <a:off x="558800" y="138113"/>
            <a:ext cx="4606925" cy="606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63500" dir="2700000" algn="ctr" rotWithShape="0">
                    <a:schemeClr val="bg2">
                      <a:alpha val="70000"/>
                    </a:schemeClr>
                  </a:outerShdw>
                </a:effectLst>
              </a14:hiddenEffects>
            </a:ext>
          </a:extLst>
        </p:spPr>
        <p:txBody>
          <a:bodyPr lIns="0" tIns="0" rIns="0" bIns="0"/>
          <a:lstStyle>
            <a:lvl1pPr algn="l" defTabSz="822325">
              <a:defRPr sz="2400">
                <a:solidFill>
                  <a:schemeClr val="tx1"/>
                </a:solidFill>
                <a:latin typeface="Times New Roman" panose="02020603050405020304" pitchFamily="18" charset="0"/>
              </a:defRPr>
            </a:lvl1pPr>
            <a:lvl2pPr marL="411163" algn="l" defTabSz="822325">
              <a:defRPr sz="2400">
                <a:solidFill>
                  <a:schemeClr val="tx1"/>
                </a:solidFill>
                <a:latin typeface="Times New Roman" panose="02020603050405020304" pitchFamily="18" charset="0"/>
              </a:defRPr>
            </a:lvl2pPr>
            <a:lvl3pPr marL="822325" algn="l" defTabSz="822325">
              <a:defRPr sz="2400">
                <a:solidFill>
                  <a:schemeClr val="tx1"/>
                </a:solidFill>
                <a:latin typeface="Times New Roman" panose="02020603050405020304" pitchFamily="18" charset="0"/>
              </a:defRPr>
            </a:lvl3pPr>
            <a:lvl4pPr marL="1235075" algn="l" defTabSz="822325">
              <a:defRPr sz="2400">
                <a:solidFill>
                  <a:schemeClr val="tx1"/>
                </a:solidFill>
                <a:latin typeface="Times New Roman" panose="02020603050405020304" pitchFamily="18" charset="0"/>
              </a:defRPr>
            </a:lvl4pPr>
            <a:lvl5pPr marL="1646238" algn="l" defTabSz="822325">
              <a:defRPr sz="2400">
                <a:solidFill>
                  <a:schemeClr val="tx1"/>
                </a:solidFill>
                <a:latin typeface="Times New Roman" panose="02020603050405020304" pitchFamily="18" charset="0"/>
              </a:defRPr>
            </a:lvl5pPr>
            <a:lvl6pPr marL="2103438" defTabSz="822325" eaLnBrk="0" fontAlgn="base" hangingPunct="0">
              <a:spcBef>
                <a:spcPct val="0"/>
              </a:spcBef>
              <a:spcAft>
                <a:spcPct val="0"/>
              </a:spcAft>
              <a:defRPr sz="2400">
                <a:solidFill>
                  <a:schemeClr val="tx1"/>
                </a:solidFill>
                <a:latin typeface="Times New Roman" panose="02020603050405020304" pitchFamily="18" charset="0"/>
              </a:defRPr>
            </a:lvl6pPr>
            <a:lvl7pPr marL="2560638" defTabSz="822325" eaLnBrk="0" fontAlgn="base" hangingPunct="0">
              <a:spcBef>
                <a:spcPct val="0"/>
              </a:spcBef>
              <a:spcAft>
                <a:spcPct val="0"/>
              </a:spcAft>
              <a:defRPr sz="2400">
                <a:solidFill>
                  <a:schemeClr val="tx1"/>
                </a:solidFill>
                <a:latin typeface="Times New Roman" panose="02020603050405020304" pitchFamily="18" charset="0"/>
              </a:defRPr>
            </a:lvl7pPr>
            <a:lvl8pPr marL="3017838" defTabSz="822325" eaLnBrk="0" fontAlgn="base" hangingPunct="0">
              <a:spcBef>
                <a:spcPct val="0"/>
              </a:spcBef>
              <a:spcAft>
                <a:spcPct val="0"/>
              </a:spcAft>
              <a:defRPr sz="2400">
                <a:solidFill>
                  <a:schemeClr val="tx1"/>
                </a:solidFill>
                <a:latin typeface="Times New Roman" panose="02020603050405020304" pitchFamily="18" charset="0"/>
              </a:defRPr>
            </a:lvl8pPr>
            <a:lvl9pPr marL="3475038" defTabSz="822325"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3000">
                <a:solidFill>
                  <a:srgbClr val="662A6D"/>
                </a:solidFill>
                <a:latin typeface="Arial" panose="020B0604020202020204" pitchFamily="34" charset="0"/>
              </a:rPr>
              <a:t>Example Problem</a:t>
            </a:r>
          </a:p>
        </p:txBody>
      </p:sp>
      <p:pic>
        <p:nvPicPr>
          <p:cNvPr id="89293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2766110"/>
            <a:ext cx="8229600" cy="299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92933" name="Rectangle 5"/>
          <p:cNvSpPr>
            <a:spLocks/>
          </p:cNvSpPr>
          <p:nvPr/>
        </p:nvSpPr>
        <p:spPr bwMode="auto">
          <a:xfrm>
            <a:off x="558800" y="741363"/>
            <a:ext cx="8310563" cy="173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lgn="l" defTabSz="822325">
              <a:defRPr sz="2400">
                <a:solidFill>
                  <a:schemeClr val="tx1"/>
                </a:solidFill>
                <a:latin typeface="Times New Roman" panose="02020603050405020304" pitchFamily="18" charset="0"/>
              </a:defRPr>
            </a:lvl1pPr>
            <a:lvl2pPr marL="515938" algn="l" defTabSz="822325">
              <a:defRPr sz="2400">
                <a:solidFill>
                  <a:schemeClr val="tx1"/>
                </a:solidFill>
                <a:latin typeface="Times New Roman" panose="02020603050405020304" pitchFamily="18" charset="0"/>
              </a:defRPr>
            </a:lvl2pPr>
            <a:lvl3pPr marL="822325" algn="l" defTabSz="822325">
              <a:defRPr sz="2400">
                <a:solidFill>
                  <a:schemeClr val="tx1"/>
                </a:solidFill>
                <a:latin typeface="Times New Roman" panose="02020603050405020304" pitchFamily="18" charset="0"/>
              </a:defRPr>
            </a:lvl3pPr>
            <a:lvl4pPr marL="1235075" algn="l" defTabSz="822325">
              <a:defRPr sz="2400">
                <a:solidFill>
                  <a:schemeClr val="tx1"/>
                </a:solidFill>
                <a:latin typeface="Times New Roman" panose="02020603050405020304" pitchFamily="18" charset="0"/>
              </a:defRPr>
            </a:lvl4pPr>
            <a:lvl5pPr marL="1646238" algn="l" defTabSz="822325">
              <a:defRPr sz="2400">
                <a:solidFill>
                  <a:schemeClr val="tx1"/>
                </a:solidFill>
                <a:latin typeface="Times New Roman" panose="02020603050405020304" pitchFamily="18" charset="0"/>
              </a:defRPr>
            </a:lvl5pPr>
            <a:lvl6pPr marL="2103438" defTabSz="822325" eaLnBrk="0" fontAlgn="base" hangingPunct="0">
              <a:spcBef>
                <a:spcPct val="0"/>
              </a:spcBef>
              <a:spcAft>
                <a:spcPct val="0"/>
              </a:spcAft>
              <a:defRPr sz="2400">
                <a:solidFill>
                  <a:schemeClr val="tx1"/>
                </a:solidFill>
                <a:latin typeface="Times New Roman" panose="02020603050405020304" pitchFamily="18" charset="0"/>
              </a:defRPr>
            </a:lvl6pPr>
            <a:lvl7pPr marL="2560638" defTabSz="822325" eaLnBrk="0" fontAlgn="base" hangingPunct="0">
              <a:spcBef>
                <a:spcPct val="0"/>
              </a:spcBef>
              <a:spcAft>
                <a:spcPct val="0"/>
              </a:spcAft>
              <a:defRPr sz="2400">
                <a:solidFill>
                  <a:schemeClr val="tx1"/>
                </a:solidFill>
                <a:latin typeface="Times New Roman" panose="02020603050405020304" pitchFamily="18" charset="0"/>
              </a:defRPr>
            </a:lvl7pPr>
            <a:lvl8pPr marL="3017838" defTabSz="822325" eaLnBrk="0" fontAlgn="base" hangingPunct="0">
              <a:spcBef>
                <a:spcPct val="0"/>
              </a:spcBef>
              <a:spcAft>
                <a:spcPct val="0"/>
              </a:spcAft>
              <a:defRPr sz="2400">
                <a:solidFill>
                  <a:schemeClr val="tx1"/>
                </a:solidFill>
                <a:latin typeface="Times New Roman" panose="02020603050405020304" pitchFamily="18" charset="0"/>
              </a:defRPr>
            </a:lvl8pPr>
            <a:lvl9pPr marL="3475038" defTabSz="822325"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2200">
                <a:latin typeface="Arial" panose="020B0604020202020204" pitchFamily="34" charset="0"/>
              </a:rPr>
              <a:t>The labeled vectors each have length 4 units. For each vector, what is the component </a:t>
            </a:r>
            <a:r>
              <a:rPr lang="en-US" altLang="en-US" sz="2200" b="1">
                <a:latin typeface="Arial" panose="020B0604020202020204" pitchFamily="34" charset="0"/>
              </a:rPr>
              <a:t>parallel</a:t>
            </a:r>
            <a:r>
              <a:rPr lang="en-US" altLang="en-US" sz="2200">
                <a:latin typeface="Arial" panose="020B0604020202020204" pitchFamily="34" charset="0"/>
              </a:rPr>
              <a:t> to the ramp?</a:t>
            </a:r>
          </a:p>
          <a:p>
            <a:pPr eaLnBrk="1" hangingPunct="1">
              <a:spcBef>
                <a:spcPct val="50000"/>
              </a:spcBef>
            </a:pPr>
            <a:r>
              <a:rPr lang="en-US" altLang="en-US" sz="2200">
                <a:latin typeface="Arial" panose="020B0604020202020204" pitchFamily="34" charset="0"/>
              </a:rPr>
              <a:t>The labeled vectors each have length 4 units. For each vector, what is the component </a:t>
            </a:r>
            <a:r>
              <a:rPr lang="en-US" altLang="en-US" sz="2200" b="1">
                <a:latin typeface="Arial" panose="020B0604020202020204" pitchFamily="34" charset="0"/>
              </a:rPr>
              <a:t>perpendicula</a:t>
            </a:r>
            <a:r>
              <a:rPr lang="en-US" altLang="en-US" sz="2200">
                <a:latin typeface="Arial" panose="020B0604020202020204" pitchFamily="34" charset="0"/>
              </a:rPr>
              <a:t>r to the ramp?</a:t>
            </a:r>
          </a:p>
        </p:txBody>
      </p:sp>
      <p:sp>
        <p:nvSpPr>
          <p:cNvPr id="892934" name="Rectangle 6"/>
          <p:cNvSpPr>
            <a:spLocks/>
          </p:cNvSpPr>
          <p:nvPr/>
        </p:nvSpPr>
        <p:spPr bwMode="auto">
          <a:xfrm>
            <a:off x="8151813" y="6524625"/>
            <a:ext cx="965200" cy="295275"/>
          </a:xfrm>
          <a:prstGeom prst="rect">
            <a:avLst/>
          </a:prstGeom>
          <a:noFill/>
          <a:ln>
            <a:noFill/>
          </a:ln>
          <a:effectLst/>
          <a:extLst>
            <a:ext uri="{909E8E84-426E-40DD-AFC4-6F175D3DCCD1}">
              <a14:hiddenFill xmlns:a14="http://schemas.microsoft.com/office/drawing/2010/main">
                <a:blipFill dpi="0" rotWithShape="0">
                  <a:blip r:embed="rId4"/>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296" tIns="41148" rIns="82296" bIns="41148">
            <a:spAutoFit/>
          </a:bodyPr>
          <a:lstStyle>
            <a:lvl1pPr algn="l" defTabSz="822325">
              <a:defRPr sz="2400">
                <a:solidFill>
                  <a:schemeClr val="tx1"/>
                </a:solidFill>
                <a:latin typeface="Times New Roman" panose="02020603050405020304" pitchFamily="18" charset="0"/>
              </a:defRPr>
            </a:lvl1pPr>
            <a:lvl2pPr marL="411163" algn="l" defTabSz="822325">
              <a:defRPr sz="2400">
                <a:solidFill>
                  <a:schemeClr val="tx1"/>
                </a:solidFill>
                <a:latin typeface="Times New Roman" panose="02020603050405020304" pitchFamily="18" charset="0"/>
              </a:defRPr>
            </a:lvl2pPr>
            <a:lvl3pPr marL="822325" algn="l" defTabSz="822325">
              <a:defRPr sz="2400">
                <a:solidFill>
                  <a:schemeClr val="tx1"/>
                </a:solidFill>
                <a:latin typeface="Times New Roman" panose="02020603050405020304" pitchFamily="18" charset="0"/>
              </a:defRPr>
            </a:lvl3pPr>
            <a:lvl4pPr marL="1235075" algn="l" defTabSz="822325">
              <a:defRPr sz="2400">
                <a:solidFill>
                  <a:schemeClr val="tx1"/>
                </a:solidFill>
                <a:latin typeface="Times New Roman" panose="02020603050405020304" pitchFamily="18" charset="0"/>
              </a:defRPr>
            </a:lvl4pPr>
            <a:lvl5pPr marL="1646238" algn="l" defTabSz="822325">
              <a:defRPr sz="2400">
                <a:solidFill>
                  <a:schemeClr val="tx1"/>
                </a:solidFill>
                <a:latin typeface="Times New Roman" panose="02020603050405020304" pitchFamily="18" charset="0"/>
              </a:defRPr>
            </a:lvl5pPr>
            <a:lvl6pPr marL="2103438" defTabSz="822325" eaLnBrk="0" fontAlgn="base" hangingPunct="0">
              <a:spcBef>
                <a:spcPct val="0"/>
              </a:spcBef>
              <a:spcAft>
                <a:spcPct val="0"/>
              </a:spcAft>
              <a:defRPr sz="2400">
                <a:solidFill>
                  <a:schemeClr val="tx1"/>
                </a:solidFill>
                <a:latin typeface="Times New Roman" panose="02020603050405020304" pitchFamily="18" charset="0"/>
              </a:defRPr>
            </a:lvl6pPr>
            <a:lvl7pPr marL="2560638" defTabSz="822325" eaLnBrk="0" fontAlgn="base" hangingPunct="0">
              <a:spcBef>
                <a:spcPct val="0"/>
              </a:spcBef>
              <a:spcAft>
                <a:spcPct val="0"/>
              </a:spcAft>
              <a:defRPr sz="2400">
                <a:solidFill>
                  <a:schemeClr val="tx1"/>
                </a:solidFill>
                <a:latin typeface="Times New Roman" panose="02020603050405020304" pitchFamily="18" charset="0"/>
              </a:defRPr>
            </a:lvl7pPr>
            <a:lvl8pPr marL="3017838" defTabSz="822325" eaLnBrk="0" fontAlgn="base" hangingPunct="0">
              <a:spcBef>
                <a:spcPct val="0"/>
              </a:spcBef>
              <a:spcAft>
                <a:spcPct val="0"/>
              </a:spcAft>
              <a:defRPr sz="2400">
                <a:solidFill>
                  <a:schemeClr val="tx1"/>
                </a:solidFill>
                <a:latin typeface="Times New Roman" panose="02020603050405020304" pitchFamily="18" charset="0"/>
              </a:defRPr>
            </a:lvl8pPr>
            <a:lvl9pPr marL="3475038" defTabSz="822325"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en-US" altLang="en-US" sz="1400">
                <a:solidFill>
                  <a:srgbClr val="000000"/>
                </a:solidFill>
                <a:latin typeface="Arial" panose="020B0604020202020204" pitchFamily="34" charset="0"/>
              </a:rPr>
              <a:t>Slide 3-31</a:t>
            </a:r>
          </a:p>
        </p:txBody>
      </p:sp>
      <p:grpSp>
        <p:nvGrpSpPr>
          <p:cNvPr id="5" name="Group 4"/>
          <p:cNvGrpSpPr/>
          <p:nvPr/>
        </p:nvGrpSpPr>
        <p:grpSpPr>
          <a:xfrm>
            <a:off x="4191000" y="3156997"/>
            <a:ext cx="2159214" cy="1086017"/>
            <a:chOff x="888786" y="2776538"/>
            <a:chExt cx="4545013" cy="2286000"/>
          </a:xfrm>
        </p:grpSpPr>
        <p:cxnSp>
          <p:nvCxnSpPr>
            <p:cNvPr id="3" name="Straight Connector 2"/>
            <p:cNvCxnSpPr/>
            <p:nvPr/>
          </p:nvCxnSpPr>
          <p:spPr>
            <a:xfrm>
              <a:off x="888786" y="2776538"/>
              <a:ext cx="4545013" cy="2286000"/>
            </a:xfrm>
            <a:prstGeom prst="line">
              <a:avLst/>
            </a:prstGeom>
            <a:ln>
              <a:solidFill>
                <a:schemeClr val="dk1">
                  <a:alpha val="43000"/>
                </a:schemeClr>
              </a:solidFill>
            </a:ln>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a:off x="1030867" y="5062538"/>
              <a:ext cx="4402932" cy="0"/>
            </a:xfrm>
            <a:prstGeom prst="line">
              <a:avLst/>
            </a:prstGeom>
            <a:ln>
              <a:solidFill>
                <a:schemeClr val="dk1">
                  <a:alpha val="43000"/>
                </a:schemeClr>
              </a:solidFill>
            </a:ln>
          </p:spPr>
          <p:style>
            <a:lnRef idx="3">
              <a:schemeClr val="dk1"/>
            </a:lnRef>
            <a:fillRef idx="0">
              <a:schemeClr val="dk1"/>
            </a:fillRef>
            <a:effectRef idx="2">
              <a:schemeClr val="dk1"/>
            </a:effectRef>
            <a:fontRef idx="minor">
              <a:schemeClr val="tx1"/>
            </a:fontRef>
          </p:style>
        </p:cxnSp>
      </p:grpSp>
      <p:sp>
        <p:nvSpPr>
          <p:cNvPr id="6" name="Rectangle 5"/>
          <p:cNvSpPr/>
          <p:nvPr/>
        </p:nvSpPr>
        <p:spPr>
          <a:xfrm>
            <a:off x="8305800" y="2432735"/>
            <a:ext cx="2743200" cy="3657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7" name="TextBox 6"/>
              <p:cNvSpPr txBox="1"/>
              <p:nvPr/>
            </p:nvSpPr>
            <p:spPr>
              <a:xfrm>
                <a:off x="5265074" y="3929912"/>
                <a:ext cx="381450" cy="28321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a:rPr>
                          </m:ctrlPr>
                        </m:sSupPr>
                        <m:e>
                          <m:r>
                            <a:rPr lang="en-US" b="0" i="1" smtClean="0">
                              <a:latin typeface="Cambria Math" panose="02040503050406030204" pitchFamily="18" charset="0"/>
                            </a:rPr>
                            <m:t>30</m:t>
                          </m:r>
                        </m:e>
                        <m:sup>
                          <m:r>
                            <a:rPr lang="en-US" i="1" smtClean="0">
                              <a:latin typeface="Cambria Math" panose="02040503050406030204" pitchFamily="18" charset="0"/>
                              <a:ea typeface="Cambria Math" panose="02040503050406030204" pitchFamily="18" charset="0"/>
                            </a:rPr>
                            <m:t>°</m:t>
                          </m:r>
                        </m:sup>
                      </m:sSup>
                    </m:oMath>
                  </m:oMathPara>
                </a14:m>
                <a:endParaRPr lang="en-US" dirty="0"/>
              </a:p>
            </p:txBody>
          </p:sp>
        </mc:Choice>
        <mc:Fallback xmlns="">
          <p:sp>
            <p:nvSpPr>
              <p:cNvPr id="7" name="TextBox 6"/>
              <p:cNvSpPr txBox="1">
                <a:spLocks noRot="1" noChangeAspect="1" noMove="1" noResize="1" noEditPoints="1" noAdjustHandles="1" noChangeArrowheads="1" noChangeShapeType="1" noTextEdit="1"/>
              </p:cNvSpPr>
              <p:nvPr/>
            </p:nvSpPr>
            <p:spPr>
              <a:xfrm>
                <a:off x="5265074" y="3929912"/>
                <a:ext cx="381450" cy="283219"/>
              </a:xfrm>
              <a:prstGeom prst="rect">
                <a:avLst/>
              </a:prstGeom>
              <a:blipFill rotWithShape="0">
                <a:blip r:embed="rId5"/>
                <a:stretch>
                  <a:fillRect l="-14516" t="-6522" r="-8065" b="-65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6402186" y="3091637"/>
                <a:ext cx="2843727" cy="4837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800" i="1" smtClean="0">
                              <a:latin typeface="Cambria Math"/>
                            </a:rPr>
                          </m:ctrlPr>
                        </m:sSubPr>
                        <m:e>
                          <m:r>
                            <a:rPr lang="en-US" sz="2800" b="0" i="1" smtClean="0">
                              <a:latin typeface="Cambria Math" panose="02040503050406030204" pitchFamily="18" charset="0"/>
                            </a:rPr>
                            <m:t>𝑅</m:t>
                          </m:r>
                        </m:e>
                        <m:sub>
                          <m:r>
                            <a:rPr lang="en-US" sz="2800" b="0" i="1" smtClean="0">
                              <a:latin typeface="Cambria Math" panose="02040503050406030204" pitchFamily="18" charset="0"/>
                            </a:rPr>
                            <m:t>𝑝𝑎𝑟</m:t>
                          </m:r>
                        </m:sub>
                      </m:sSub>
                      <m:r>
                        <a:rPr lang="en-US" sz="2800" b="0" i="1" smtClean="0">
                          <a:latin typeface="Cambria Math" panose="02040503050406030204" pitchFamily="18" charset="0"/>
                        </a:rPr>
                        <m:t>=4</m:t>
                      </m:r>
                      <m:r>
                        <m:rPr>
                          <m:nor/>
                        </m:rPr>
                        <a:rPr lang="en-US" sz="2800" b="0" i="0" smtClean="0">
                          <a:latin typeface="Cambria Math" panose="02040503050406030204" pitchFamily="18" charset="0"/>
                        </a:rPr>
                        <m:t>m</m:t>
                      </m:r>
                      <m:func>
                        <m:funcPr>
                          <m:ctrlPr>
                            <a:rPr lang="en-US" sz="2800" b="0" i="1" smtClean="0">
                              <a:latin typeface="Cambria Math"/>
                            </a:rPr>
                          </m:ctrlPr>
                        </m:funcPr>
                        <m:fName>
                          <m:r>
                            <m:rPr>
                              <m:sty m:val="p"/>
                            </m:rPr>
                            <a:rPr lang="en-US" sz="2800" b="0" i="0" smtClean="0">
                              <a:latin typeface="Cambria Math" panose="02040503050406030204" pitchFamily="18" charset="0"/>
                            </a:rPr>
                            <m:t>sin</m:t>
                          </m:r>
                        </m:fName>
                        <m:e>
                          <m:sSup>
                            <m:sSupPr>
                              <m:ctrlPr>
                                <a:rPr lang="en-US" sz="2800" b="0" i="1" smtClean="0">
                                  <a:latin typeface="Cambria Math"/>
                                </a:rPr>
                              </m:ctrlPr>
                            </m:sSupPr>
                            <m:e>
                              <m:r>
                                <a:rPr lang="en-US" sz="2800" b="0" i="1" smtClean="0">
                                  <a:latin typeface="Cambria Math" panose="02040503050406030204" pitchFamily="18" charset="0"/>
                                </a:rPr>
                                <m:t>30</m:t>
                              </m:r>
                            </m:e>
                            <m:sup>
                              <m:r>
                                <a:rPr lang="en-US" sz="2800" b="0" i="1" smtClean="0">
                                  <a:latin typeface="Cambria Math" panose="02040503050406030204" pitchFamily="18" charset="0"/>
                                  <a:ea typeface="Cambria Math" panose="02040503050406030204" pitchFamily="18" charset="0"/>
                                </a:rPr>
                                <m:t>°</m:t>
                              </m:r>
                            </m:sup>
                          </m:sSup>
                        </m:e>
                      </m:func>
                    </m:oMath>
                  </m:oMathPara>
                </a14:m>
                <a:endParaRPr lang="en-US" sz="2800" dirty="0"/>
              </a:p>
            </p:txBody>
          </p:sp>
        </mc:Choice>
        <mc:Fallback xmlns="">
          <p:sp>
            <p:nvSpPr>
              <p:cNvPr id="9" name="TextBox 8"/>
              <p:cNvSpPr txBox="1">
                <a:spLocks noRot="1" noChangeAspect="1" noMove="1" noResize="1" noEditPoints="1" noAdjustHandles="1" noChangeArrowheads="1" noChangeShapeType="1" noTextEdit="1"/>
              </p:cNvSpPr>
              <p:nvPr/>
            </p:nvSpPr>
            <p:spPr>
              <a:xfrm>
                <a:off x="6402186" y="3091637"/>
                <a:ext cx="2843727" cy="483787"/>
              </a:xfrm>
              <a:prstGeom prst="rect">
                <a:avLst/>
              </a:prstGeom>
              <a:blipFill rotWithShape="0">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5304356" y="5781930"/>
                <a:ext cx="3032625" cy="4837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800" i="1" smtClean="0">
                              <a:latin typeface="Cambria Math"/>
                            </a:rPr>
                          </m:ctrlPr>
                        </m:sSubPr>
                        <m:e>
                          <m:r>
                            <a:rPr lang="en-US" sz="2800" b="0" i="1" smtClean="0">
                              <a:latin typeface="Cambria Math" panose="02040503050406030204" pitchFamily="18" charset="0"/>
                            </a:rPr>
                            <m:t>𝑅</m:t>
                          </m:r>
                        </m:e>
                        <m:sub>
                          <m:r>
                            <a:rPr lang="en-US" sz="2800" i="1">
                              <a:latin typeface="Cambria Math" panose="02040503050406030204" pitchFamily="18" charset="0"/>
                            </a:rPr>
                            <m:t>𝑝</m:t>
                          </m:r>
                          <m:r>
                            <a:rPr lang="en-US" sz="2800" b="0" i="1" smtClean="0">
                              <a:latin typeface="Cambria Math" panose="02040503050406030204" pitchFamily="18" charset="0"/>
                            </a:rPr>
                            <m:t>𝑒𝑟𝑝</m:t>
                          </m:r>
                        </m:sub>
                      </m:sSub>
                      <m:r>
                        <a:rPr lang="en-US" sz="2800" b="0" i="1" smtClean="0">
                          <a:latin typeface="Cambria Math" panose="02040503050406030204" pitchFamily="18" charset="0"/>
                        </a:rPr>
                        <m:t>=</m:t>
                      </m:r>
                      <m:r>
                        <a:rPr lang="en-US" sz="2800" i="1">
                          <a:latin typeface="Cambria Math" panose="02040503050406030204" pitchFamily="18" charset="0"/>
                        </a:rPr>
                        <m:t>4</m:t>
                      </m:r>
                      <m:r>
                        <m:rPr>
                          <m:nor/>
                        </m:rPr>
                        <a:rPr lang="en-US" sz="2800">
                          <a:latin typeface="Cambria Math" panose="02040503050406030204" pitchFamily="18" charset="0"/>
                        </a:rPr>
                        <m:t>m</m:t>
                      </m:r>
                      <m:func>
                        <m:funcPr>
                          <m:ctrlPr>
                            <a:rPr lang="en-US" sz="2800" i="1" smtClean="0">
                              <a:latin typeface="Cambria Math"/>
                            </a:rPr>
                          </m:ctrlPr>
                        </m:funcPr>
                        <m:fName>
                          <m:r>
                            <m:rPr>
                              <m:sty m:val="p"/>
                            </m:rPr>
                            <a:rPr lang="en-US" sz="2800" i="0" smtClean="0">
                              <a:latin typeface="Cambria Math" panose="02040503050406030204" pitchFamily="18" charset="0"/>
                            </a:rPr>
                            <m:t>cos</m:t>
                          </m:r>
                        </m:fName>
                        <m:e>
                          <m:sSup>
                            <m:sSupPr>
                              <m:ctrlPr>
                                <a:rPr lang="en-US" sz="2800" i="1">
                                  <a:latin typeface="Cambria Math"/>
                                </a:rPr>
                              </m:ctrlPr>
                            </m:sSupPr>
                            <m:e>
                              <m:r>
                                <a:rPr lang="en-US" sz="2800" i="1">
                                  <a:latin typeface="Cambria Math" panose="02040503050406030204" pitchFamily="18" charset="0"/>
                                </a:rPr>
                                <m:t>30</m:t>
                              </m:r>
                            </m:e>
                            <m:sup>
                              <m:r>
                                <a:rPr lang="en-US" sz="2800" i="1">
                                  <a:latin typeface="Cambria Math" panose="02040503050406030204" pitchFamily="18" charset="0"/>
                                  <a:ea typeface="Cambria Math" panose="02040503050406030204" pitchFamily="18" charset="0"/>
                                </a:rPr>
                                <m:t>°</m:t>
                              </m:r>
                            </m:sup>
                          </m:sSup>
                        </m:e>
                      </m:func>
                    </m:oMath>
                  </m:oMathPara>
                </a14:m>
                <a:endParaRPr lang="en-US" sz="2800" dirty="0"/>
              </a:p>
            </p:txBody>
          </p:sp>
        </mc:Choice>
        <mc:Fallback xmlns="">
          <p:sp>
            <p:nvSpPr>
              <p:cNvPr id="14" name="TextBox 13"/>
              <p:cNvSpPr txBox="1">
                <a:spLocks noRot="1" noChangeAspect="1" noMove="1" noResize="1" noEditPoints="1" noAdjustHandles="1" noChangeArrowheads="1" noChangeShapeType="1" noTextEdit="1"/>
              </p:cNvSpPr>
              <p:nvPr/>
            </p:nvSpPr>
            <p:spPr>
              <a:xfrm>
                <a:off x="5304356" y="5781930"/>
                <a:ext cx="3032625" cy="483787"/>
              </a:xfrm>
              <a:prstGeom prst="rect">
                <a:avLst/>
              </a:prstGeom>
              <a:blipFill rotWithShape="0">
                <a:blip r:embed="rId7"/>
                <a:stretch>
                  <a:fillRect/>
                </a:stretch>
              </a:blipFill>
            </p:spPr>
            <p:txBody>
              <a:bodyPr/>
              <a:lstStyle/>
              <a:p>
                <a:r>
                  <a:rPr lang="en-US">
                    <a:noFill/>
                  </a:rPr>
                  <a:t> </a:t>
                </a:r>
              </a:p>
            </p:txBody>
          </p:sp>
        </mc:Fallback>
      </mc:AlternateContent>
      <p:sp>
        <p:nvSpPr>
          <p:cNvPr id="18" name="Rectangle 17"/>
          <p:cNvSpPr/>
          <p:nvPr/>
        </p:nvSpPr>
        <p:spPr>
          <a:xfrm rot="1633797">
            <a:off x="6619690" y="4632405"/>
            <a:ext cx="222935" cy="222935"/>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flipH="1" flipV="1">
            <a:off x="6340626" y="4414158"/>
            <a:ext cx="578406" cy="299564"/>
          </a:xfrm>
          <a:prstGeom prst="line">
            <a:avLst/>
          </a:prstGeom>
        </p:spPr>
        <p:style>
          <a:lnRef idx="3">
            <a:schemeClr val="dk1"/>
          </a:lnRef>
          <a:fillRef idx="0">
            <a:schemeClr val="dk1"/>
          </a:fillRef>
          <a:effectRef idx="2">
            <a:schemeClr val="dk1"/>
          </a:effectRef>
          <a:fontRef idx="minor">
            <a:schemeClr val="tx1"/>
          </a:fontRef>
        </p:style>
      </p:cxnSp>
      <p:cxnSp>
        <p:nvCxnSpPr>
          <p:cNvPr id="27" name="Straight Arrow Connector 26"/>
          <p:cNvCxnSpPr/>
          <p:nvPr/>
        </p:nvCxnSpPr>
        <p:spPr>
          <a:xfrm flipH="1" flipV="1">
            <a:off x="6731159" y="5135218"/>
            <a:ext cx="375747" cy="694132"/>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32" name="Straight Arrow Connector 31"/>
          <p:cNvCxnSpPr/>
          <p:nvPr/>
        </p:nvCxnSpPr>
        <p:spPr>
          <a:xfrm flipH="1">
            <a:off x="6592873" y="3719435"/>
            <a:ext cx="196769" cy="783422"/>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mc:AlternateContent xmlns:mc="http://schemas.openxmlformats.org/markup-compatibility/2006" xmlns:a14="http://schemas.microsoft.com/office/drawing/2010/main">
        <mc:Choice Requires="a14">
          <p:sp>
            <p:nvSpPr>
              <p:cNvPr id="34" name="TextBox 33"/>
              <p:cNvSpPr txBox="1"/>
              <p:nvPr/>
            </p:nvSpPr>
            <p:spPr>
              <a:xfrm>
                <a:off x="6379656" y="5135218"/>
                <a:ext cx="253274" cy="18883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1200" i="1" smtClean="0">
                              <a:latin typeface="Cambria Math"/>
                            </a:rPr>
                          </m:ctrlPr>
                        </m:sSupPr>
                        <m:e>
                          <m:r>
                            <a:rPr lang="en-US" sz="1200" b="0" i="1" smtClean="0">
                              <a:latin typeface="Cambria Math" panose="02040503050406030204" pitchFamily="18" charset="0"/>
                            </a:rPr>
                            <m:t>30</m:t>
                          </m:r>
                        </m:e>
                        <m:sup>
                          <m:r>
                            <a:rPr lang="en-US" sz="1200" i="1" smtClean="0">
                              <a:latin typeface="Cambria Math" panose="02040503050406030204" pitchFamily="18" charset="0"/>
                              <a:ea typeface="Cambria Math" panose="02040503050406030204" pitchFamily="18" charset="0"/>
                            </a:rPr>
                            <m:t>°</m:t>
                          </m:r>
                        </m:sup>
                      </m:sSup>
                    </m:oMath>
                  </m:oMathPara>
                </a14:m>
                <a:endParaRPr lang="en-US" sz="1200" dirty="0"/>
              </a:p>
            </p:txBody>
          </p:sp>
        </mc:Choice>
        <mc:Fallback xmlns="">
          <p:sp>
            <p:nvSpPr>
              <p:cNvPr id="34" name="TextBox 33"/>
              <p:cNvSpPr txBox="1">
                <a:spLocks noRot="1" noChangeAspect="1" noMove="1" noResize="1" noEditPoints="1" noAdjustHandles="1" noChangeArrowheads="1" noChangeShapeType="1" noTextEdit="1"/>
              </p:cNvSpPr>
              <p:nvPr/>
            </p:nvSpPr>
            <p:spPr>
              <a:xfrm>
                <a:off x="6379656" y="5135218"/>
                <a:ext cx="253274" cy="188834"/>
              </a:xfrm>
              <a:prstGeom prst="rect">
                <a:avLst/>
              </a:prstGeom>
              <a:blipFill rotWithShape="0">
                <a:blip r:embed="rId8"/>
                <a:stretch>
                  <a:fillRect l="-14634" r="-7317" b="-6452"/>
                </a:stretch>
              </a:blipFill>
            </p:spPr>
            <p:txBody>
              <a:bodyPr/>
              <a:lstStyle/>
              <a:p>
                <a:r>
                  <a:rPr lang="en-US">
                    <a:noFill/>
                  </a:rPr>
                  <a:t> </a:t>
                </a:r>
              </a:p>
            </p:txBody>
          </p:sp>
        </mc:Fallback>
      </mc:AlternateContent>
      <p:cxnSp>
        <p:nvCxnSpPr>
          <p:cNvPr id="4" name="Straight Connector 3"/>
          <p:cNvCxnSpPr/>
          <p:nvPr/>
        </p:nvCxnSpPr>
        <p:spPr>
          <a:xfrm>
            <a:off x="6314796" y="4241808"/>
            <a:ext cx="1422186" cy="709986"/>
          </a:xfrm>
          <a:prstGeom prst="line">
            <a:avLst/>
          </a:prstGeom>
        </p:spPr>
        <p:style>
          <a:lnRef idx="1">
            <a:schemeClr val="dk1"/>
          </a:lnRef>
          <a:fillRef idx="0">
            <a:schemeClr val="dk1"/>
          </a:fillRef>
          <a:effectRef idx="0">
            <a:schemeClr val="dk1"/>
          </a:effectRef>
          <a:fontRef idx="minor">
            <a:schemeClr val="tx1"/>
          </a:fontRef>
        </p:style>
      </p:cxnSp>
      <p:cxnSp>
        <p:nvCxnSpPr>
          <p:cNvPr id="23" name="Straight Connector 22"/>
          <p:cNvCxnSpPr/>
          <p:nvPr/>
        </p:nvCxnSpPr>
        <p:spPr>
          <a:xfrm flipH="1">
            <a:off x="6402186" y="4714875"/>
            <a:ext cx="493914" cy="981487"/>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425047966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4" grpId="0"/>
      <p:bldP spid="18" grpId="0" animBg="1"/>
      <p:bldP spid="3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2930" name="Rectangle 2"/>
          <p:cNvSpPr>
            <a:spLocks/>
          </p:cNvSpPr>
          <p:nvPr/>
        </p:nvSpPr>
        <p:spPr bwMode="auto">
          <a:xfrm>
            <a:off x="558800" y="138113"/>
            <a:ext cx="4606925" cy="606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63500" dir="2700000" algn="ctr" rotWithShape="0">
                    <a:schemeClr val="bg2">
                      <a:alpha val="70000"/>
                    </a:schemeClr>
                  </a:outerShdw>
                </a:effectLst>
              </a14:hiddenEffects>
            </a:ext>
          </a:extLst>
        </p:spPr>
        <p:txBody>
          <a:bodyPr lIns="0" tIns="0" rIns="0" bIns="0"/>
          <a:lstStyle>
            <a:lvl1pPr algn="l" defTabSz="822325">
              <a:defRPr sz="2400">
                <a:solidFill>
                  <a:schemeClr val="tx1"/>
                </a:solidFill>
                <a:latin typeface="Times New Roman" panose="02020603050405020304" pitchFamily="18" charset="0"/>
              </a:defRPr>
            </a:lvl1pPr>
            <a:lvl2pPr marL="411163" algn="l" defTabSz="822325">
              <a:defRPr sz="2400">
                <a:solidFill>
                  <a:schemeClr val="tx1"/>
                </a:solidFill>
                <a:latin typeface="Times New Roman" panose="02020603050405020304" pitchFamily="18" charset="0"/>
              </a:defRPr>
            </a:lvl2pPr>
            <a:lvl3pPr marL="822325" algn="l" defTabSz="822325">
              <a:defRPr sz="2400">
                <a:solidFill>
                  <a:schemeClr val="tx1"/>
                </a:solidFill>
                <a:latin typeface="Times New Roman" panose="02020603050405020304" pitchFamily="18" charset="0"/>
              </a:defRPr>
            </a:lvl3pPr>
            <a:lvl4pPr marL="1235075" algn="l" defTabSz="822325">
              <a:defRPr sz="2400">
                <a:solidFill>
                  <a:schemeClr val="tx1"/>
                </a:solidFill>
                <a:latin typeface="Times New Roman" panose="02020603050405020304" pitchFamily="18" charset="0"/>
              </a:defRPr>
            </a:lvl4pPr>
            <a:lvl5pPr marL="1646238" algn="l" defTabSz="822325">
              <a:defRPr sz="2400">
                <a:solidFill>
                  <a:schemeClr val="tx1"/>
                </a:solidFill>
                <a:latin typeface="Times New Roman" panose="02020603050405020304" pitchFamily="18" charset="0"/>
              </a:defRPr>
            </a:lvl5pPr>
            <a:lvl6pPr marL="2103438" defTabSz="822325" eaLnBrk="0" fontAlgn="base" hangingPunct="0">
              <a:spcBef>
                <a:spcPct val="0"/>
              </a:spcBef>
              <a:spcAft>
                <a:spcPct val="0"/>
              </a:spcAft>
              <a:defRPr sz="2400">
                <a:solidFill>
                  <a:schemeClr val="tx1"/>
                </a:solidFill>
                <a:latin typeface="Times New Roman" panose="02020603050405020304" pitchFamily="18" charset="0"/>
              </a:defRPr>
            </a:lvl6pPr>
            <a:lvl7pPr marL="2560638" defTabSz="822325" eaLnBrk="0" fontAlgn="base" hangingPunct="0">
              <a:spcBef>
                <a:spcPct val="0"/>
              </a:spcBef>
              <a:spcAft>
                <a:spcPct val="0"/>
              </a:spcAft>
              <a:defRPr sz="2400">
                <a:solidFill>
                  <a:schemeClr val="tx1"/>
                </a:solidFill>
                <a:latin typeface="Times New Roman" panose="02020603050405020304" pitchFamily="18" charset="0"/>
              </a:defRPr>
            </a:lvl7pPr>
            <a:lvl8pPr marL="3017838" defTabSz="822325" eaLnBrk="0" fontAlgn="base" hangingPunct="0">
              <a:spcBef>
                <a:spcPct val="0"/>
              </a:spcBef>
              <a:spcAft>
                <a:spcPct val="0"/>
              </a:spcAft>
              <a:defRPr sz="2400">
                <a:solidFill>
                  <a:schemeClr val="tx1"/>
                </a:solidFill>
                <a:latin typeface="Times New Roman" panose="02020603050405020304" pitchFamily="18" charset="0"/>
              </a:defRPr>
            </a:lvl8pPr>
            <a:lvl9pPr marL="3475038" defTabSz="822325"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3000">
                <a:solidFill>
                  <a:srgbClr val="662A6D"/>
                </a:solidFill>
                <a:latin typeface="Arial" panose="020B0604020202020204" pitchFamily="34" charset="0"/>
              </a:rPr>
              <a:t>Example Problem</a:t>
            </a:r>
          </a:p>
        </p:txBody>
      </p:sp>
      <p:pic>
        <p:nvPicPr>
          <p:cNvPr id="89293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2766110"/>
            <a:ext cx="8229600" cy="299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92933" name="Rectangle 5"/>
          <p:cNvSpPr>
            <a:spLocks/>
          </p:cNvSpPr>
          <p:nvPr/>
        </p:nvSpPr>
        <p:spPr bwMode="auto">
          <a:xfrm>
            <a:off x="558800" y="741363"/>
            <a:ext cx="8310563" cy="173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lgn="l" defTabSz="822325">
              <a:defRPr sz="2400">
                <a:solidFill>
                  <a:schemeClr val="tx1"/>
                </a:solidFill>
                <a:latin typeface="Times New Roman" panose="02020603050405020304" pitchFamily="18" charset="0"/>
              </a:defRPr>
            </a:lvl1pPr>
            <a:lvl2pPr marL="515938" algn="l" defTabSz="822325">
              <a:defRPr sz="2400">
                <a:solidFill>
                  <a:schemeClr val="tx1"/>
                </a:solidFill>
                <a:latin typeface="Times New Roman" panose="02020603050405020304" pitchFamily="18" charset="0"/>
              </a:defRPr>
            </a:lvl2pPr>
            <a:lvl3pPr marL="822325" algn="l" defTabSz="822325">
              <a:defRPr sz="2400">
                <a:solidFill>
                  <a:schemeClr val="tx1"/>
                </a:solidFill>
                <a:latin typeface="Times New Roman" panose="02020603050405020304" pitchFamily="18" charset="0"/>
              </a:defRPr>
            </a:lvl3pPr>
            <a:lvl4pPr marL="1235075" algn="l" defTabSz="822325">
              <a:defRPr sz="2400">
                <a:solidFill>
                  <a:schemeClr val="tx1"/>
                </a:solidFill>
                <a:latin typeface="Times New Roman" panose="02020603050405020304" pitchFamily="18" charset="0"/>
              </a:defRPr>
            </a:lvl4pPr>
            <a:lvl5pPr marL="1646238" algn="l" defTabSz="822325">
              <a:defRPr sz="2400">
                <a:solidFill>
                  <a:schemeClr val="tx1"/>
                </a:solidFill>
                <a:latin typeface="Times New Roman" panose="02020603050405020304" pitchFamily="18" charset="0"/>
              </a:defRPr>
            </a:lvl5pPr>
            <a:lvl6pPr marL="2103438" defTabSz="822325" eaLnBrk="0" fontAlgn="base" hangingPunct="0">
              <a:spcBef>
                <a:spcPct val="0"/>
              </a:spcBef>
              <a:spcAft>
                <a:spcPct val="0"/>
              </a:spcAft>
              <a:defRPr sz="2400">
                <a:solidFill>
                  <a:schemeClr val="tx1"/>
                </a:solidFill>
                <a:latin typeface="Times New Roman" panose="02020603050405020304" pitchFamily="18" charset="0"/>
              </a:defRPr>
            </a:lvl6pPr>
            <a:lvl7pPr marL="2560638" defTabSz="822325" eaLnBrk="0" fontAlgn="base" hangingPunct="0">
              <a:spcBef>
                <a:spcPct val="0"/>
              </a:spcBef>
              <a:spcAft>
                <a:spcPct val="0"/>
              </a:spcAft>
              <a:defRPr sz="2400">
                <a:solidFill>
                  <a:schemeClr val="tx1"/>
                </a:solidFill>
                <a:latin typeface="Times New Roman" panose="02020603050405020304" pitchFamily="18" charset="0"/>
              </a:defRPr>
            </a:lvl7pPr>
            <a:lvl8pPr marL="3017838" defTabSz="822325" eaLnBrk="0" fontAlgn="base" hangingPunct="0">
              <a:spcBef>
                <a:spcPct val="0"/>
              </a:spcBef>
              <a:spcAft>
                <a:spcPct val="0"/>
              </a:spcAft>
              <a:defRPr sz="2400">
                <a:solidFill>
                  <a:schemeClr val="tx1"/>
                </a:solidFill>
                <a:latin typeface="Times New Roman" panose="02020603050405020304" pitchFamily="18" charset="0"/>
              </a:defRPr>
            </a:lvl8pPr>
            <a:lvl9pPr marL="3475038" defTabSz="822325"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2200">
                <a:latin typeface="Arial" panose="020B0604020202020204" pitchFamily="34" charset="0"/>
              </a:rPr>
              <a:t>The labeled vectors each have length 4 units. For each vector, what is the component </a:t>
            </a:r>
            <a:r>
              <a:rPr lang="en-US" altLang="en-US" sz="2200" b="1">
                <a:latin typeface="Arial" panose="020B0604020202020204" pitchFamily="34" charset="0"/>
              </a:rPr>
              <a:t>parallel</a:t>
            </a:r>
            <a:r>
              <a:rPr lang="en-US" altLang="en-US" sz="2200">
                <a:latin typeface="Arial" panose="020B0604020202020204" pitchFamily="34" charset="0"/>
              </a:rPr>
              <a:t> to the ramp?</a:t>
            </a:r>
          </a:p>
          <a:p>
            <a:pPr eaLnBrk="1" hangingPunct="1">
              <a:spcBef>
                <a:spcPct val="50000"/>
              </a:spcBef>
            </a:pPr>
            <a:r>
              <a:rPr lang="en-US" altLang="en-US" sz="2200">
                <a:latin typeface="Arial" panose="020B0604020202020204" pitchFamily="34" charset="0"/>
              </a:rPr>
              <a:t>The labeled vectors each have length 4 units. For each vector, what is the component </a:t>
            </a:r>
            <a:r>
              <a:rPr lang="en-US" altLang="en-US" sz="2200" b="1">
                <a:latin typeface="Arial" panose="020B0604020202020204" pitchFamily="34" charset="0"/>
              </a:rPr>
              <a:t>perpendicula</a:t>
            </a:r>
            <a:r>
              <a:rPr lang="en-US" altLang="en-US" sz="2200">
                <a:latin typeface="Arial" panose="020B0604020202020204" pitchFamily="34" charset="0"/>
              </a:rPr>
              <a:t>r to the ramp?</a:t>
            </a:r>
          </a:p>
        </p:txBody>
      </p:sp>
      <p:sp>
        <p:nvSpPr>
          <p:cNvPr id="892934" name="Rectangle 6"/>
          <p:cNvSpPr>
            <a:spLocks/>
          </p:cNvSpPr>
          <p:nvPr/>
        </p:nvSpPr>
        <p:spPr bwMode="auto">
          <a:xfrm>
            <a:off x="8151813" y="6524625"/>
            <a:ext cx="965200" cy="295275"/>
          </a:xfrm>
          <a:prstGeom prst="rect">
            <a:avLst/>
          </a:prstGeom>
          <a:noFill/>
          <a:ln>
            <a:noFill/>
          </a:ln>
          <a:effectLst/>
          <a:extLst>
            <a:ext uri="{909E8E84-426E-40DD-AFC4-6F175D3DCCD1}">
              <a14:hiddenFill xmlns:a14="http://schemas.microsoft.com/office/drawing/2010/main">
                <a:blipFill dpi="0" rotWithShape="0">
                  <a:blip r:embed="rId4"/>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296" tIns="41148" rIns="82296" bIns="41148">
            <a:spAutoFit/>
          </a:bodyPr>
          <a:lstStyle>
            <a:lvl1pPr algn="l" defTabSz="822325">
              <a:defRPr sz="2400">
                <a:solidFill>
                  <a:schemeClr val="tx1"/>
                </a:solidFill>
                <a:latin typeface="Times New Roman" panose="02020603050405020304" pitchFamily="18" charset="0"/>
              </a:defRPr>
            </a:lvl1pPr>
            <a:lvl2pPr marL="411163" algn="l" defTabSz="822325">
              <a:defRPr sz="2400">
                <a:solidFill>
                  <a:schemeClr val="tx1"/>
                </a:solidFill>
                <a:latin typeface="Times New Roman" panose="02020603050405020304" pitchFamily="18" charset="0"/>
              </a:defRPr>
            </a:lvl2pPr>
            <a:lvl3pPr marL="822325" algn="l" defTabSz="822325">
              <a:defRPr sz="2400">
                <a:solidFill>
                  <a:schemeClr val="tx1"/>
                </a:solidFill>
                <a:latin typeface="Times New Roman" panose="02020603050405020304" pitchFamily="18" charset="0"/>
              </a:defRPr>
            </a:lvl3pPr>
            <a:lvl4pPr marL="1235075" algn="l" defTabSz="822325">
              <a:defRPr sz="2400">
                <a:solidFill>
                  <a:schemeClr val="tx1"/>
                </a:solidFill>
                <a:latin typeface="Times New Roman" panose="02020603050405020304" pitchFamily="18" charset="0"/>
              </a:defRPr>
            </a:lvl4pPr>
            <a:lvl5pPr marL="1646238" algn="l" defTabSz="822325">
              <a:defRPr sz="2400">
                <a:solidFill>
                  <a:schemeClr val="tx1"/>
                </a:solidFill>
                <a:latin typeface="Times New Roman" panose="02020603050405020304" pitchFamily="18" charset="0"/>
              </a:defRPr>
            </a:lvl5pPr>
            <a:lvl6pPr marL="2103438" defTabSz="822325" eaLnBrk="0" fontAlgn="base" hangingPunct="0">
              <a:spcBef>
                <a:spcPct val="0"/>
              </a:spcBef>
              <a:spcAft>
                <a:spcPct val="0"/>
              </a:spcAft>
              <a:defRPr sz="2400">
                <a:solidFill>
                  <a:schemeClr val="tx1"/>
                </a:solidFill>
                <a:latin typeface="Times New Roman" panose="02020603050405020304" pitchFamily="18" charset="0"/>
              </a:defRPr>
            </a:lvl6pPr>
            <a:lvl7pPr marL="2560638" defTabSz="822325" eaLnBrk="0" fontAlgn="base" hangingPunct="0">
              <a:spcBef>
                <a:spcPct val="0"/>
              </a:spcBef>
              <a:spcAft>
                <a:spcPct val="0"/>
              </a:spcAft>
              <a:defRPr sz="2400">
                <a:solidFill>
                  <a:schemeClr val="tx1"/>
                </a:solidFill>
                <a:latin typeface="Times New Roman" panose="02020603050405020304" pitchFamily="18" charset="0"/>
              </a:defRPr>
            </a:lvl7pPr>
            <a:lvl8pPr marL="3017838" defTabSz="822325" eaLnBrk="0" fontAlgn="base" hangingPunct="0">
              <a:spcBef>
                <a:spcPct val="0"/>
              </a:spcBef>
              <a:spcAft>
                <a:spcPct val="0"/>
              </a:spcAft>
              <a:defRPr sz="2400">
                <a:solidFill>
                  <a:schemeClr val="tx1"/>
                </a:solidFill>
                <a:latin typeface="Times New Roman" panose="02020603050405020304" pitchFamily="18" charset="0"/>
              </a:defRPr>
            </a:lvl8pPr>
            <a:lvl9pPr marL="3475038" defTabSz="822325"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en-US" altLang="en-US" sz="1400">
                <a:solidFill>
                  <a:srgbClr val="000000"/>
                </a:solidFill>
                <a:latin typeface="Arial" panose="020B0604020202020204" pitchFamily="34" charset="0"/>
              </a:rPr>
              <a:t>Slide 3-31</a:t>
            </a:r>
          </a:p>
        </p:txBody>
      </p:sp>
      <p:grpSp>
        <p:nvGrpSpPr>
          <p:cNvPr id="5" name="Group 4"/>
          <p:cNvGrpSpPr/>
          <p:nvPr/>
        </p:nvGrpSpPr>
        <p:grpSpPr>
          <a:xfrm>
            <a:off x="4191000" y="3156997"/>
            <a:ext cx="2159214" cy="1086017"/>
            <a:chOff x="888786" y="2776538"/>
            <a:chExt cx="4545013" cy="2286000"/>
          </a:xfrm>
        </p:grpSpPr>
        <p:cxnSp>
          <p:nvCxnSpPr>
            <p:cNvPr id="3" name="Straight Connector 2"/>
            <p:cNvCxnSpPr/>
            <p:nvPr/>
          </p:nvCxnSpPr>
          <p:spPr>
            <a:xfrm>
              <a:off x="888786" y="2776538"/>
              <a:ext cx="4545013" cy="2286000"/>
            </a:xfrm>
            <a:prstGeom prst="line">
              <a:avLst/>
            </a:prstGeom>
            <a:ln>
              <a:solidFill>
                <a:schemeClr val="dk1">
                  <a:alpha val="43000"/>
                </a:schemeClr>
              </a:solidFill>
            </a:ln>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a:off x="1030867" y="5062538"/>
              <a:ext cx="4402932" cy="0"/>
            </a:xfrm>
            <a:prstGeom prst="line">
              <a:avLst/>
            </a:prstGeom>
            <a:ln>
              <a:solidFill>
                <a:schemeClr val="dk1">
                  <a:alpha val="43000"/>
                </a:schemeClr>
              </a:solidFill>
            </a:ln>
          </p:spPr>
          <p:style>
            <a:lnRef idx="3">
              <a:schemeClr val="dk1"/>
            </a:lnRef>
            <a:fillRef idx="0">
              <a:schemeClr val="dk1"/>
            </a:fillRef>
            <a:effectRef idx="2">
              <a:schemeClr val="dk1"/>
            </a:effectRef>
            <a:fontRef idx="minor">
              <a:schemeClr val="tx1"/>
            </a:fontRef>
          </p:style>
        </p:cxnSp>
      </p:grpSp>
      <p:sp>
        <p:nvSpPr>
          <p:cNvPr id="6" name="Rectangle 5"/>
          <p:cNvSpPr/>
          <p:nvPr/>
        </p:nvSpPr>
        <p:spPr>
          <a:xfrm>
            <a:off x="8305800" y="2432735"/>
            <a:ext cx="2743200" cy="3657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7" name="TextBox 6"/>
              <p:cNvSpPr txBox="1"/>
              <p:nvPr/>
            </p:nvSpPr>
            <p:spPr>
              <a:xfrm>
                <a:off x="5265074" y="3929912"/>
                <a:ext cx="381450" cy="28321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a:rPr>
                          </m:ctrlPr>
                        </m:sSupPr>
                        <m:e>
                          <m:r>
                            <a:rPr lang="en-US" b="0" i="1" smtClean="0">
                              <a:latin typeface="Cambria Math" panose="02040503050406030204" pitchFamily="18" charset="0"/>
                            </a:rPr>
                            <m:t>30</m:t>
                          </m:r>
                        </m:e>
                        <m:sup>
                          <m:r>
                            <a:rPr lang="en-US" i="1" smtClean="0">
                              <a:latin typeface="Cambria Math" panose="02040503050406030204" pitchFamily="18" charset="0"/>
                              <a:ea typeface="Cambria Math" panose="02040503050406030204" pitchFamily="18" charset="0"/>
                            </a:rPr>
                            <m:t>°</m:t>
                          </m:r>
                        </m:sup>
                      </m:sSup>
                    </m:oMath>
                  </m:oMathPara>
                </a14:m>
                <a:endParaRPr lang="en-US" dirty="0"/>
              </a:p>
            </p:txBody>
          </p:sp>
        </mc:Choice>
        <mc:Fallback xmlns="">
          <p:sp>
            <p:nvSpPr>
              <p:cNvPr id="7" name="TextBox 6"/>
              <p:cNvSpPr txBox="1">
                <a:spLocks noRot="1" noChangeAspect="1" noMove="1" noResize="1" noEditPoints="1" noAdjustHandles="1" noChangeArrowheads="1" noChangeShapeType="1" noTextEdit="1"/>
              </p:cNvSpPr>
              <p:nvPr/>
            </p:nvSpPr>
            <p:spPr>
              <a:xfrm>
                <a:off x="5265074" y="3929912"/>
                <a:ext cx="381450" cy="283219"/>
              </a:xfrm>
              <a:prstGeom prst="rect">
                <a:avLst/>
              </a:prstGeom>
              <a:blipFill rotWithShape="0">
                <a:blip r:embed="rId5"/>
                <a:stretch>
                  <a:fillRect l="-14516" t="-6522" r="-8065" b="-65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2739500" y="4729681"/>
                <a:ext cx="2900987" cy="4837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800" i="1" smtClean="0">
                              <a:latin typeface="Cambria Math"/>
                            </a:rPr>
                          </m:ctrlPr>
                        </m:sSubPr>
                        <m:e>
                          <m:r>
                            <a:rPr lang="en-US" sz="2800" b="0" i="1" smtClean="0">
                              <a:latin typeface="Cambria Math" panose="02040503050406030204" pitchFamily="18" charset="0"/>
                            </a:rPr>
                            <m:t>𝑄</m:t>
                          </m:r>
                        </m:e>
                        <m:sub>
                          <m:r>
                            <a:rPr lang="en-US" sz="2800" b="0" i="1" smtClean="0">
                              <a:latin typeface="Cambria Math" panose="02040503050406030204" pitchFamily="18" charset="0"/>
                            </a:rPr>
                            <m:t>𝑝𝑎𝑟</m:t>
                          </m:r>
                        </m:sub>
                      </m:sSub>
                      <m:r>
                        <a:rPr lang="en-US" sz="2800" b="0" i="1" smtClean="0">
                          <a:latin typeface="Cambria Math" panose="02040503050406030204" pitchFamily="18" charset="0"/>
                        </a:rPr>
                        <m:t>=4</m:t>
                      </m:r>
                      <m:r>
                        <m:rPr>
                          <m:nor/>
                        </m:rPr>
                        <a:rPr lang="en-US" sz="2800" b="0" i="0" smtClean="0">
                          <a:latin typeface="Cambria Math" panose="02040503050406030204" pitchFamily="18" charset="0"/>
                        </a:rPr>
                        <m:t>m</m:t>
                      </m:r>
                      <m:func>
                        <m:funcPr>
                          <m:ctrlPr>
                            <a:rPr lang="en-US" sz="2800" b="0" i="1" smtClean="0">
                              <a:latin typeface="Cambria Math"/>
                            </a:rPr>
                          </m:ctrlPr>
                        </m:funcPr>
                        <m:fName>
                          <m:r>
                            <m:rPr>
                              <m:sty m:val="p"/>
                            </m:rPr>
                            <a:rPr lang="en-US" sz="2800" b="0" i="0" smtClean="0">
                              <a:latin typeface="Cambria Math" panose="02040503050406030204" pitchFamily="18" charset="0"/>
                            </a:rPr>
                            <m:t>cos</m:t>
                          </m:r>
                        </m:fName>
                        <m:e>
                          <m:sSup>
                            <m:sSupPr>
                              <m:ctrlPr>
                                <a:rPr lang="en-US" sz="2800" b="0" i="1" smtClean="0">
                                  <a:latin typeface="Cambria Math"/>
                                </a:rPr>
                              </m:ctrlPr>
                            </m:sSupPr>
                            <m:e>
                              <m:r>
                                <a:rPr lang="en-US" sz="2800" b="0" i="1" smtClean="0">
                                  <a:latin typeface="Cambria Math" panose="02040503050406030204" pitchFamily="18" charset="0"/>
                                </a:rPr>
                                <m:t>30</m:t>
                              </m:r>
                            </m:e>
                            <m:sup>
                              <m:r>
                                <a:rPr lang="en-US" sz="2800" b="0" i="1" smtClean="0">
                                  <a:latin typeface="Cambria Math" panose="02040503050406030204" pitchFamily="18" charset="0"/>
                                  <a:ea typeface="Cambria Math" panose="02040503050406030204" pitchFamily="18" charset="0"/>
                                </a:rPr>
                                <m:t>°</m:t>
                              </m:r>
                            </m:sup>
                          </m:sSup>
                        </m:e>
                      </m:func>
                    </m:oMath>
                  </m:oMathPara>
                </a14:m>
                <a:endParaRPr lang="en-US" sz="2800" dirty="0"/>
              </a:p>
            </p:txBody>
          </p:sp>
        </mc:Choice>
        <mc:Fallback xmlns="">
          <p:sp>
            <p:nvSpPr>
              <p:cNvPr id="9" name="TextBox 8"/>
              <p:cNvSpPr txBox="1">
                <a:spLocks noRot="1" noChangeAspect="1" noMove="1" noResize="1" noEditPoints="1" noAdjustHandles="1" noChangeArrowheads="1" noChangeShapeType="1" noTextEdit="1"/>
              </p:cNvSpPr>
              <p:nvPr/>
            </p:nvSpPr>
            <p:spPr>
              <a:xfrm>
                <a:off x="2739500" y="4729681"/>
                <a:ext cx="2900987" cy="483787"/>
              </a:xfrm>
              <a:prstGeom prst="rect">
                <a:avLst/>
              </a:prstGeom>
              <a:blipFill rotWithShape="0">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2292455" y="2553747"/>
                <a:ext cx="2990499" cy="4837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800" i="1" smtClean="0">
                              <a:latin typeface="Cambria Math"/>
                            </a:rPr>
                          </m:ctrlPr>
                        </m:sSubPr>
                        <m:e>
                          <m:r>
                            <a:rPr lang="en-US" sz="2800" b="0" i="1" smtClean="0">
                              <a:latin typeface="Cambria Math" panose="02040503050406030204" pitchFamily="18" charset="0"/>
                            </a:rPr>
                            <m:t>𝑄</m:t>
                          </m:r>
                        </m:e>
                        <m:sub>
                          <m:r>
                            <a:rPr lang="en-US" sz="2800" i="1">
                              <a:latin typeface="Cambria Math" panose="02040503050406030204" pitchFamily="18" charset="0"/>
                            </a:rPr>
                            <m:t>𝑝</m:t>
                          </m:r>
                          <m:r>
                            <a:rPr lang="en-US" sz="2800" b="0" i="1" smtClean="0">
                              <a:latin typeface="Cambria Math" panose="02040503050406030204" pitchFamily="18" charset="0"/>
                            </a:rPr>
                            <m:t>𝑒𝑟𝑝</m:t>
                          </m:r>
                        </m:sub>
                      </m:sSub>
                      <m:r>
                        <a:rPr lang="en-US" sz="2800" b="0" i="1" smtClean="0">
                          <a:latin typeface="Cambria Math" panose="02040503050406030204" pitchFamily="18" charset="0"/>
                        </a:rPr>
                        <m:t>=</m:t>
                      </m:r>
                      <m:r>
                        <a:rPr lang="en-US" sz="2800" i="1">
                          <a:latin typeface="Cambria Math" panose="02040503050406030204" pitchFamily="18" charset="0"/>
                        </a:rPr>
                        <m:t>4</m:t>
                      </m:r>
                      <m:r>
                        <m:rPr>
                          <m:nor/>
                        </m:rPr>
                        <a:rPr lang="en-US" sz="2800">
                          <a:latin typeface="Cambria Math" panose="02040503050406030204" pitchFamily="18" charset="0"/>
                        </a:rPr>
                        <m:t>m</m:t>
                      </m:r>
                      <m:func>
                        <m:funcPr>
                          <m:ctrlPr>
                            <a:rPr lang="en-US" sz="2800" i="1" smtClean="0">
                              <a:latin typeface="Cambria Math"/>
                            </a:rPr>
                          </m:ctrlPr>
                        </m:funcPr>
                        <m:fName>
                          <m:r>
                            <m:rPr>
                              <m:sty m:val="p"/>
                            </m:rPr>
                            <a:rPr lang="en-US" sz="2800" b="0" i="0" smtClean="0">
                              <a:latin typeface="Cambria Math" panose="02040503050406030204" pitchFamily="18" charset="0"/>
                            </a:rPr>
                            <m:t>sin</m:t>
                          </m:r>
                        </m:fName>
                        <m:e>
                          <m:sSup>
                            <m:sSupPr>
                              <m:ctrlPr>
                                <a:rPr lang="en-US" sz="2800" i="1">
                                  <a:latin typeface="Cambria Math"/>
                                </a:rPr>
                              </m:ctrlPr>
                            </m:sSupPr>
                            <m:e>
                              <m:r>
                                <a:rPr lang="en-US" sz="2800" i="1">
                                  <a:latin typeface="Cambria Math" panose="02040503050406030204" pitchFamily="18" charset="0"/>
                                </a:rPr>
                                <m:t>30</m:t>
                              </m:r>
                            </m:e>
                            <m:sup>
                              <m:r>
                                <a:rPr lang="en-US" sz="2800" i="1">
                                  <a:latin typeface="Cambria Math" panose="02040503050406030204" pitchFamily="18" charset="0"/>
                                  <a:ea typeface="Cambria Math" panose="02040503050406030204" pitchFamily="18" charset="0"/>
                                </a:rPr>
                                <m:t>°</m:t>
                              </m:r>
                            </m:sup>
                          </m:sSup>
                        </m:e>
                      </m:func>
                    </m:oMath>
                  </m:oMathPara>
                </a14:m>
                <a:endParaRPr lang="en-US" sz="2800" dirty="0"/>
              </a:p>
            </p:txBody>
          </p:sp>
        </mc:Choice>
        <mc:Fallback xmlns="">
          <p:sp>
            <p:nvSpPr>
              <p:cNvPr id="14" name="TextBox 13"/>
              <p:cNvSpPr txBox="1">
                <a:spLocks noRot="1" noChangeAspect="1" noMove="1" noResize="1" noEditPoints="1" noAdjustHandles="1" noChangeArrowheads="1" noChangeShapeType="1" noTextEdit="1"/>
              </p:cNvSpPr>
              <p:nvPr/>
            </p:nvSpPr>
            <p:spPr>
              <a:xfrm>
                <a:off x="2292455" y="2553747"/>
                <a:ext cx="2990499" cy="483787"/>
              </a:xfrm>
              <a:prstGeom prst="rect">
                <a:avLst/>
              </a:prstGeom>
              <a:blipFill rotWithShape="0">
                <a:blip r:embed="rId7"/>
                <a:stretch>
                  <a:fillRect/>
                </a:stretch>
              </a:blipFill>
            </p:spPr>
            <p:txBody>
              <a:bodyPr/>
              <a:lstStyle/>
              <a:p>
                <a:r>
                  <a:rPr lang="en-US">
                    <a:noFill/>
                  </a:rPr>
                  <a:t> </a:t>
                </a:r>
              </a:p>
            </p:txBody>
          </p:sp>
        </mc:Fallback>
      </mc:AlternateContent>
      <p:cxnSp>
        <p:nvCxnSpPr>
          <p:cNvPr id="11" name="Straight Connector 10"/>
          <p:cNvCxnSpPr/>
          <p:nvPr/>
        </p:nvCxnSpPr>
        <p:spPr>
          <a:xfrm flipH="1">
            <a:off x="7571579" y="4261535"/>
            <a:ext cx="252049" cy="506950"/>
          </a:xfrm>
          <a:prstGeom prst="line">
            <a:avLst/>
          </a:prstGeom>
        </p:spPr>
        <p:style>
          <a:lnRef idx="3">
            <a:schemeClr val="dk1"/>
          </a:lnRef>
          <a:fillRef idx="0">
            <a:schemeClr val="dk1"/>
          </a:fillRef>
          <a:effectRef idx="2">
            <a:schemeClr val="dk1"/>
          </a:effectRef>
          <a:fontRef idx="minor">
            <a:schemeClr val="tx1"/>
          </a:fontRef>
        </p:style>
      </p:cxnSp>
      <p:sp>
        <p:nvSpPr>
          <p:cNvPr id="18" name="Rectangle 17"/>
          <p:cNvSpPr/>
          <p:nvPr/>
        </p:nvSpPr>
        <p:spPr>
          <a:xfrm rot="1633797">
            <a:off x="7386242" y="4496591"/>
            <a:ext cx="222935" cy="222935"/>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flipH="1" flipV="1">
            <a:off x="6542946" y="4246069"/>
            <a:ext cx="1039001" cy="512107"/>
          </a:xfrm>
          <a:prstGeom prst="line">
            <a:avLst/>
          </a:prstGeom>
        </p:spPr>
        <p:style>
          <a:lnRef idx="3">
            <a:schemeClr val="dk1"/>
          </a:lnRef>
          <a:fillRef idx="0">
            <a:schemeClr val="dk1"/>
          </a:fillRef>
          <a:effectRef idx="2">
            <a:schemeClr val="dk1"/>
          </a:effectRef>
          <a:fontRef idx="minor">
            <a:schemeClr val="tx1"/>
          </a:fontRef>
        </p:style>
      </p:cxnSp>
      <p:cxnSp>
        <p:nvCxnSpPr>
          <p:cNvPr id="27" name="Straight Arrow Connector 26"/>
          <p:cNvCxnSpPr/>
          <p:nvPr/>
        </p:nvCxnSpPr>
        <p:spPr>
          <a:xfrm>
            <a:off x="4791792" y="3066628"/>
            <a:ext cx="2905811" cy="1417266"/>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32" name="Straight Arrow Connector 31"/>
          <p:cNvCxnSpPr/>
          <p:nvPr/>
        </p:nvCxnSpPr>
        <p:spPr>
          <a:xfrm flipV="1">
            <a:off x="5646524" y="4531036"/>
            <a:ext cx="1358069" cy="328185"/>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mc:AlternateContent xmlns:mc="http://schemas.openxmlformats.org/markup-compatibility/2006" xmlns:a14="http://schemas.microsoft.com/office/drawing/2010/main">
        <mc:Choice Requires="a14">
          <p:sp>
            <p:nvSpPr>
              <p:cNvPr id="34" name="TextBox 33"/>
              <p:cNvSpPr txBox="1"/>
              <p:nvPr/>
            </p:nvSpPr>
            <p:spPr>
              <a:xfrm>
                <a:off x="6997177" y="4295060"/>
                <a:ext cx="253274" cy="18883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1200" i="1" smtClean="0">
                              <a:latin typeface="Cambria Math"/>
                            </a:rPr>
                          </m:ctrlPr>
                        </m:sSupPr>
                        <m:e>
                          <m:r>
                            <a:rPr lang="en-US" sz="1200" b="0" i="1" smtClean="0">
                              <a:latin typeface="Cambria Math" panose="02040503050406030204" pitchFamily="18" charset="0"/>
                            </a:rPr>
                            <m:t>30</m:t>
                          </m:r>
                        </m:e>
                        <m:sup>
                          <m:r>
                            <a:rPr lang="en-US" sz="1200" i="1" smtClean="0">
                              <a:latin typeface="Cambria Math" panose="02040503050406030204" pitchFamily="18" charset="0"/>
                              <a:ea typeface="Cambria Math" panose="02040503050406030204" pitchFamily="18" charset="0"/>
                            </a:rPr>
                            <m:t>°</m:t>
                          </m:r>
                        </m:sup>
                      </m:sSup>
                    </m:oMath>
                  </m:oMathPara>
                </a14:m>
                <a:endParaRPr lang="en-US" sz="1200" dirty="0"/>
              </a:p>
            </p:txBody>
          </p:sp>
        </mc:Choice>
        <mc:Fallback xmlns="">
          <p:sp>
            <p:nvSpPr>
              <p:cNvPr id="34" name="TextBox 33"/>
              <p:cNvSpPr txBox="1">
                <a:spLocks noRot="1" noChangeAspect="1" noMove="1" noResize="1" noEditPoints="1" noAdjustHandles="1" noChangeArrowheads="1" noChangeShapeType="1" noTextEdit="1"/>
              </p:cNvSpPr>
              <p:nvPr/>
            </p:nvSpPr>
            <p:spPr>
              <a:xfrm>
                <a:off x="6997177" y="4295060"/>
                <a:ext cx="253274" cy="188834"/>
              </a:xfrm>
              <a:prstGeom prst="rect">
                <a:avLst/>
              </a:prstGeom>
              <a:blipFill rotWithShape="0">
                <a:blip r:embed="rId8"/>
                <a:stretch>
                  <a:fillRect l="-14634" t="-3226" r="-7317" b="-6452"/>
                </a:stretch>
              </a:blipFill>
            </p:spPr>
            <p:txBody>
              <a:bodyPr/>
              <a:lstStyle/>
              <a:p>
                <a:r>
                  <a:rPr lang="en-US">
                    <a:noFill/>
                  </a:rPr>
                  <a:t> </a:t>
                </a:r>
              </a:p>
            </p:txBody>
          </p:sp>
        </mc:Fallback>
      </mc:AlternateContent>
      <p:cxnSp>
        <p:nvCxnSpPr>
          <p:cNvPr id="19" name="Straight Connector 18"/>
          <p:cNvCxnSpPr/>
          <p:nvPr/>
        </p:nvCxnSpPr>
        <p:spPr>
          <a:xfrm>
            <a:off x="6350214" y="4243014"/>
            <a:ext cx="1605172" cy="838207"/>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192806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4" grpId="0"/>
      <p:bldP spid="18" grpId="0" animBg="1"/>
      <p:bldP spid="3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5698" name="Rectangle 2"/>
          <p:cNvSpPr>
            <a:spLocks/>
          </p:cNvSpPr>
          <p:nvPr/>
        </p:nvSpPr>
        <p:spPr bwMode="auto">
          <a:xfrm>
            <a:off x="558800" y="138113"/>
            <a:ext cx="4606925" cy="606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63500" dir="2700000" algn="ctr" rotWithShape="0">
                    <a:schemeClr val="bg2">
                      <a:alpha val="70000"/>
                    </a:schemeClr>
                  </a:outerShdw>
                </a:effectLst>
              </a14:hiddenEffects>
            </a:ext>
          </a:extLst>
        </p:spPr>
        <p:txBody>
          <a:bodyPr lIns="0" tIns="0" rIns="0" bIns="0"/>
          <a:lstStyle>
            <a:lvl1pPr algn="l" defTabSz="822325">
              <a:defRPr sz="2400">
                <a:solidFill>
                  <a:schemeClr val="tx1"/>
                </a:solidFill>
                <a:latin typeface="Times New Roman" panose="02020603050405020304" pitchFamily="18" charset="0"/>
              </a:defRPr>
            </a:lvl1pPr>
            <a:lvl2pPr marL="411163" algn="l" defTabSz="822325">
              <a:defRPr sz="2400">
                <a:solidFill>
                  <a:schemeClr val="tx1"/>
                </a:solidFill>
                <a:latin typeface="Times New Roman" panose="02020603050405020304" pitchFamily="18" charset="0"/>
              </a:defRPr>
            </a:lvl2pPr>
            <a:lvl3pPr marL="822325" algn="l" defTabSz="822325">
              <a:defRPr sz="2400">
                <a:solidFill>
                  <a:schemeClr val="tx1"/>
                </a:solidFill>
                <a:latin typeface="Times New Roman" panose="02020603050405020304" pitchFamily="18" charset="0"/>
              </a:defRPr>
            </a:lvl3pPr>
            <a:lvl4pPr marL="1235075" algn="l" defTabSz="822325">
              <a:defRPr sz="2400">
                <a:solidFill>
                  <a:schemeClr val="tx1"/>
                </a:solidFill>
                <a:latin typeface="Times New Roman" panose="02020603050405020304" pitchFamily="18" charset="0"/>
              </a:defRPr>
            </a:lvl4pPr>
            <a:lvl5pPr marL="1646238" algn="l" defTabSz="822325">
              <a:defRPr sz="2400">
                <a:solidFill>
                  <a:schemeClr val="tx1"/>
                </a:solidFill>
                <a:latin typeface="Times New Roman" panose="02020603050405020304" pitchFamily="18" charset="0"/>
              </a:defRPr>
            </a:lvl5pPr>
            <a:lvl6pPr marL="2103438" defTabSz="822325" eaLnBrk="0" fontAlgn="base" hangingPunct="0">
              <a:spcBef>
                <a:spcPct val="0"/>
              </a:spcBef>
              <a:spcAft>
                <a:spcPct val="0"/>
              </a:spcAft>
              <a:defRPr sz="2400">
                <a:solidFill>
                  <a:schemeClr val="tx1"/>
                </a:solidFill>
                <a:latin typeface="Times New Roman" panose="02020603050405020304" pitchFamily="18" charset="0"/>
              </a:defRPr>
            </a:lvl6pPr>
            <a:lvl7pPr marL="2560638" defTabSz="822325" eaLnBrk="0" fontAlgn="base" hangingPunct="0">
              <a:spcBef>
                <a:spcPct val="0"/>
              </a:spcBef>
              <a:spcAft>
                <a:spcPct val="0"/>
              </a:spcAft>
              <a:defRPr sz="2400">
                <a:solidFill>
                  <a:schemeClr val="tx1"/>
                </a:solidFill>
                <a:latin typeface="Times New Roman" panose="02020603050405020304" pitchFamily="18" charset="0"/>
              </a:defRPr>
            </a:lvl7pPr>
            <a:lvl8pPr marL="3017838" defTabSz="822325" eaLnBrk="0" fontAlgn="base" hangingPunct="0">
              <a:spcBef>
                <a:spcPct val="0"/>
              </a:spcBef>
              <a:spcAft>
                <a:spcPct val="0"/>
              </a:spcAft>
              <a:defRPr sz="2400">
                <a:solidFill>
                  <a:schemeClr val="tx1"/>
                </a:solidFill>
                <a:latin typeface="Times New Roman" panose="02020603050405020304" pitchFamily="18" charset="0"/>
              </a:defRPr>
            </a:lvl8pPr>
            <a:lvl9pPr marL="3475038" defTabSz="822325"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3000">
                <a:solidFill>
                  <a:srgbClr val="662A6D"/>
                </a:solidFill>
                <a:latin typeface="Arial" panose="020B0604020202020204" pitchFamily="34" charset="0"/>
              </a:rPr>
              <a:t>Example Problems</a:t>
            </a:r>
          </a:p>
        </p:txBody>
      </p:sp>
      <p:sp>
        <p:nvSpPr>
          <p:cNvPr id="925701" name="Rectangle 5"/>
          <p:cNvSpPr>
            <a:spLocks/>
          </p:cNvSpPr>
          <p:nvPr/>
        </p:nvSpPr>
        <p:spPr bwMode="auto">
          <a:xfrm>
            <a:off x="558800" y="730250"/>
            <a:ext cx="8191500" cy="565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lgn="l" defTabSz="822325">
              <a:defRPr sz="2400">
                <a:solidFill>
                  <a:schemeClr val="tx1"/>
                </a:solidFill>
                <a:latin typeface="Times New Roman" panose="02020603050405020304" pitchFamily="18" charset="0"/>
              </a:defRPr>
            </a:lvl1pPr>
            <a:lvl2pPr marL="574675" indent="-460375" algn="l" defTabSz="822325">
              <a:defRPr sz="2400">
                <a:solidFill>
                  <a:schemeClr val="tx1"/>
                </a:solidFill>
                <a:latin typeface="Times New Roman" panose="02020603050405020304" pitchFamily="18" charset="0"/>
              </a:defRPr>
            </a:lvl2pPr>
            <a:lvl3pPr marL="1547813" indent="-457200" algn="l" defTabSz="822325">
              <a:defRPr sz="2400">
                <a:solidFill>
                  <a:schemeClr val="tx1"/>
                </a:solidFill>
                <a:latin typeface="Times New Roman" panose="02020603050405020304" pitchFamily="18" charset="0"/>
              </a:defRPr>
            </a:lvl3pPr>
            <a:lvl4pPr marL="2119313" indent="-457200" algn="l" defTabSz="822325">
              <a:defRPr sz="2400">
                <a:solidFill>
                  <a:schemeClr val="tx1"/>
                </a:solidFill>
                <a:latin typeface="Times New Roman" panose="02020603050405020304" pitchFamily="18" charset="0"/>
              </a:defRPr>
            </a:lvl4pPr>
            <a:lvl5pPr marL="2690813" indent="-457200" algn="l" defTabSz="822325">
              <a:defRPr sz="2400">
                <a:solidFill>
                  <a:schemeClr val="tx1"/>
                </a:solidFill>
                <a:latin typeface="Times New Roman" panose="02020603050405020304" pitchFamily="18" charset="0"/>
              </a:defRPr>
            </a:lvl5pPr>
            <a:lvl6pPr marL="3148013" indent="-457200" defTabSz="822325" eaLnBrk="0" fontAlgn="base" hangingPunct="0">
              <a:spcBef>
                <a:spcPct val="0"/>
              </a:spcBef>
              <a:spcAft>
                <a:spcPct val="0"/>
              </a:spcAft>
              <a:defRPr sz="2400">
                <a:solidFill>
                  <a:schemeClr val="tx1"/>
                </a:solidFill>
                <a:latin typeface="Times New Roman" panose="02020603050405020304" pitchFamily="18" charset="0"/>
              </a:defRPr>
            </a:lvl6pPr>
            <a:lvl7pPr marL="3605213" indent="-457200" defTabSz="822325" eaLnBrk="0" fontAlgn="base" hangingPunct="0">
              <a:spcBef>
                <a:spcPct val="0"/>
              </a:spcBef>
              <a:spcAft>
                <a:spcPct val="0"/>
              </a:spcAft>
              <a:defRPr sz="2400">
                <a:solidFill>
                  <a:schemeClr val="tx1"/>
                </a:solidFill>
                <a:latin typeface="Times New Roman" panose="02020603050405020304" pitchFamily="18" charset="0"/>
              </a:defRPr>
            </a:lvl7pPr>
            <a:lvl8pPr marL="4062413" indent="-457200" defTabSz="822325" eaLnBrk="0" fontAlgn="base" hangingPunct="0">
              <a:spcBef>
                <a:spcPct val="0"/>
              </a:spcBef>
              <a:spcAft>
                <a:spcPct val="0"/>
              </a:spcAft>
              <a:defRPr sz="2400">
                <a:solidFill>
                  <a:schemeClr val="tx1"/>
                </a:solidFill>
                <a:latin typeface="Times New Roman" panose="02020603050405020304" pitchFamily="18" charset="0"/>
              </a:defRPr>
            </a:lvl8pPr>
            <a:lvl9pPr marL="4519613" indent="-457200" defTabSz="822325"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2300" dirty="0">
                <a:latin typeface="Arial" panose="020B0604020202020204" pitchFamily="34" charset="0"/>
              </a:rPr>
              <a:t>The Manitou Incline was an extremely steep cog railway in the Colorado mountains; cars climbed at a typical angle of 22</a:t>
            </a:r>
            <a:r>
              <a:rPr lang="en-US" altLang="en-US" sz="2300" dirty="0">
                <a:latin typeface="Arial" panose="020B0604020202020204" pitchFamily="34" charset="0"/>
                <a:sym typeface="Symbol" panose="05050102010706020507" pitchFamily="18" charset="2"/>
              </a:rPr>
              <a:t></a:t>
            </a:r>
            <a:r>
              <a:rPr lang="en-US" altLang="en-US" sz="2300" dirty="0">
                <a:latin typeface="Arial" panose="020B0604020202020204" pitchFamily="34" charset="0"/>
              </a:rPr>
              <a:t> with respect to the horizontal. What was the vertical elevation change for the one-mile run along the track? </a:t>
            </a:r>
          </a:p>
        </p:txBody>
      </p:sp>
      <p:sp>
        <p:nvSpPr>
          <p:cNvPr id="925702" name="Rectangle 6"/>
          <p:cNvSpPr>
            <a:spLocks/>
          </p:cNvSpPr>
          <p:nvPr/>
        </p:nvSpPr>
        <p:spPr bwMode="auto">
          <a:xfrm>
            <a:off x="8151813" y="6524625"/>
            <a:ext cx="965200" cy="295275"/>
          </a:xfrm>
          <a:prstGeom prst="rect">
            <a:avLst/>
          </a:prstGeom>
          <a:noFill/>
          <a:ln>
            <a:noFill/>
          </a:ln>
          <a:effectLst/>
          <a:extLst>
            <a:ext uri="{909E8E84-426E-40DD-AFC4-6F175D3DCCD1}">
              <a14:hiddenFill xmlns:a14="http://schemas.microsoft.com/office/drawing/2010/main">
                <a:blipFill dpi="0" rotWithShape="0">
                  <a:blip r:embed="rId3"/>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296" tIns="41148" rIns="82296" bIns="41148">
            <a:spAutoFit/>
          </a:bodyPr>
          <a:lstStyle>
            <a:lvl1pPr algn="l" defTabSz="822325">
              <a:defRPr sz="2400">
                <a:solidFill>
                  <a:schemeClr val="tx1"/>
                </a:solidFill>
                <a:latin typeface="Times New Roman" panose="02020603050405020304" pitchFamily="18" charset="0"/>
              </a:defRPr>
            </a:lvl1pPr>
            <a:lvl2pPr marL="411163" algn="l" defTabSz="822325">
              <a:defRPr sz="2400">
                <a:solidFill>
                  <a:schemeClr val="tx1"/>
                </a:solidFill>
                <a:latin typeface="Times New Roman" panose="02020603050405020304" pitchFamily="18" charset="0"/>
              </a:defRPr>
            </a:lvl2pPr>
            <a:lvl3pPr marL="822325" algn="l" defTabSz="822325">
              <a:defRPr sz="2400">
                <a:solidFill>
                  <a:schemeClr val="tx1"/>
                </a:solidFill>
                <a:latin typeface="Times New Roman" panose="02020603050405020304" pitchFamily="18" charset="0"/>
              </a:defRPr>
            </a:lvl3pPr>
            <a:lvl4pPr marL="1235075" algn="l" defTabSz="822325">
              <a:defRPr sz="2400">
                <a:solidFill>
                  <a:schemeClr val="tx1"/>
                </a:solidFill>
                <a:latin typeface="Times New Roman" panose="02020603050405020304" pitchFamily="18" charset="0"/>
              </a:defRPr>
            </a:lvl4pPr>
            <a:lvl5pPr marL="1646238" algn="l" defTabSz="822325">
              <a:defRPr sz="2400">
                <a:solidFill>
                  <a:schemeClr val="tx1"/>
                </a:solidFill>
                <a:latin typeface="Times New Roman" panose="02020603050405020304" pitchFamily="18" charset="0"/>
              </a:defRPr>
            </a:lvl5pPr>
            <a:lvl6pPr marL="2103438" defTabSz="822325" eaLnBrk="0" fontAlgn="base" hangingPunct="0">
              <a:spcBef>
                <a:spcPct val="0"/>
              </a:spcBef>
              <a:spcAft>
                <a:spcPct val="0"/>
              </a:spcAft>
              <a:defRPr sz="2400">
                <a:solidFill>
                  <a:schemeClr val="tx1"/>
                </a:solidFill>
                <a:latin typeface="Times New Roman" panose="02020603050405020304" pitchFamily="18" charset="0"/>
              </a:defRPr>
            </a:lvl6pPr>
            <a:lvl7pPr marL="2560638" defTabSz="822325" eaLnBrk="0" fontAlgn="base" hangingPunct="0">
              <a:spcBef>
                <a:spcPct val="0"/>
              </a:spcBef>
              <a:spcAft>
                <a:spcPct val="0"/>
              </a:spcAft>
              <a:defRPr sz="2400">
                <a:solidFill>
                  <a:schemeClr val="tx1"/>
                </a:solidFill>
                <a:latin typeface="Times New Roman" panose="02020603050405020304" pitchFamily="18" charset="0"/>
              </a:defRPr>
            </a:lvl7pPr>
            <a:lvl8pPr marL="3017838" defTabSz="822325" eaLnBrk="0" fontAlgn="base" hangingPunct="0">
              <a:spcBef>
                <a:spcPct val="0"/>
              </a:spcBef>
              <a:spcAft>
                <a:spcPct val="0"/>
              </a:spcAft>
              <a:defRPr sz="2400">
                <a:solidFill>
                  <a:schemeClr val="tx1"/>
                </a:solidFill>
                <a:latin typeface="Times New Roman" panose="02020603050405020304" pitchFamily="18" charset="0"/>
              </a:defRPr>
            </a:lvl8pPr>
            <a:lvl9pPr marL="3475038" defTabSz="822325"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en-US" altLang="en-US" sz="1400">
                <a:solidFill>
                  <a:srgbClr val="000000"/>
                </a:solidFill>
                <a:latin typeface="Arial" panose="020B0604020202020204" pitchFamily="34" charset="0"/>
              </a:rPr>
              <a:t>Slide 3-32</a:t>
            </a:r>
          </a:p>
        </p:txBody>
      </p:sp>
      <p:sp>
        <p:nvSpPr>
          <p:cNvPr id="2" name="Right Triangle 1"/>
          <p:cNvSpPr/>
          <p:nvPr/>
        </p:nvSpPr>
        <p:spPr>
          <a:xfrm>
            <a:off x="2514600" y="3352800"/>
            <a:ext cx="5029200" cy="1600200"/>
          </a:xfrm>
          <a:prstGeom prst="rtTriangle">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867400" y="4583668"/>
            <a:ext cx="534121" cy="369332"/>
          </a:xfrm>
          <a:prstGeom prst="rect">
            <a:avLst/>
          </a:prstGeom>
          <a:noFill/>
        </p:spPr>
        <p:txBody>
          <a:bodyPr wrap="none" rtlCol="0">
            <a:spAutoFit/>
          </a:bodyPr>
          <a:lstStyle/>
          <a:p>
            <a:r>
              <a:rPr lang="en-US" altLang="en-US" dirty="0">
                <a:latin typeface="Arial" panose="020B0604020202020204" pitchFamily="34" charset="0"/>
              </a:rPr>
              <a:t>22</a:t>
            </a:r>
            <a:r>
              <a:rPr lang="en-US" altLang="en-US" dirty="0">
                <a:latin typeface="Arial" panose="020B0604020202020204" pitchFamily="34" charset="0"/>
                <a:sym typeface="Symbol" panose="05050102010706020507" pitchFamily="18" charset="2"/>
              </a:rPr>
              <a:t></a:t>
            </a:r>
            <a:endParaRPr lang="en-US" dirty="0"/>
          </a:p>
        </p:txBody>
      </p:sp>
      <p:sp>
        <p:nvSpPr>
          <p:cNvPr id="4" name="Left Brace 3"/>
          <p:cNvSpPr/>
          <p:nvPr/>
        </p:nvSpPr>
        <p:spPr>
          <a:xfrm>
            <a:off x="2133600" y="3352800"/>
            <a:ext cx="152400" cy="16002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 name="TextBox 4"/>
              <p:cNvSpPr txBox="1"/>
              <p:nvPr/>
            </p:nvSpPr>
            <p:spPr>
              <a:xfrm>
                <a:off x="1790700" y="3906678"/>
                <a:ext cx="152400" cy="49244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rPr>
                        <m:t>h</m:t>
                      </m:r>
                    </m:oMath>
                  </m:oMathPara>
                </a14:m>
                <a:endParaRPr lang="en-US" sz="3200" dirty="0"/>
              </a:p>
            </p:txBody>
          </p:sp>
        </mc:Choice>
        <mc:Fallback xmlns="">
          <p:sp>
            <p:nvSpPr>
              <p:cNvPr id="5" name="TextBox 4"/>
              <p:cNvSpPr txBox="1">
                <a:spLocks noRot="1" noChangeAspect="1" noMove="1" noResize="1" noEditPoints="1" noAdjustHandles="1" noChangeArrowheads="1" noChangeShapeType="1" noTextEdit="1"/>
              </p:cNvSpPr>
              <p:nvPr/>
            </p:nvSpPr>
            <p:spPr>
              <a:xfrm>
                <a:off x="1790700" y="3906678"/>
                <a:ext cx="152400" cy="492443"/>
              </a:xfrm>
              <a:prstGeom prst="rect">
                <a:avLst/>
              </a:prstGeom>
              <a:blipFill rotWithShape="0">
                <a:blip r:embed="rId4"/>
                <a:stretch>
                  <a:fillRect r="-48000"/>
                </a:stretch>
              </a:blipFill>
            </p:spPr>
            <p:txBody>
              <a:bodyPr/>
              <a:lstStyle/>
              <a:p>
                <a:r>
                  <a:rPr lang="en-US">
                    <a:noFill/>
                  </a:rPr>
                  <a:t> </a:t>
                </a:r>
              </a:p>
            </p:txBody>
          </p:sp>
        </mc:Fallback>
      </mc:AlternateContent>
      <p:cxnSp>
        <p:nvCxnSpPr>
          <p:cNvPr id="7" name="Straight Arrow Connector 6"/>
          <p:cNvCxnSpPr/>
          <p:nvPr/>
        </p:nvCxnSpPr>
        <p:spPr>
          <a:xfrm>
            <a:off x="2590800" y="3048000"/>
            <a:ext cx="5029200" cy="160020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 name="TextBox 12"/>
              <p:cNvSpPr txBox="1"/>
              <p:nvPr/>
            </p:nvSpPr>
            <p:spPr>
              <a:xfrm>
                <a:off x="4876800" y="3213100"/>
                <a:ext cx="152400" cy="49244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rPr>
                        <m:t>1</m:t>
                      </m:r>
                      <m:r>
                        <m:rPr>
                          <m:nor/>
                        </m:rPr>
                        <a:rPr lang="en-US" sz="3200" b="0" i="0" smtClean="0">
                          <a:latin typeface="Cambria Math" panose="02040503050406030204" pitchFamily="18" charset="0"/>
                        </a:rPr>
                        <m:t>mi</m:t>
                      </m:r>
                    </m:oMath>
                  </m:oMathPara>
                </a14:m>
                <a:endParaRPr lang="en-US" sz="3200" dirty="0"/>
              </a:p>
            </p:txBody>
          </p:sp>
        </mc:Choice>
        <mc:Fallback xmlns="">
          <p:sp>
            <p:nvSpPr>
              <p:cNvPr id="13" name="TextBox 12"/>
              <p:cNvSpPr txBox="1">
                <a:spLocks noRot="1" noChangeAspect="1" noMove="1" noResize="1" noEditPoints="1" noAdjustHandles="1" noChangeArrowheads="1" noChangeShapeType="1" noTextEdit="1"/>
              </p:cNvSpPr>
              <p:nvPr/>
            </p:nvSpPr>
            <p:spPr>
              <a:xfrm>
                <a:off x="4876800" y="3213100"/>
                <a:ext cx="152400" cy="492443"/>
              </a:xfrm>
              <a:prstGeom prst="rect">
                <a:avLst/>
              </a:prstGeom>
              <a:blipFill rotWithShape="0">
                <a:blip r:embed="rId5"/>
                <a:stretch>
                  <a:fillRect r="-336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1219200" y="5304923"/>
                <a:ext cx="3657600" cy="96443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3200" b="0" i="1" smtClean="0">
                              <a:latin typeface="Cambria Math"/>
                            </a:rPr>
                          </m:ctrlPr>
                        </m:fPr>
                        <m:num>
                          <m:r>
                            <a:rPr lang="en-US" sz="3200" b="0" i="1" smtClean="0">
                              <a:latin typeface="Cambria Math" panose="02040503050406030204" pitchFamily="18" charset="0"/>
                            </a:rPr>
                            <m:t>h</m:t>
                          </m:r>
                        </m:num>
                        <m:den>
                          <m:r>
                            <a:rPr lang="en-US" sz="3200" b="0" i="1" smtClean="0">
                              <a:latin typeface="Cambria Math" panose="02040503050406030204" pitchFamily="18" charset="0"/>
                            </a:rPr>
                            <m:t>1</m:t>
                          </m:r>
                          <m:r>
                            <m:rPr>
                              <m:nor/>
                            </m:rPr>
                            <a:rPr lang="en-US" sz="3200" b="0" i="0" smtClean="0">
                              <a:latin typeface="Cambria Math" panose="02040503050406030204" pitchFamily="18" charset="0"/>
                            </a:rPr>
                            <m:t>mi</m:t>
                          </m:r>
                        </m:den>
                      </m:f>
                      <m:r>
                        <a:rPr lang="en-US" sz="3200" b="0" i="1" smtClean="0">
                          <a:latin typeface="Cambria Math" panose="02040503050406030204" pitchFamily="18" charset="0"/>
                        </a:rPr>
                        <m:t>=</m:t>
                      </m:r>
                      <m:func>
                        <m:funcPr>
                          <m:ctrlPr>
                            <a:rPr lang="en-US" sz="3200" b="0" i="1" smtClean="0">
                              <a:latin typeface="Cambria Math"/>
                            </a:rPr>
                          </m:ctrlPr>
                        </m:funcPr>
                        <m:fName>
                          <m:r>
                            <m:rPr>
                              <m:sty m:val="p"/>
                            </m:rPr>
                            <a:rPr lang="en-US" sz="3200" b="0" i="0" smtClean="0">
                              <a:latin typeface="Cambria Math" panose="02040503050406030204" pitchFamily="18" charset="0"/>
                            </a:rPr>
                            <m:t>sin</m:t>
                          </m:r>
                        </m:fName>
                        <m:e>
                          <m:sSup>
                            <m:sSupPr>
                              <m:ctrlPr>
                                <a:rPr lang="en-US" sz="3200" b="0" i="1" smtClean="0">
                                  <a:latin typeface="Cambria Math"/>
                                </a:rPr>
                              </m:ctrlPr>
                            </m:sSupPr>
                            <m:e>
                              <m:r>
                                <a:rPr lang="en-US" sz="3200" b="0" i="1" smtClean="0">
                                  <a:latin typeface="Cambria Math" panose="02040503050406030204" pitchFamily="18" charset="0"/>
                                </a:rPr>
                                <m:t>22</m:t>
                              </m:r>
                            </m:e>
                            <m:sup>
                              <m:r>
                                <a:rPr lang="en-US" sz="3200" b="0" i="1" smtClean="0">
                                  <a:latin typeface="Cambria Math" panose="02040503050406030204" pitchFamily="18" charset="0"/>
                                  <a:ea typeface="Cambria Math" panose="02040503050406030204" pitchFamily="18" charset="0"/>
                                </a:rPr>
                                <m:t>°</m:t>
                              </m:r>
                            </m:sup>
                          </m:sSup>
                        </m:e>
                      </m:func>
                      <m:r>
                        <a:rPr lang="en-US" sz="3200" b="0" i="1" smtClean="0">
                          <a:latin typeface="Cambria Math" panose="02040503050406030204" pitchFamily="18" charset="0"/>
                          <a:ea typeface="Cambria Math" panose="02040503050406030204" pitchFamily="18" charset="0"/>
                        </a:rPr>
                        <m:t>→</m:t>
                      </m:r>
                    </m:oMath>
                  </m:oMathPara>
                </a14:m>
                <a:endParaRPr lang="en-US" sz="3200" dirty="0"/>
              </a:p>
            </p:txBody>
          </p:sp>
        </mc:Choice>
        <mc:Fallback xmlns="">
          <p:sp>
            <p:nvSpPr>
              <p:cNvPr id="14" name="TextBox 13"/>
              <p:cNvSpPr txBox="1">
                <a:spLocks noRot="1" noChangeAspect="1" noMove="1" noResize="1" noEditPoints="1" noAdjustHandles="1" noChangeArrowheads="1" noChangeShapeType="1" noTextEdit="1"/>
              </p:cNvSpPr>
              <p:nvPr/>
            </p:nvSpPr>
            <p:spPr>
              <a:xfrm>
                <a:off x="1219200" y="5304923"/>
                <a:ext cx="3657600" cy="964431"/>
              </a:xfrm>
              <a:prstGeom prst="rect">
                <a:avLst/>
              </a:prstGeom>
              <a:blipFill rotWithShape="0">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4876800" y="5565774"/>
                <a:ext cx="3657600" cy="5035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rPr>
                        <m:t>h</m:t>
                      </m:r>
                      <m:r>
                        <a:rPr lang="en-US" sz="3200" b="0" i="1" smtClean="0">
                          <a:latin typeface="Cambria Math" panose="02040503050406030204" pitchFamily="18" charset="0"/>
                        </a:rPr>
                        <m:t>=1</m:t>
                      </m:r>
                      <m:r>
                        <m:rPr>
                          <m:nor/>
                        </m:rPr>
                        <a:rPr lang="en-US" sz="3200" b="0" i="0" smtClean="0">
                          <a:latin typeface="Cambria Math" panose="02040503050406030204" pitchFamily="18" charset="0"/>
                        </a:rPr>
                        <m:t>mi</m:t>
                      </m:r>
                      <m:r>
                        <m:rPr>
                          <m:nor/>
                        </m:rPr>
                        <a:rPr lang="en-US" sz="3200" b="0" i="0" smtClean="0">
                          <a:latin typeface="Cambria Math" panose="02040503050406030204" pitchFamily="18" charset="0"/>
                        </a:rPr>
                        <m:t> </m:t>
                      </m:r>
                      <m:func>
                        <m:funcPr>
                          <m:ctrlPr>
                            <a:rPr lang="en-US" sz="3200" b="0" i="1" smtClean="0">
                              <a:latin typeface="Cambria Math"/>
                            </a:rPr>
                          </m:ctrlPr>
                        </m:funcPr>
                        <m:fName>
                          <m:r>
                            <m:rPr>
                              <m:sty m:val="p"/>
                            </m:rPr>
                            <a:rPr lang="en-US" sz="3200" b="0" i="0" smtClean="0">
                              <a:latin typeface="Cambria Math" panose="02040503050406030204" pitchFamily="18" charset="0"/>
                            </a:rPr>
                            <m:t>sin</m:t>
                          </m:r>
                        </m:fName>
                        <m:e>
                          <m:sSup>
                            <m:sSupPr>
                              <m:ctrlPr>
                                <a:rPr lang="en-US" sz="3200" b="0" i="1" smtClean="0">
                                  <a:latin typeface="Cambria Math"/>
                                </a:rPr>
                              </m:ctrlPr>
                            </m:sSupPr>
                            <m:e>
                              <m:r>
                                <a:rPr lang="en-US" sz="3200" b="0" i="1" smtClean="0">
                                  <a:latin typeface="Cambria Math" panose="02040503050406030204" pitchFamily="18" charset="0"/>
                                </a:rPr>
                                <m:t>22</m:t>
                              </m:r>
                            </m:e>
                            <m:sup>
                              <m:r>
                                <a:rPr lang="en-US" sz="3200" b="0" i="1" smtClean="0">
                                  <a:latin typeface="Cambria Math" panose="02040503050406030204" pitchFamily="18" charset="0"/>
                                  <a:ea typeface="Cambria Math" panose="02040503050406030204" pitchFamily="18" charset="0"/>
                                </a:rPr>
                                <m:t>°</m:t>
                              </m:r>
                            </m:sup>
                          </m:sSup>
                        </m:e>
                      </m:func>
                    </m:oMath>
                  </m:oMathPara>
                </a14:m>
                <a:endParaRPr lang="en-US" sz="3200" dirty="0"/>
              </a:p>
            </p:txBody>
          </p:sp>
        </mc:Choice>
        <mc:Fallback xmlns="">
          <p:sp>
            <p:nvSpPr>
              <p:cNvPr id="15" name="TextBox 14"/>
              <p:cNvSpPr txBox="1">
                <a:spLocks noRot="1" noChangeAspect="1" noMove="1" noResize="1" noEditPoints="1" noAdjustHandles="1" noChangeArrowheads="1" noChangeShapeType="1" noTextEdit="1"/>
              </p:cNvSpPr>
              <p:nvPr/>
            </p:nvSpPr>
            <p:spPr>
              <a:xfrm>
                <a:off x="4876800" y="5565774"/>
                <a:ext cx="3657600" cy="503599"/>
              </a:xfrm>
              <a:prstGeom prst="rect">
                <a:avLst/>
              </a:prstGeom>
              <a:blipFill rotWithShape="0">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17668499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13" grpId="0"/>
      <p:bldP spid="14" grpId="0"/>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1733" name="Picture 5" descr="03_LectureOutlin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6450" y="136525"/>
            <a:ext cx="2451100" cy="6584950"/>
          </a:xfrm>
          <a:prstGeom prst="rect">
            <a:avLst/>
          </a:prstGeom>
          <a:noFill/>
          <a:extLst>
            <a:ext uri="{909E8E84-426E-40DD-AFC4-6F175D3DCCD1}">
              <a14:hiddenFill xmlns:a14="http://schemas.microsoft.com/office/drawing/2010/main">
                <a:solidFill>
                  <a:srgbClr val="FFFFFF"/>
                </a:solidFill>
              </a14:hiddenFill>
            </a:ext>
          </a:extLst>
        </p:spPr>
      </p:pic>
      <p:sp>
        <p:nvSpPr>
          <p:cNvPr id="841734" name="Rectangle 6"/>
          <p:cNvSpPr>
            <a:spLocks/>
          </p:cNvSpPr>
          <p:nvPr/>
        </p:nvSpPr>
        <p:spPr bwMode="auto">
          <a:xfrm>
            <a:off x="8250238" y="6524625"/>
            <a:ext cx="866775" cy="295275"/>
          </a:xfrm>
          <a:prstGeom prst="rect">
            <a:avLst/>
          </a:prstGeom>
          <a:noFill/>
          <a:ln>
            <a:noFill/>
          </a:ln>
          <a:effectLst/>
          <a:extLst>
            <a:ext uri="{909E8E84-426E-40DD-AFC4-6F175D3DCCD1}">
              <a14:hiddenFill xmlns:a14="http://schemas.microsoft.com/office/drawing/2010/main">
                <a:blipFill dpi="0" rotWithShape="0">
                  <a:blip r:embed="rId4"/>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296" tIns="41148" rIns="82296" bIns="41148">
            <a:spAutoFit/>
          </a:bodyPr>
          <a:lstStyle>
            <a:lvl1pPr algn="l" defTabSz="822325">
              <a:defRPr sz="2400">
                <a:solidFill>
                  <a:schemeClr val="tx1"/>
                </a:solidFill>
                <a:latin typeface="Times New Roman" panose="02020603050405020304" pitchFamily="18" charset="0"/>
              </a:defRPr>
            </a:lvl1pPr>
            <a:lvl2pPr marL="411163" algn="l" defTabSz="822325">
              <a:defRPr sz="2400">
                <a:solidFill>
                  <a:schemeClr val="tx1"/>
                </a:solidFill>
                <a:latin typeface="Times New Roman" panose="02020603050405020304" pitchFamily="18" charset="0"/>
              </a:defRPr>
            </a:lvl2pPr>
            <a:lvl3pPr marL="822325" algn="l" defTabSz="822325">
              <a:defRPr sz="2400">
                <a:solidFill>
                  <a:schemeClr val="tx1"/>
                </a:solidFill>
                <a:latin typeface="Times New Roman" panose="02020603050405020304" pitchFamily="18" charset="0"/>
              </a:defRPr>
            </a:lvl3pPr>
            <a:lvl4pPr marL="1235075" algn="l" defTabSz="822325">
              <a:defRPr sz="2400">
                <a:solidFill>
                  <a:schemeClr val="tx1"/>
                </a:solidFill>
                <a:latin typeface="Times New Roman" panose="02020603050405020304" pitchFamily="18" charset="0"/>
              </a:defRPr>
            </a:lvl4pPr>
            <a:lvl5pPr marL="1646238" algn="l" defTabSz="822325">
              <a:defRPr sz="2400">
                <a:solidFill>
                  <a:schemeClr val="tx1"/>
                </a:solidFill>
                <a:latin typeface="Times New Roman" panose="02020603050405020304" pitchFamily="18" charset="0"/>
              </a:defRPr>
            </a:lvl5pPr>
            <a:lvl6pPr marL="2103438" defTabSz="822325" eaLnBrk="0" fontAlgn="base" hangingPunct="0">
              <a:spcBef>
                <a:spcPct val="0"/>
              </a:spcBef>
              <a:spcAft>
                <a:spcPct val="0"/>
              </a:spcAft>
              <a:defRPr sz="2400">
                <a:solidFill>
                  <a:schemeClr val="tx1"/>
                </a:solidFill>
                <a:latin typeface="Times New Roman" panose="02020603050405020304" pitchFamily="18" charset="0"/>
              </a:defRPr>
            </a:lvl6pPr>
            <a:lvl7pPr marL="2560638" defTabSz="822325" eaLnBrk="0" fontAlgn="base" hangingPunct="0">
              <a:spcBef>
                <a:spcPct val="0"/>
              </a:spcBef>
              <a:spcAft>
                <a:spcPct val="0"/>
              </a:spcAft>
              <a:defRPr sz="2400">
                <a:solidFill>
                  <a:schemeClr val="tx1"/>
                </a:solidFill>
                <a:latin typeface="Times New Roman" panose="02020603050405020304" pitchFamily="18" charset="0"/>
              </a:defRPr>
            </a:lvl7pPr>
            <a:lvl8pPr marL="3017838" defTabSz="822325" eaLnBrk="0" fontAlgn="base" hangingPunct="0">
              <a:spcBef>
                <a:spcPct val="0"/>
              </a:spcBef>
              <a:spcAft>
                <a:spcPct val="0"/>
              </a:spcAft>
              <a:defRPr sz="2400">
                <a:solidFill>
                  <a:schemeClr val="tx1"/>
                </a:solidFill>
                <a:latin typeface="Times New Roman" panose="02020603050405020304" pitchFamily="18" charset="0"/>
              </a:defRPr>
            </a:lvl8pPr>
            <a:lvl9pPr marL="3475038" defTabSz="822325"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en-US" altLang="en-US" sz="1400">
                <a:solidFill>
                  <a:srgbClr val="000000"/>
                </a:solidFill>
                <a:latin typeface="Arial" panose="020B0604020202020204" pitchFamily="34" charset="0"/>
              </a:rPr>
              <a:t>Slide 3-3</a:t>
            </a:r>
          </a:p>
        </p:txBody>
      </p:sp>
    </p:spTree>
    <p:extLst>
      <p:ext uri="{BB962C8B-B14F-4D97-AF65-F5344CB8AC3E}">
        <p14:creationId xmlns:p14="http://schemas.microsoft.com/office/powerpoint/2010/main" val="879189398"/>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5698" name="Rectangle 2"/>
          <p:cNvSpPr>
            <a:spLocks/>
          </p:cNvSpPr>
          <p:nvPr/>
        </p:nvSpPr>
        <p:spPr bwMode="auto">
          <a:xfrm>
            <a:off x="558800" y="138113"/>
            <a:ext cx="4606925" cy="606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63500" dir="2700000" algn="ctr" rotWithShape="0">
                    <a:schemeClr val="bg2">
                      <a:alpha val="70000"/>
                    </a:schemeClr>
                  </a:outerShdw>
                </a:effectLst>
              </a14:hiddenEffects>
            </a:ext>
          </a:extLst>
        </p:spPr>
        <p:txBody>
          <a:bodyPr lIns="0" tIns="0" rIns="0" bIns="0"/>
          <a:lstStyle>
            <a:lvl1pPr algn="l" defTabSz="822325">
              <a:defRPr sz="2400">
                <a:solidFill>
                  <a:schemeClr val="tx1"/>
                </a:solidFill>
                <a:latin typeface="Times New Roman" panose="02020603050405020304" pitchFamily="18" charset="0"/>
              </a:defRPr>
            </a:lvl1pPr>
            <a:lvl2pPr marL="411163" algn="l" defTabSz="822325">
              <a:defRPr sz="2400">
                <a:solidFill>
                  <a:schemeClr val="tx1"/>
                </a:solidFill>
                <a:latin typeface="Times New Roman" panose="02020603050405020304" pitchFamily="18" charset="0"/>
              </a:defRPr>
            </a:lvl2pPr>
            <a:lvl3pPr marL="822325" algn="l" defTabSz="822325">
              <a:defRPr sz="2400">
                <a:solidFill>
                  <a:schemeClr val="tx1"/>
                </a:solidFill>
                <a:latin typeface="Times New Roman" panose="02020603050405020304" pitchFamily="18" charset="0"/>
              </a:defRPr>
            </a:lvl3pPr>
            <a:lvl4pPr marL="1235075" algn="l" defTabSz="822325">
              <a:defRPr sz="2400">
                <a:solidFill>
                  <a:schemeClr val="tx1"/>
                </a:solidFill>
                <a:latin typeface="Times New Roman" panose="02020603050405020304" pitchFamily="18" charset="0"/>
              </a:defRPr>
            </a:lvl4pPr>
            <a:lvl5pPr marL="1646238" algn="l" defTabSz="822325">
              <a:defRPr sz="2400">
                <a:solidFill>
                  <a:schemeClr val="tx1"/>
                </a:solidFill>
                <a:latin typeface="Times New Roman" panose="02020603050405020304" pitchFamily="18" charset="0"/>
              </a:defRPr>
            </a:lvl5pPr>
            <a:lvl6pPr marL="2103438" defTabSz="822325" eaLnBrk="0" fontAlgn="base" hangingPunct="0">
              <a:spcBef>
                <a:spcPct val="0"/>
              </a:spcBef>
              <a:spcAft>
                <a:spcPct val="0"/>
              </a:spcAft>
              <a:defRPr sz="2400">
                <a:solidFill>
                  <a:schemeClr val="tx1"/>
                </a:solidFill>
                <a:latin typeface="Times New Roman" panose="02020603050405020304" pitchFamily="18" charset="0"/>
              </a:defRPr>
            </a:lvl6pPr>
            <a:lvl7pPr marL="2560638" defTabSz="822325" eaLnBrk="0" fontAlgn="base" hangingPunct="0">
              <a:spcBef>
                <a:spcPct val="0"/>
              </a:spcBef>
              <a:spcAft>
                <a:spcPct val="0"/>
              </a:spcAft>
              <a:defRPr sz="2400">
                <a:solidFill>
                  <a:schemeClr val="tx1"/>
                </a:solidFill>
                <a:latin typeface="Times New Roman" panose="02020603050405020304" pitchFamily="18" charset="0"/>
              </a:defRPr>
            </a:lvl7pPr>
            <a:lvl8pPr marL="3017838" defTabSz="822325" eaLnBrk="0" fontAlgn="base" hangingPunct="0">
              <a:spcBef>
                <a:spcPct val="0"/>
              </a:spcBef>
              <a:spcAft>
                <a:spcPct val="0"/>
              </a:spcAft>
              <a:defRPr sz="2400">
                <a:solidFill>
                  <a:schemeClr val="tx1"/>
                </a:solidFill>
                <a:latin typeface="Times New Roman" panose="02020603050405020304" pitchFamily="18" charset="0"/>
              </a:defRPr>
            </a:lvl8pPr>
            <a:lvl9pPr marL="3475038" defTabSz="822325"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3000">
                <a:solidFill>
                  <a:srgbClr val="662A6D"/>
                </a:solidFill>
                <a:latin typeface="Arial" panose="020B0604020202020204" pitchFamily="34" charset="0"/>
              </a:rPr>
              <a:t>Example Problems</a:t>
            </a:r>
          </a:p>
        </p:txBody>
      </p:sp>
      <p:sp>
        <p:nvSpPr>
          <p:cNvPr id="925701" name="Rectangle 5"/>
          <p:cNvSpPr>
            <a:spLocks/>
          </p:cNvSpPr>
          <p:nvPr/>
        </p:nvSpPr>
        <p:spPr bwMode="auto">
          <a:xfrm>
            <a:off x="558800" y="730251"/>
            <a:ext cx="8191500" cy="201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lgn="l" defTabSz="822325">
              <a:defRPr sz="2400">
                <a:solidFill>
                  <a:schemeClr val="tx1"/>
                </a:solidFill>
                <a:latin typeface="Times New Roman" panose="02020603050405020304" pitchFamily="18" charset="0"/>
              </a:defRPr>
            </a:lvl1pPr>
            <a:lvl2pPr marL="574675" indent="-460375" algn="l" defTabSz="822325">
              <a:defRPr sz="2400">
                <a:solidFill>
                  <a:schemeClr val="tx1"/>
                </a:solidFill>
                <a:latin typeface="Times New Roman" panose="02020603050405020304" pitchFamily="18" charset="0"/>
              </a:defRPr>
            </a:lvl2pPr>
            <a:lvl3pPr marL="1547813" indent="-457200" algn="l" defTabSz="822325">
              <a:defRPr sz="2400">
                <a:solidFill>
                  <a:schemeClr val="tx1"/>
                </a:solidFill>
                <a:latin typeface="Times New Roman" panose="02020603050405020304" pitchFamily="18" charset="0"/>
              </a:defRPr>
            </a:lvl3pPr>
            <a:lvl4pPr marL="2119313" indent="-457200" algn="l" defTabSz="822325">
              <a:defRPr sz="2400">
                <a:solidFill>
                  <a:schemeClr val="tx1"/>
                </a:solidFill>
                <a:latin typeface="Times New Roman" panose="02020603050405020304" pitchFamily="18" charset="0"/>
              </a:defRPr>
            </a:lvl4pPr>
            <a:lvl5pPr marL="2690813" indent="-457200" algn="l" defTabSz="822325">
              <a:defRPr sz="2400">
                <a:solidFill>
                  <a:schemeClr val="tx1"/>
                </a:solidFill>
                <a:latin typeface="Times New Roman" panose="02020603050405020304" pitchFamily="18" charset="0"/>
              </a:defRPr>
            </a:lvl5pPr>
            <a:lvl6pPr marL="3148013" indent="-457200" defTabSz="822325" eaLnBrk="0" fontAlgn="base" hangingPunct="0">
              <a:spcBef>
                <a:spcPct val="0"/>
              </a:spcBef>
              <a:spcAft>
                <a:spcPct val="0"/>
              </a:spcAft>
              <a:defRPr sz="2400">
                <a:solidFill>
                  <a:schemeClr val="tx1"/>
                </a:solidFill>
                <a:latin typeface="Times New Roman" panose="02020603050405020304" pitchFamily="18" charset="0"/>
              </a:defRPr>
            </a:lvl6pPr>
            <a:lvl7pPr marL="3605213" indent="-457200" defTabSz="822325" eaLnBrk="0" fontAlgn="base" hangingPunct="0">
              <a:spcBef>
                <a:spcPct val="0"/>
              </a:spcBef>
              <a:spcAft>
                <a:spcPct val="0"/>
              </a:spcAft>
              <a:defRPr sz="2400">
                <a:solidFill>
                  <a:schemeClr val="tx1"/>
                </a:solidFill>
                <a:latin typeface="Times New Roman" panose="02020603050405020304" pitchFamily="18" charset="0"/>
              </a:defRPr>
            </a:lvl7pPr>
            <a:lvl8pPr marL="4062413" indent="-457200" defTabSz="822325" eaLnBrk="0" fontAlgn="base" hangingPunct="0">
              <a:spcBef>
                <a:spcPct val="0"/>
              </a:spcBef>
              <a:spcAft>
                <a:spcPct val="0"/>
              </a:spcAft>
              <a:defRPr sz="2400">
                <a:solidFill>
                  <a:schemeClr val="tx1"/>
                </a:solidFill>
                <a:latin typeface="Times New Roman" panose="02020603050405020304" pitchFamily="18" charset="0"/>
              </a:defRPr>
            </a:lvl8pPr>
            <a:lvl9pPr marL="4519613" indent="-457200" defTabSz="822325"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2300" dirty="0" smtClean="0">
                <a:latin typeface="Arial" panose="020B0604020202020204" pitchFamily="34" charset="0"/>
              </a:rPr>
              <a:t>The </a:t>
            </a:r>
            <a:r>
              <a:rPr lang="en-US" altLang="en-US" sz="2300" dirty="0">
                <a:latin typeface="Arial" panose="020B0604020202020204" pitchFamily="34" charset="0"/>
              </a:rPr>
              <a:t>maximum grade of interstate highways in the United States is 6.0%, meaning a 6.0 meter rise for 100 m of horizontal travel.</a:t>
            </a:r>
          </a:p>
          <a:p>
            <a:pPr lvl="1" eaLnBrk="1" hangingPunct="1">
              <a:spcBef>
                <a:spcPct val="50000"/>
              </a:spcBef>
              <a:buFont typeface="Arial" panose="020B0604020202020204" pitchFamily="34" charset="0"/>
              <a:buAutoNum type="alphaLcPeriod"/>
            </a:pPr>
            <a:r>
              <a:rPr lang="en-US" altLang="en-US" sz="2300" dirty="0">
                <a:latin typeface="Arial" panose="020B0604020202020204" pitchFamily="34" charset="0"/>
              </a:rPr>
              <a:t>What is the angle with respect to the horizontal of the maximum grade</a:t>
            </a:r>
            <a:r>
              <a:rPr lang="en-US" altLang="en-US" sz="2300" dirty="0" smtClean="0">
                <a:latin typeface="Arial" panose="020B0604020202020204" pitchFamily="34" charset="0"/>
              </a:rPr>
              <a:t>?</a:t>
            </a:r>
            <a:endParaRPr lang="en-US" altLang="en-US" sz="2300" dirty="0">
              <a:latin typeface="Arial" panose="020B0604020202020204" pitchFamily="34" charset="0"/>
            </a:endParaRPr>
          </a:p>
        </p:txBody>
      </p:sp>
      <p:sp>
        <p:nvSpPr>
          <p:cNvPr id="925702" name="Rectangle 6"/>
          <p:cNvSpPr>
            <a:spLocks/>
          </p:cNvSpPr>
          <p:nvPr/>
        </p:nvSpPr>
        <p:spPr bwMode="auto">
          <a:xfrm>
            <a:off x="6884988" y="6524625"/>
            <a:ext cx="965200" cy="295275"/>
          </a:xfrm>
          <a:prstGeom prst="rect">
            <a:avLst/>
          </a:prstGeom>
          <a:noFill/>
          <a:ln>
            <a:noFill/>
          </a:ln>
          <a:effectLst/>
          <a:extLst>
            <a:ext uri="{909E8E84-426E-40DD-AFC4-6F175D3DCCD1}">
              <a14:hiddenFill xmlns:a14="http://schemas.microsoft.com/office/drawing/2010/main">
                <a:blipFill dpi="0" rotWithShape="0">
                  <a:blip r:embed="rId3"/>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296" tIns="41148" rIns="82296" bIns="41148">
            <a:spAutoFit/>
          </a:bodyPr>
          <a:lstStyle>
            <a:lvl1pPr algn="l" defTabSz="822325">
              <a:defRPr sz="2400">
                <a:solidFill>
                  <a:schemeClr val="tx1"/>
                </a:solidFill>
                <a:latin typeface="Times New Roman" panose="02020603050405020304" pitchFamily="18" charset="0"/>
              </a:defRPr>
            </a:lvl1pPr>
            <a:lvl2pPr marL="411163" algn="l" defTabSz="822325">
              <a:defRPr sz="2400">
                <a:solidFill>
                  <a:schemeClr val="tx1"/>
                </a:solidFill>
                <a:latin typeface="Times New Roman" panose="02020603050405020304" pitchFamily="18" charset="0"/>
              </a:defRPr>
            </a:lvl2pPr>
            <a:lvl3pPr marL="822325" algn="l" defTabSz="822325">
              <a:defRPr sz="2400">
                <a:solidFill>
                  <a:schemeClr val="tx1"/>
                </a:solidFill>
                <a:latin typeface="Times New Roman" panose="02020603050405020304" pitchFamily="18" charset="0"/>
              </a:defRPr>
            </a:lvl3pPr>
            <a:lvl4pPr marL="1235075" algn="l" defTabSz="822325">
              <a:defRPr sz="2400">
                <a:solidFill>
                  <a:schemeClr val="tx1"/>
                </a:solidFill>
                <a:latin typeface="Times New Roman" panose="02020603050405020304" pitchFamily="18" charset="0"/>
              </a:defRPr>
            </a:lvl4pPr>
            <a:lvl5pPr marL="1646238" algn="l" defTabSz="822325">
              <a:defRPr sz="2400">
                <a:solidFill>
                  <a:schemeClr val="tx1"/>
                </a:solidFill>
                <a:latin typeface="Times New Roman" panose="02020603050405020304" pitchFamily="18" charset="0"/>
              </a:defRPr>
            </a:lvl5pPr>
            <a:lvl6pPr marL="2103438" defTabSz="822325" eaLnBrk="0" fontAlgn="base" hangingPunct="0">
              <a:spcBef>
                <a:spcPct val="0"/>
              </a:spcBef>
              <a:spcAft>
                <a:spcPct val="0"/>
              </a:spcAft>
              <a:defRPr sz="2400">
                <a:solidFill>
                  <a:schemeClr val="tx1"/>
                </a:solidFill>
                <a:latin typeface="Times New Roman" panose="02020603050405020304" pitchFamily="18" charset="0"/>
              </a:defRPr>
            </a:lvl6pPr>
            <a:lvl7pPr marL="2560638" defTabSz="822325" eaLnBrk="0" fontAlgn="base" hangingPunct="0">
              <a:spcBef>
                <a:spcPct val="0"/>
              </a:spcBef>
              <a:spcAft>
                <a:spcPct val="0"/>
              </a:spcAft>
              <a:defRPr sz="2400">
                <a:solidFill>
                  <a:schemeClr val="tx1"/>
                </a:solidFill>
                <a:latin typeface="Times New Roman" panose="02020603050405020304" pitchFamily="18" charset="0"/>
              </a:defRPr>
            </a:lvl7pPr>
            <a:lvl8pPr marL="3017838" defTabSz="822325" eaLnBrk="0" fontAlgn="base" hangingPunct="0">
              <a:spcBef>
                <a:spcPct val="0"/>
              </a:spcBef>
              <a:spcAft>
                <a:spcPct val="0"/>
              </a:spcAft>
              <a:defRPr sz="2400">
                <a:solidFill>
                  <a:schemeClr val="tx1"/>
                </a:solidFill>
                <a:latin typeface="Times New Roman" panose="02020603050405020304" pitchFamily="18" charset="0"/>
              </a:defRPr>
            </a:lvl8pPr>
            <a:lvl9pPr marL="3475038" defTabSz="822325"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en-US" altLang="en-US" sz="1400">
                <a:solidFill>
                  <a:srgbClr val="000000"/>
                </a:solidFill>
                <a:latin typeface="Arial" panose="020B0604020202020204" pitchFamily="34" charset="0"/>
              </a:rPr>
              <a:t>Slide 3-32</a:t>
            </a:r>
          </a:p>
        </p:txBody>
      </p:sp>
      <p:sp>
        <p:nvSpPr>
          <p:cNvPr id="5" name="Right Triangle 4"/>
          <p:cNvSpPr/>
          <p:nvPr/>
        </p:nvSpPr>
        <p:spPr>
          <a:xfrm>
            <a:off x="1066800" y="3581400"/>
            <a:ext cx="7315200" cy="1052513"/>
          </a:xfrm>
          <a:prstGeom prst="rtTriangle">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Left Brace 5"/>
          <p:cNvSpPr/>
          <p:nvPr/>
        </p:nvSpPr>
        <p:spPr>
          <a:xfrm>
            <a:off x="838200" y="3581400"/>
            <a:ext cx="152400" cy="1052513"/>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7" name="TextBox 6"/>
              <p:cNvSpPr txBox="1"/>
              <p:nvPr/>
            </p:nvSpPr>
            <p:spPr>
              <a:xfrm>
                <a:off x="5340350" y="4190998"/>
                <a:ext cx="152400" cy="49244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ea typeface="Cambria Math" panose="02040503050406030204" pitchFamily="18" charset="0"/>
                        </a:rPr>
                        <m:t>𝜃</m:t>
                      </m:r>
                    </m:oMath>
                  </m:oMathPara>
                </a14:m>
                <a:endParaRPr lang="en-US" sz="3200" dirty="0"/>
              </a:p>
            </p:txBody>
          </p:sp>
        </mc:Choice>
        <mc:Fallback xmlns="">
          <p:sp>
            <p:nvSpPr>
              <p:cNvPr id="7" name="TextBox 6"/>
              <p:cNvSpPr txBox="1">
                <a:spLocks noRot="1" noChangeAspect="1" noMove="1" noResize="1" noEditPoints="1" noAdjustHandles="1" noChangeArrowheads="1" noChangeShapeType="1" noTextEdit="1"/>
              </p:cNvSpPr>
              <p:nvPr/>
            </p:nvSpPr>
            <p:spPr>
              <a:xfrm>
                <a:off x="5340350" y="4190998"/>
                <a:ext cx="152400" cy="492443"/>
              </a:xfrm>
              <a:prstGeom prst="rect">
                <a:avLst/>
              </a:prstGeom>
              <a:blipFill rotWithShape="0">
                <a:blip r:embed="rId4"/>
                <a:stretch>
                  <a:fillRect r="-36000"/>
                </a:stretch>
              </a:blipFill>
            </p:spPr>
            <p:txBody>
              <a:bodyPr/>
              <a:lstStyle/>
              <a:p>
                <a:r>
                  <a:rPr lang="en-US">
                    <a:noFill/>
                  </a:rPr>
                  <a:t> </a:t>
                </a:r>
              </a:p>
            </p:txBody>
          </p:sp>
        </mc:Fallback>
      </mc:AlternateContent>
      <p:cxnSp>
        <p:nvCxnSpPr>
          <p:cNvPr id="8" name="Straight Arrow Connector 7"/>
          <p:cNvCxnSpPr/>
          <p:nvPr/>
        </p:nvCxnSpPr>
        <p:spPr>
          <a:xfrm>
            <a:off x="1066800" y="3352800"/>
            <a:ext cx="7315200" cy="1126332"/>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 name="TextBox 8"/>
              <p:cNvSpPr txBox="1"/>
              <p:nvPr/>
            </p:nvSpPr>
            <p:spPr>
              <a:xfrm rot="492098">
                <a:off x="4076116" y="3352018"/>
                <a:ext cx="838200" cy="49244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rPr>
                        <m:t>1</m:t>
                      </m:r>
                      <m:r>
                        <m:rPr>
                          <m:nor/>
                        </m:rPr>
                        <a:rPr lang="en-US" sz="3200" b="0" i="0" smtClean="0">
                          <a:latin typeface="Cambria Math" panose="02040503050406030204" pitchFamily="18" charset="0"/>
                        </a:rPr>
                        <m:t>00</m:t>
                      </m:r>
                      <m:r>
                        <m:rPr>
                          <m:nor/>
                        </m:rPr>
                        <a:rPr lang="en-US" sz="3200" b="0" i="0" smtClean="0">
                          <a:latin typeface="Cambria Math" panose="02040503050406030204" pitchFamily="18" charset="0"/>
                        </a:rPr>
                        <m:t>m</m:t>
                      </m:r>
                    </m:oMath>
                  </m:oMathPara>
                </a14:m>
                <a:endParaRPr lang="en-US" sz="3200" dirty="0"/>
              </a:p>
            </p:txBody>
          </p:sp>
        </mc:Choice>
        <mc:Fallback xmlns="">
          <p:sp>
            <p:nvSpPr>
              <p:cNvPr id="9" name="TextBox 8"/>
              <p:cNvSpPr txBox="1">
                <a:spLocks noRot="1" noChangeAspect="1" noMove="1" noResize="1" noEditPoints="1" noAdjustHandles="1" noChangeArrowheads="1" noChangeShapeType="1" noTextEdit="1"/>
              </p:cNvSpPr>
              <p:nvPr/>
            </p:nvSpPr>
            <p:spPr>
              <a:xfrm rot="492098">
                <a:off x="4076116" y="3352018"/>
                <a:ext cx="838200" cy="492443"/>
              </a:xfrm>
              <a:prstGeom prst="rect">
                <a:avLst/>
              </a:prstGeom>
              <a:blipFill rotWithShape="0">
                <a:blip r:embed="rId5"/>
                <a:stretch>
                  <a:fillRect r="-120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76200" y="3827621"/>
                <a:ext cx="838200" cy="49244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rPr>
                        <m:t>6</m:t>
                      </m:r>
                      <m:r>
                        <m:rPr>
                          <m:nor/>
                        </m:rPr>
                        <a:rPr lang="en-US" sz="3200" b="0" i="0" smtClean="0">
                          <a:latin typeface="Cambria Math" panose="02040503050406030204" pitchFamily="18" charset="0"/>
                        </a:rPr>
                        <m:t>m</m:t>
                      </m:r>
                    </m:oMath>
                  </m:oMathPara>
                </a14:m>
                <a:endParaRPr lang="en-US" sz="3200" dirty="0"/>
              </a:p>
            </p:txBody>
          </p:sp>
        </mc:Choice>
        <mc:Fallback xmlns="">
          <p:sp>
            <p:nvSpPr>
              <p:cNvPr id="11" name="TextBox 10"/>
              <p:cNvSpPr txBox="1">
                <a:spLocks noRot="1" noChangeAspect="1" noMove="1" noResize="1" noEditPoints="1" noAdjustHandles="1" noChangeArrowheads="1" noChangeShapeType="1" noTextEdit="1"/>
              </p:cNvSpPr>
              <p:nvPr/>
            </p:nvSpPr>
            <p:spPr>
              <a:xfrm>
                <a:off x="76200" y="3827621"/>
                <a:ext cx="838200" cy="492443"/>
              </a:xfrm>
              <a:prstGeom prst="rect">
                <a:avLst/>
              </a:prstGeom>
              <a:blipFill rotWithShape="0">
                <a:blip r:embed="rId6"/>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2" name="TextBox 11"/>
              <p:cNvSpPr txBox="1"/>
              <p:nvPr/>
            </p:nvSpPr>
            <p:spPr>
              <a:xfrm>
                <a:off x="-47625" y="5304923"/>
                <a:ext cx="3657600" cy="92198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3200" b="0" i="1" smtClean="0">
                              <a:latin typeface="Cambria Math"/>
                            </a:rPr>
                          </m:ctrlPr>
                        </m:fPr>
                        <m:num>
                          <m:r>
                            <a:rPr lang="en-US" sz="3200" b="0" i="1" smtClean="0">
                              <a:latin typeface="Cambria Math"/>
                            </a:rPr>
                            <m:t>6</m:t>
                          </m:r>
                          <m:r>
                            <m:rPr>
                              <m:nor/>
                            </m:rPr>
                            <a:rPr lang="en-US" sz="3200" b="0" i="0" smtClean="0">
                              <a:latin typeface="Cambria Math" panose="02040503050406030204" pitchFamily="18" charset="0"/>
                            </a:rPr>
                            <m:t>m</m:t>
                          </m:r>
                        </m:num>
                        <m:den>
                          <m:r>
                            <a:rPr lang="en-US" sz="3200" b="0" i="1" smtClean="0">
                              <a:latin typeface="Cambria Math" panose="02040503050406030204" pitchFamily="18" charset="0"/>
                            </a:rPr>
                            <m:t>100</m:t>
                          </m:r>
                          <m:r>
                            <m:rPr>
                              <m:nor/>
                            </m:rPr>
                            <a:rPr lang="en-US" sz="3200" b="0" i="0" smtClean="0">
                              <a:latin typeface="Cambria Math" panose="02040503050406030204" pitchFamily="18" charset="0"/>
                            </a:rPr>
                            <m:t>m</m:t>
                          </m:r>
                        </m:den>
                      </m:f>
                      <m:r>
                        <a:rPr lang="en-US" sz="3200" b="0" i="1" smtClean="0">
                          <a:latin typeface="Cambria Math" panose="02040503050406030204" pitchFamily="18" charset="0"/>
                        </a:rPr>
                        <m:t>=</m:t>
                      </m:r>
                      <m:func>
                        <m:funcPr>
                          <m:ctrlPr>
                            <a:rPr lang="en-US" sz="3200" b="0" i="1" smtClean="0">
                              <a:latin typeface="Cambria Math"/>
                            </a:rPr>
                          </m:ctrlPr>
                        </m:funcPr>
                        <m:fName>
                          <m:r>
                            <m:rPr>
                              <m:sty m:val="p"/>
                            </m:rPr>
                            <a:rPr lang="en-US" sz="3200" b="0" i="0" smtClean="0">
                              <a:latin typeface="Cambria Math" panose="02040503050406030204" pitchFamily="18" charset="0"/>
                            </a:rPr>
                            <m:t>sin</m:t>
                          </m:r>
                        </m:fName>
                        <m:e>
                          <m:r>
                            <a:rPr lang="en-US" sz="3200" b="0" i="1" smtClean="0">
                              <a:latin typeface="Cambria Math" panose="02040503050406030204" pitchFamily="18" charset="0"/>
                              <a:ea typeface="Cambria Math" panose="02040503050406030204" pitchFamily="18" charset="0"/>
                            </a:rPr>
                            <m:t>𝜃</m:t>
                          </m:r>
                        </m:e>
                      </m:func>
                      <m:r>
                        <a:rPr lang="en-US" sz="3200" b="0" i="1" smtClean="0">
                          <a:latin typeface="Cambria Math" panose="02040503050406030204" pitchFamily="18" charset="0"/>
                          <a:ea typeface="Cambria Math" panose="02040503050406030204" pitchFamily="18" charset="0"/>
                        </a:rPr>
                        <m:t>→</m:t>
                      </m:r>
                    </m:oMath>
                  </m:oMathPara>
                </a14:m>
                <a:endParaRPr lang="en-US" sz="3200" dirty="0"/>
              </a:p>
            </p:txBody>
          </p:sp>
        </mc:Choice>
        <mc:Fallback>
          <p:sp>
            <p:nvSpPr>
              <p:cNvPr id="12" name="TextBox 11"/>
              <p:cNvSpPr txBox="1">
                <a:spLocks noRot="1" noChangeAspect="1" noMove="1" noResize="1" noEditPoints="1" noAdjustHandles="1" noChangeArrowheads="1" noChangeShapeType="1" noTextEdit="1"/>
              </p:cNvSpPr>
              <p:nvPr/>
            </p:nvSpPr>
            <p:spPr>
              <a:xfrm>
                <a:off x="-47625" y="5304923"/>
                <a:ext cx="3657600" cy="921984"/>
              </a:xfrm>
              <a:prstGeom prst="rect">
                <a:avLst/>
              </a:prstGeom>
              <a:blipFill rotWithShape="1">
                <a:blip r:embed="rId7"/>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3" name="TextBox 12"/>
              <p:cNvSpPr txBox="1"/>
              <p:nvPr/>
            </p:nvSpPr>
            <p:spPr>
              <a:xfrm>
                <a:off x="3511550" y="4972108"/>
                <a:ext cx="4946650" cy="110652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ea typeface="Cambria Math" panose="02040503050406030204" pitchFamily="18" charset="0"/>
                        </a:rPr>
                        <m:t>𝜃</m:t>
                      </m:r>
                      <m:r>
                        <a:rPr lang="en-US" sz="3200" b="0" i="1" smtClean="0">
                          <a:latin typeface="Cambria Math" panose="02040503050406030204" pitchFamily="18" charset="0"/>
                        </a:rPr>
                        <m:t>=</m:t>
                      </m:r>
                      <m:func>
                        <m:funcPr>
                          <m:ctrlPr>
                            <a:rPr lang="en-US" sz="3200" b="0" i="1" smtClean="0">
                              <a:latin typeface="Cambria Math"/>
                            </a:rPr>
                          </m:ctrlPr>
                        </m:funcPr>
                        <m:fName>
                          <m:sSup>
                            <m:sSupPr>
                              <m:ctrlPr>
                                <a:rPr lang="en-US" sz="3200" b="0" i="1" smtClean="0">
                                  <a:latin typeface="Cambria Math"/>
                                </a:rPr>
                              </m:ctrlPr>
                            </m:sSupPr>
                            <m:e>
                              <m:r>
                                <m:rPr>
                                  <m:sty m:val="p"/>
                                </m:rPr>
                                <a:rPr lang="en-US" sz="3200" b="0" i="0" smtClean="0">
                                  <a:latin typeface="Cambria Math" panose="02040503050406030204" pitchFamily="18" charset="0"/>
                                </a:rPr>
                                <m:t>sin</m:t>
                              </m:r>
                            </m:e>
                            <m:sup>
                              <m:r>
                                <a:rPr lang="en-US" sz="3200" b="0" i="1" smtClean="0">
                                  <a:latin typeface="Cambria Math" panose="02040503050406030204" pitchFamily="18" charset="0"/>
                                </a:rPr>
                                <m:t>−1</m:t>
                              </m:r>
                            </m:sup>
                          </m:sSup>
                        </m:fName>
                        <m:e>
                          <m:d>
                            <m:dPr>
                              <m:ctrlPr>
                                <a:rPr lang="en-US" sz="3200" b="0" i="1" smtClean="0">
                                  <a:latin typeface="Cambria Math"/>
                                </a:rPr>
                              </m:ctrlPr>
                            </m:dPr>
                            <m:e>
                              <m:f>
                                <m:fPr>
                                  <m:ctrlPr>
                                    <a:rPr lang="en-US" sz="3200" b="0" i="1" smtClean="0">
                                      <a:latin typeface="Cambria Math"/>
                                    </a:rPr>
                                  </m:ctrlPr>
                                </m:fPr>
                                <m:num>
                                  <m:r>
                                    <a:rPr lang="en-US" sz="3200" b="0" i="1" smtClean="0">
                                      <a:latin typeface="Cambria Math"/>
                                    </a:rPr>
                                    <m:t>6</m:t>
                                  </m:r>
                                </m:num>
                                <m:den>
                                  <m:r>
                                    <a:rPr lang="en-US" sz="3200" b="0" i="1" smtClean="0">
                                      <a:latin typeface="Cambria Math" panose="02040503050406030204" pitchFamily="18" charset="0"/>
                                    </a:rPr>
                                    <m:t>100</m:t>
                                  </m:r>
                                </m:den>
                              </m:f>
                            </m:e>
                          </m:d>
                          <m:r>
                            <a:rPr lang="en-US" sz="3200" b="0" i="1" smtClean="0">
                              <a:latin typeface="Cambria Math" panose="02040503050406030204" pitchFamily="18" charset="0"/>
                            </a:rPr>
                            <m:t>= </m:t>
                          </m:r>
                          <m:sSup>
                            <m:sSupPr>
                              <m:ctrlPr>
                                <a:rPr lang="en-US" sz="3200" b="0" i="1" smtClean="0">
                                  <a:latin typeface="Cambria Math"/>
                                </a:rPr>
                              </m:ctrlPr>
                            </m:sSupPr>
                            <m:e>
                              <m:r>
                                <a:rPr lang="en-US" sz="3200" b="0" i="1" smtClean="0">
                                  <a:latin typeface="Cambria Math"/>
                                </a:rPr>
                                <m:t>3</m:t>
                              </m:r>
                            </m:e>
                            <m:sup>
                              <m:r>
                                <a:rPr lang="en-US" sz="3200" b="0" i="1" smtClean="0">
                                  <a:latin typeface="Cambria Math" panose="02040503050406030204" pitchFamily="18" charset="0"/>
                                  <a:ea typeface="Cambria Math" panose="02040503050406030204" pitchFamily="18" charset="0"/>
                                </a:rPr>
                                <m:t>°</m:t>
                              </m:r>
                            </m:sup>
                          </m:sSup>
                        </m:e>
                      </m:func>
                    </m:oMath>
                  </m:oMathPara>
                </a14:m>
                <a:endParaRPr lang="en-US" sz="3200" dirty="0"/>
              </a:p>
            </p:txBody>
          </p:sp>
        </mc:Choice>
        <mc:Fallback>
          <p:sp>
            <p:nvSpPr>
              <p:cNvPr id="13" name="TextBox 12"/>
              <p:cNvSpPr txBox="1">
                <a:spLocks noRot="1" noChangeAspect="1" noMove="1" noResize="1" noEditPoints="1" noAdjustHandles="1" noChangeArrowheads="1" noChangeShapeType="1" noTextEdit="1"/>
              </p:cNvSpPr>
              <p:nvPr/>
            </p:nvSpPr>
            <p:spPr>
              <a:xfrm>
                <a:off x="3511550" y="4972108"/>
                <a:ext cx="4946650" cy="1106521"/>
              </a:xfrm>
              <a:prstGeom prst="rect">
                <a:avLst/>
              </a:prstGeom>
              <a:blipFill rotWithShape="1">
                <a:blip r:embed="rId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85204313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5698" name="Rectangle 2"/>
          <p:cNvSpPr>
            <a:spLocks/>
          </p:cNvSpPr>
          <p:nvPr/>
        </p:nvSpPr>
        <p:spPr bwMode="auto">
          <a:xfrm>
            <a:off x="558800" y="138113"/>
            <a:ext cx="4606925" cy="606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63500" dir="2700000" algn="ctr" rotWithShape="0">
                    <a:schemeClr val="bg2">
                      <a:alpha val="70000"/>
                    </a:schemeClr>
                  </a:outerShdw>
                </a:effectLst>
              </a14:hiddenEffects>
            </a:ext>
          </a:extLst>
        </p:spPr>
        <p:txBody>
          <a:bodyPr lIns="0" tIns="0" rIns="0" bIns="0"/>
          <a:lstStyle>
            <a:lvl1pPr algn="l" defTabSz="822325">
              <a:defRPr sz="2400">
                <a:solidFill>
                  <a:schemeClr val="tx1"/>
                </a:solidFill>
                <a:latin typeface="Times New Roman" panose="02020603050405020304" pitchFamily="18" charset="0"/>
              </a:defRPr>
            </a:lvl1pPr>
            <a:lvl2pPr marL="411163" algn="l" defTabSz="822325">
              <a:defRPr sz="2400">
                <a:solidFill>
                  <a:schemeClr val="tx1"/>
                </a:solidFill>
                <a:latin typeface="Times New Roman" panose="02020603050405020304" pitchFamily="18" charset="0"/>
              </a:defRPr>
            </a:lvl2pPr>
            <a:lvl3pPr marL="822325" algn="l" defTabSz="822325">
              <a:defRPr sz="2400">
                <a:solidFill>
                  <a:schemeClr val="tx1"/>
                </a:solidFill>
                <a:latin typeface="Times New Roman" panose="02020603050405020304" pitchFamily="18" charset="0"/>
              </a:defRPr>
            </a:lvl3pPr>
            <a:lvl4pPr marL="1235075" algn="l" defTabSz="822325">
              <a:defRPr sz="2400">
                <a:solidFill>
                  <a:schemeClr val="tx1"/>
                </a:solidFill>
                <a:latin typeface="Times New Roman" panose="02020603050405020304" pitchFamily="18" charset="0"/>
              </a:defRPr>
            </a:lvl4pPr>
            <a:lvl5pPr marL="1646238" algn="l" defTabSz="822325">
              <a:defRPr sz="2400">
                <a:solidFill>
                  <a:schemeClr val="tx1"/>
                </a:solidFill>
                <a:latin typeface="Times New Roman" panose="02020603050405020304" pitchFamily="18" charset="0"/>
              </a:defRPr>
            </a:lvl5pPr>
            <a:lvl6pPr marL="2103438" defTabSz="822325" eaLnBrk="0" fontAlgn="base" hangingPunct="0">
              <a:spcBef>
                <a:spcPct val="0"/>
              </a:spcBef>
              <a:spcAft>
                <a:spcPct val="0"/>
              </a:spcAft>
              <a:defRPr sz="2400">
                <a:solidFill>
                  <a:schemeClr val="tx1"/>
                </a:solidFill>
                <a:latin typeface="Times New Roman" panose="02020603050405020304" pitchFamily="18" charset="0"/>
              </a:defRPr>
            </a:lvl6pPr>
            <a:lvl7pPr marL="2560638" defTabSz="822325" eaLnBrk="0" fontAlgn="base" hangingPunct="0">
              <a:spcBef>
                <a:spcPct val="0"/>
              </a:spcBef>
              <a:spcAft>
                <a:spcPct val="0"/>
              </a:spcAft>
              <a:defRPr sz="2400">
                <a:solidFill>
                  <a:schemeClr val="tx1"/>
                </a:solidFill>
                <a:latin typeface="Times New Roman" panose="02020603050405020304" pitchFamily="18" charset="0"/>
              </a:defRPr>
            </a:lvl7pPr>
            <a:lvl8pPr marL="3017838" defTabSz="822325" eaLnBrk="0" fontAlgn="base" hangingPunct="0">
              <a:spcBef>
                <a:spcPct val="0"/>
              </a:spcBef>
              <a:spcAft>
                <a:spcPct val="0"/>
              </a:spcAft>
              <a:defRPr sz="2400">
                <a:solidFill>
                  <a:schemeClr val="tx1"/>
                </a:solidFill>
                <a:latin typeface="Times New Roman" panose="02020603050405020304" pitchFamily="18" charset="0"/>
              </a:defRPr>
            </a:lvl8pPr>
            <a:lvl9pPr marL="3475038" defTabSz="822325"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3000">
                <a:solidFill>
                  <a:srgbClr val="662A6D"/>
                </a:solidFill>
                <a:latin typeface="Arial" panose="020B0604020202020204" pitchFamily="34" charset="0"/>
              </a:rPr>
              <a:t>Example Problems</a:t>
            </a:r>
          </a:p>
        </p:txBody>
      </p:sp>
      <p:sp>
        <p:nvSpPr>
          <p:cNvPr id="925701" name="Rectangle 5"/>
          <p:cNvSpPr>
            <a:spLocks/>
          </p:cNvSpPr>
          <p:nvPr/>
        </p:nvSpPr>
        <p:spPr bwMode="auto">
          <a:xfrm>
            <a:off x="558800" y="730250"/>
            <a:ext cx="8191500" cy="565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lgn="l" defTabSz="822325">
              <a:defRPr sz="2400">
                <a:solidFill>
                  <a:schemeClr val="tx1"/>
                </a:solidFill>
                <a:latin typeface="Times New Roman" panose="02020603050405020304" pitchFamily="18" charset="0"/>
              </a:defRPr>
            </a:lvl1pPr>
            <a:lvl2pPr marL="574675" indent="-460375" algn="l" defTabSz="822325">
              <a:defRPr sz="2400">
                <a:solidFill>
                  <a:schemeClr val="tx1"/>
                </a:solidFill>
                <a:latin typeface="Times New Roman" panose="02020603050405020304" pitchFamily="18" charset="0"/>
              </a:defRPr>
            </a:lvl2pPr>
            <a:lvl3pPr marL="1547813" indent="-457200" algn="l" defTabSz="822325">
              <a:defRPr sz="2400">
                <a:solidFill>
                  <a:schemeClr val="tx1"/>
                </a:solidFill>
                <a:latin typeface="Times New Roman" panose="02020603050405020304" pitchFamily="18" charset="0"/>
              </a:defRPr>
            </a:lvl3pPr>
            <a:lvl4pPr marL="2119313" indent="-457200" algn="l" defTabSz="822325">
              <a:defRPr sz="2400">
                <a:solidFill>
                  <a:schemeClr val="tx1"/>
                </a:solidFill>
                <a:latin typeface="Times New Roman" panose="02020603050405020304" pitchFamily="18" charset="0"/>
              </a:defRPr>
            </a:lvl4pPr>
            <a:lvl5pPr marL="2690813" indent="-457200" algn="l" defTabSz="822325">
              <a:defRPr sz="2400">
                <a:solidFill>
                  <a:schemeClr val="tx1"/>
                </a:solidFill>
                <a:latin typeface="Times New Roman" panose="02020603050405020304" pitchFamily="18" charset="0"/>
              </a:defRPr>
            </a:lvl5pPr>
            <a:lvl6pPr marL="3148013" indent="-457200" defTabSz="822325" eaLnBrk="0" fontAlgn="base" hangingPunct="0">
              <a:spcBef>
                <a:spcPct val="0"/>
              </a:spcBef>
              <a:spcAft>
                <a:spcPct val="0"/>
              </a:spcAft>
              <a:defRPr sz="2400">
                <a:solidFill>
                  <a:schemeClr val="tx1"/>
                </a:solidFill>
                <a:latin typeface="Times New Roman" panose="02020603050405020304" pitchFamily="18" charset="0"/>
              </a:defRPr>
            </a:lvl6pPr>
            <a:lvl7pPr marL="3605213" indent="-457200" defTabSz="822325" eaLnBrk="0" fontAlgn="base" hangingPunct="0">
              <a:spcBef>
                <a:spcPct val="0"/>
              </a:spcBef>
              <a:spcAft>
                <a:spcPct val="0"/>
              </a:spcAft>
              <a:defRPr sz="2400">
                <a:solidFill>
                  <a:schemeClr val="tx1"/>
                </a:solidFill>
                <a:latin typeface="Times New Roman" panose="02020603050405020304" pitchFamily="18" charset="0"/>
              </a:defRPr>
            </a:lvl7pPr>
            <a:lvl8pPr marL="4062413" indent="-457200" defTabSz="822325" eaLnBrk="0" fontAlgn="base" hangingPunct="0">
              <a:spcBef>
                <a:spcPct val="0"/>
              </a:spcBef>
              <a:spcAft>
                <a:spcPct val="0"/>
              </a:spcAft>
              <a:defRPr sz="2400">
                <a:solidFill>
                  <a:schemeClr val="tx1"/>
                </a:solidFill>
                <a:latin typeface="Times New Roman" panose="02020603050405020304" pitchFamily="18" charset="0"/>
              </a:defRPr>
            </a:lvl8pPr>
            <a:lvl9pPr marL="4519613" indent="-457200" defTabSz="822325"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2300" dirty="0" smtClean="0">
                <a:latin typeface="Arial" panose="020B0604020202020204" pitchFamily="34" charset="0"/>
              </a:rPr>
              <a:t>The </a:t>
            </a:r>
            <a:r>
              <a:rPr lang="en-US" altLang="en-US" sz="2300" dirty="0">
                <a:latin typeface="Arial" panose="020B0604020202020204" pitchFamily="34" charset="0"/>
              </a:rPr>
              <a:t>maximum grade of interstate highways in the United States is 6.0%, meaning a 6.0 meter rise for 100 m of horizontal travel</a:t>
            </a:r>
            <a:r>
              <a:rPr lang="en-US" altLang="en-US" sz="2300" dirty="0" smtClean="0">
                <a:latin typeface="Arial" panose="020B0604020202020204" pitchFamily="34" charset="0"/>
              </a:rPr>
              <a:t>.</a:t>
            </a:r>
          </a:p>
          <a:p>
            <a:pPr lvl="1" eaLnBrk="1" hangingPunct="1">
              <a:spcBef>
                <a:spcPct val="50000"/>
              </a:spcBef>
              <a:buFont typeface="Arial" panose="020B0604020202020204" pitchFamily="34" charset="0"/>
              <a:buAutoNum type="alphaLcPeriod"/>
            </a:pPr>
            <a:r>
              <a:rPr lang="en-US" altLang="en-US" sz="1200" dirty="0" smtClean="0">
                <a:latin typeface="Arial" panose="020B0604020202020204" pitchFamily="34" charset="0"/>
              </a:rPr>
              <a:t>What is the angle with respect to the horizontal of the maximum grade?</a:t>
            </a:r>
          </a:p>
          <a:p>
            <a:pPr lvl="1" eaLnBrk="1" hangingPunct="1">
              <a:spcBef>
                <a:spcPct val="50000"/>
              </a:spcBef>
              <a:buFont typeface="Arial" panose="020B0604020202020204" pitchFamily="34" charset="0"/>
              <a:buAutoNum type="alphaLcPeriod"/>
            </a:pPr>
            <a:r>
              <a:rPr lang="en-US" altLang="en-US" sz="2300" dirty="0" smtClean="0">
                <a:latin typeface="Arial" panose="020B0604020202020204" pitchFamily="34" charset="0"/>
              </a:rPr>
              <a:t>Suppose a car is driving up a 6.0% grade on a mountain road at 67 mph (30m/s). How many seconds does it take the car to increase its height by 100 m?</a:t>
            </a:r>
            <a:endParaRPr lang="en-US" altLang="en-US" sz="2300" dirty="0">
              <a:latin typeface="Arial" panose="020B0604020202020204" pitchFamily="34" charset="0"/>
            </a:endParaRPr>
          </a:p>
        </p:txBody>
      </p:sp>
      <p:sp>
        <p:nvSpPr>
          <p:cNvPr id="925702" name="Rectangle 6"/>
          <p:cNvSpPr>
            <a:spLocks/>
          </p:cNvSpPr>
          <p:nvPr/>
        </p:nvSpPr>
        <p:spPr bwMode="auto">
          <a:xfrm>
            <a:off x="8151813" y="6524625"/>
            <a:ext cx="965200" cy="295275"/>
          </a:xfrm>
          <a:prstGeom prst="rect">
            <a:avLst/>
          </a:prstGeom>
          <a:noFill/>
          <a:ln>
            <a:noFill/>
          </a:ln>
          <a:effectLst/>
          <a:extLst>
            <a:ext uri="{909E8E84-426E-40DD-AFC4-6F175D3DCCD1}">
              <a14:hiddenFill xmlns:a14="http://schemas.microsoft.com/office/drawing/2010/main">
                <a:blipFill dpi="0" rotWithShape="0">
                  <a:blip r:embed="rId3"/>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296" tIns="41148" rIns="82296" bIns="41148">
            <a:spAutoFit/>
          </a:bodyPr>
          <a:lstStyle>
            <a:lvl1pPr algn="l" defTabSz="822325">
              <a:defRPr sz="2400">
                <a:solidFill>
                  <a:schemeClr val="tx1"/>
                </a:solidFill>
                <a:latin typeface="Times New Roman" panose="02020603050405020304" pitchFamily="18" charset="0"/>
              </a:defRPr>
            </a:lvl1pPr>
            <a:lvl2pPr marL="411163" algn="l" defTabSz="822325">
              <a:defRPr sz="2400">
                <a:solidFill>
                  <a:schemeClr val="tx1"/>
                </a:solidFill>
                <a:latin typeface="Times New Roman" panose="02020603050405020304" pitchFamily="18" charset="0"/>
              </a:defRPr>
            </a:lvl2pPr>
            <a:lvl3pPr marL="822325" algn="l" defTabSz="822325">
              <a:defRPr sz="2400">
                <a:solidFill>
                  <a:schemeClr val="tx1"/>
                </a:solidFill>
                <a:latin typeface="Times New Roman" panose="02020603050405020304" pitchFamily="18" charset="0"/>
              </a:defRPr>
            </a:lvl3pPr>
            <a:lvl4pPr marL="1235075" algn="l" defTabSz="822325">
              <a:defRPr sz="2400">
                <a:solidFill>
                  <a:schemeClr val="tx1"/>
                </a:solidFill>
                <a:latin typeface="Times New Roman" panose="02020603050405020304" pitchFamily="18" charset="0"/>
              </a:defRPr>
            </a:lvl4pPr>
            <a:lvl5pPr marL="1646238" algn="l" defTabSz="822325">
              <a:defRPr sz="2400">
                <a:solidFill>
                  <a:schemeClr val="tx1"/>
                </a:solidFill>
                <a:latin typeface="Times New Roman" panose="02020603050405020304" pitchFamily="18" charset="0"/>
              </a:defRPr>
            </a:lvl5pPr>
            <a:lvl6pPr marL="2103438" defTabSz="822325" eaLnBrk="0" fontAlgn="base" hangingPunct="0">
              <a:spcBef>
                <a:spcPct val="0"/>
              </a:spcBef>
              <a:spcAft>
                <a:spcPct val="0"/>
              </a:spcAft>
              <a:defRPr sz="2400">
                <a:solidFill>
                  <a:schemeClr val="tx1"/>
                </a:solidFill>
                <a:latin typeface="Times New Roman" panose="02020603050405020304" pitchFamily="18" charset="0"/>
              </a:defRPr>
            </a:lvl6pPr>
            <a:lvl7pPr marL="2560638" defTabSz="822325" eaLnBrk="0" fontAlgn="base" hangingPunct="0">
              <a:spcBef>
                <a:spcPct val="0"/>
              </a:spcBef>
              <a:spcAft>
                <a:spcPct val="0"/>
              </a:spcAft>
              <a:defRPr sz="2400">
                <a:solidFill>
                  <a:schemeClr val="tx1"/>
                </a:solidFill>
                <a:latin typeface="Times New Roman" panose="02020603050405020304" pitchFamily="18" charset="0"/>
              </a:defRPr>
            </a:lvl7pPr>
            <a:lvl8pPr marL="3017838" defTabSz="822325" eaLnBrk="0" fontAlgn="base" hangingPunct="0">
              <a:spcBef>
                <a:spcPct val="0"/>
              </a:spcBef>
              <a:spcAft>
                <a:spcPct val="0"/>
              </a:spcAft>
              <a:defRPr sz="2400">
                <a:solidFill>
                  <a:schemeClr val="tx1"/>
                </a:solidFill>
                <a:latin typeface="Times New Roman" panose="02020603050405020304" pitchFamily="18" charset="0"/>
              </a:defRPr>
            </a:lvl8pPr>
            <a:lvl9pPr marL="3475038" defTabSz="822325"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en-US" altLang="en-US" sz="1400">
                <a:solidFill>
                  <a:srgbClr val="000000"/>
                </a:solidFill>
                <a:latin typeface="Arial" panose="020B0604020202020204" pitchFamily="34" charset="0"/>
              </a:rPr>
              <a:t>Slide 3-32</a:t>
            </a:r>
          </a:p>
        </p:txBody>
      </p:sp>
      <p:sp>
        <p:nvSpPr>
          <p:cNvPr id="5" name="Right Triangle 4"/>
          <p:cNvSpPr/>
          <p:nvPr/>
        </p:nvSpPr>
        <p:spPr>
          <a:xfrm>
            <a:off x="2362200" y="4495800"/>
            <a:ext cx="6388100" cy="1052513"/>
          </a:xfrm>
          <a:prstGeom prst="rtTriangle">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Left Brace 5"/>
          <p:cNvSpPr/>
          <p:nvPr/>
        </p:nvSpPr>
        <p:spPr>
          <a:xfrm>
            <a:off x="2057400" y="4495800"/>
            <a:ext cx="152400" cy="1052513"/>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7" name="TextBox 6"/>
              <p:cNvSpPr txBox="1"/>
              <p:nvPr/>
            </p:nvSpPr>
            <p:spPr>
              <a:xfrm>
                <a:off x="1028700" y="4775834"/>
                <a:ext cx="838200" cy="49244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rPr>
                        <m:t>100</m:t>
                      </m:r>
                      <m:r>
                        <m:rPr>
                          <m:nor/>
                        </m:rPr>
                        <a:rPr lang="en-US" sz="3200" b="0" i="0" smtClean="0">
                          <a:latin typeface="Cambria Math" panose="02040503050406030204" pitchFamily="18" charset="0"/>
                        </a:rPr>
                        <m:t>m</m:t>
                      </m:r>
                    </m:oMath>
                  </m:oMathPara>
                </a14:m>
                <a:endParaRPr lang="en-US" sz="3200" dirty="0"/>
              </a:p>
            </p:txBody>
          </p:sp>
        </mc:Choice>
        <mc:Fallback xmlns="">
          <p:sp>
            <p:nvSpPr>
              <p:cNvPr id="7" name="TextBox 6"/>
              <p:cNvSpPr txBox="1">
                <a:spLocks noRot="1" noChangeAspect="1" noMove="1" noResize="1" noEditPoints="1" noAdjustHandles="1" noChangeArrowheads="1" noChangeShapeType="1" noTextEdit="1"/>
              </p:cNvSpPr>
              <p:nvPr/>
            </p:nvSpPr>
            <p:spPr>
              <a:xfrm>
                <a:off x="1028700" y="4775834"/>
                <a:ext cx="838200" cy="492443"/>
              </a:xfrm>
              <a:prstGeom prst="rect">
                <a:avLst/>
              </a:prstGeom>
              <a:blipFill rotWithShape="0">
                <a:blip r:embed="rId4"/>
                <a:stretch>
                  <a:fillRect r="-20438"/>
                </a:stretch>
              </a:blipFill>
            </p:spPr>
            <p:txBody>
              <a:bodyPr/>
              <a:lstStyle/>
              <a:p>
                <a:r>
                  <a:rPr lang="en-US">
                    <a:noFill/>
                  </a:rPr>
                  <a:t> </a:t>
                </a:r>
              </a:p>
            </p:txBody>
          </p:sp>
        </mc:Fallback>
      </mc:AlternateContent>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671903">
            <a:off x="2377536" y="4386628"/>
            <a:ext cx="616115" cy="218343"/>
          </a:xfrm>
          <a:prstGeom prst="rect">
            <a:avLst/>
          </a:prstGeom>
        </p:spPr>
      </p:pic>
      <p:cxnSp>
        <p:nvCxnSpPr>
          <p:cNvPr id="4" name="Straight Arrow Connector 3"/>
          <p:cNvCxnSpPr/>
          <p:nvPr/>
        </p:nvCxnSpPr>
        <p:spPr>
          <a:xfrm flipH="1" flipV="1">
            <a:off x="1028700" y="3974715"/>
            <a:ext cx="1466393" cy="30480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TextBox 10"/>
              <p:cNvSpPr txBox="1"/>
              <p:nvPr/>
            </p:nvSpPr>
            <p:spPr>
              <a:xfrm>
                <a:off x="1142543" y="3488841"/>
                <a:ext cx="3086100" cy="84003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sz="3200" b="0" i="1" smtClean="0">
                              <a:latin typeface="Cambria Math"/>
                            </a:rPr>
                          </m:ctrlPr>
                        </m:accPr>
                        <m:e>
                          <m:r>
                            <a:rPr lang="en-US" sz="3200" b="0" i="1" smtClean="0">
                              <a:latin typeface="Cambria Math" panose="02040503050406030204" pitchFamily="18" charset="0"/>
                            </a:rPr>
                            <m:t>𝑣</m:t>
                          </m:r>
                        </m:e>
                      </m:acc>
                      <m:r>
                        <a:rPr lang="en-US" sz="3200" b="0" i="1" smtClean="0">
                          <a:latin typeface="Cambria Math" panose="02040503050406030204" pitchFamily="18" charset="0"/>
                        </a:rPr>
                        <m:t>=30</m:t>
                      </m:r>
                      <m:f>
                        <m:fPr>
                          <m:ctrlPr>
                            <a:rPr lang="en-US" sz="3200" b="0" i="1" smtClean="0">
                              <a:latin typeface="Cambria Math"/>
                            </a:rPr>
                          </m:ctrlPr>
                        </m:fPr>
                        <m:num>
                          <m:r>
                            <m:rPr>
                              <m:nor/>
                            </m:rPr>
                            <a:rPr lang="en-US" sz="3200" b="0" i="0" smtClean="0">
                              <a:latin typeface="Cambria Math" panose="02040503050406030204" pitchFamily="18" charset="0"/>
                            </a:rPr>
                            <m:t>m</m:t>
                          </m:r>
                        </m:num>
                        <m:den>
                          <m:r>
                            <m:rPr>
                              <m:nor/>
                            </m:rPr>
                            <a:rPr lang="en-US" sz="3200" b="0" i="0" smtClean="0">
                              <a:latin typeface="Cambria Math" panose="02040503050406030204" pitchFamily="18" charset="0"/>
                            </a:rPr>
                            <m:t>s</m:t>
                          </m:r>
                        </m:den>
                      </m:f>
                    </m:oMath>
                  </m:oMathPara>
                </a14:m>
                <a:endParaRPr lang="en-US" sz="3200" dirty="0"/>
              </a:p>
            </p:txBody>
          </p:sp>
        </mc:Choice>
        <mc:Fallback xmlns="">
          <p:sp>
            <p:nvSpPr>
              <p:cNvPr id="11" name="TextBox 10"/>
              <p:cNvSpPr txBox="1">
                <a:spLocks noRot="1" noChangeAspect="1" noMove="1" noResize="1" noEditPoints="1" noAdjustHandles="1" noChangeArrowheads="1" noChangeShapeType="1" noTextEdit="1"/>
              </p:cNvSpPr>
              <p:nvPr/>
            </p:nvSpPr>
            <p:spPr>
              <a:xfrm>
                <a:off x="1142543" y="3488841"/>
                <a:ext cx="3086100" cy="840038"/>
              </a:xfrm>
              <a:prstGeom prst="rect">
                <a:avLst/>
              </a:prstGeom>
              <a:blipFill rotWithShape="0">
                <a:blip r:embed="rId6"/>
                <a:stretch>
                  <a:fillRect/>
                </a:stretch>
              </a:blipFill>
            </p:spPr>
            <p:txBody>
              <a:bodyPr/>
              <a:lstStyle/>
              <a:p>
                <a:r>
                  <a:rPr lang="en-US">
                    <a:noFill/>
                  </a:rPr>
                  <a:t> </a:t>
                </a:r>
              </a:p>
            </p:txBody>
          </p:sp>
        </mc:Fallback>
      </mc:AlternateContent>
      <p:cxnSp>
        <p:nvCxnSpPr>
          <p:cNvPr id="12" name="Straight Arrow Connector 11"/>
          <p:cNvCxnSpPr/>
          <p:nvPr/>
        </p:nvCxnSpPr>
        <p:spPr>
          <a:xfrm>
            <a:off x="2362199" y="4279515"/>
            <a:ext cx="6483351" cy="1155303"/>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rot="416700">
            <a:off x="4572324" y="4497264"/>
            <a:ext cx="1899366" cy="369332"/>
          </a:xfrm>
          <a:prstGeom prst="rect">
            <a:avLst/>
          </a:prstGeom>
          <a:noFill/>
        </p:spPr>
        <p:txBody>
          <a:bodyPr wrap="none" rtlCol="0">
            <a:spAutoFit/>
          </a:bodyPr>
          <a:lstStyle/>
          <a:p>
            <a:r>
              <a:rPr lang="en-US" dirty="0" smtClean="0"/>
              <a:t>Find displacement</a:t>
            </a:r>
            <a:endParaRPr lang="en-US" dirty="0"/>
          </a:p>
        </p:txBody>
      </p:sp>
      <mc:AlternateContent xmlns:mc="http://schemas.openxmlformats.org/markup-compatibility/2006">
        <mc:Choice xmlns:a14="http://schemas.microsoft.com/office/drawing/2010/main" Requires="a14">
          <p:sp>
            <p:nvSpPr>
              <p:cNvPr id="15" name="TextBox 14"/>
              <p:cNvSpPr txBox="1"/>
              <p:nvPr/>
            </p:nvSpPr>
            <p:spPr>
              <a:xfrm>
                <a:off x="5603874" y="5084345"/>
                <a:ext cx="1365250" cy="492443"/>
              </a:xfrm>
              <a:prstGeom prst="rect">
                <a:avLst/>
              </a:prstGeom>
              <a:noFill/>
            </p:spPr>
            <p:txBody>
              <a:bodyPr wrap="square" lIns="0" tIns="0" rIns="0" bIns="0" rtlCol="0">
                <a:spAutoFit/>
              </a:bodyPr>
              <a:lstStyle/>
              <a:p>
                <a14:m>
                  <m:oMath xmlns:m="http://schemas.openxmlformats.org/officeDocument/2006/math">
                    <m:r>
                      <a:rPr lang="en-US" sz="3200" b="0" i="1" smtClean="0">
                        <a:latin typeface="Cambria Math"/>
                      </a:rPr>
                      <m:t>3</m:t>
                    </m:r>
                    <m:r>
                      <a:rPr lang="en-US" sz="3200" i="1">
                        <a:latin typeface="Cambria Math" panose="02040503050406030204" pitchFamily="18" charset="0"/>
                      </a:rPr>
                      <m:t>﷮</m:t>
                    </m:r>
                    <m:r>
                      <a:rPr lang="en-US" sz="3200" i="1">
                        <a:latin typeface="Cambria Math" panose="02040503050406030204" pitchFamily="18" charset="0"/>
                        <a:ea typeface="Cambria Math" panose="02040503050406030204" pitchFamily="18" charset="0"/>
                      </a:rPr>
                      <m:t>°</m:t>
                    </m:r>
                  </m:oMath>
                </a14:m>
                <a:r>
                  <a:rPr lang="en-US" sz="3200" dirty="0" smtClean="0">
                    <a:solidFill>
                      <a:schemeClr val="bg1"/>
                    </a:solidFill>
                  </a:rPr>
                  <a:t>.</a:t>
                </a:r>
                <a:endParaRPr lang="en-US" sz="3200" dirty="0">
                  <a:solidFill>
                    <a:schemeClr val="bg1"/>
                  </a:solidFill>
                </a:endParaRPr>
              </a:p>
            </p:txBody>
          </p:sp>
        </mc:Choice>
        <mc:Fallback>
          <p:sp>
            <p:nvSpPr>
              <p:cNvPr id="15" name="TextBox 14"/>
              <p:cNvSpPr txBox="1">
                <a:spLocks noRot="1" noChangeAspect="1" noMove="1" noResize="1" noEditPoints="1" noAdjustHandles="1" noChangeArrowheads="1" noChangeShapeType="1" noTextEdit="1"/>
              </p:cNvSpPr>
              <p:nvPr/>
            </p:nvSpPr>
            <p:spPr>
              <a:xfrm>
                <a:off x="5603874" y="5084345"/>
                <a:ext cx="1365250" cy="492443"/>
              </a:xfrm>
              <a:prstGeom prst="rect">
                <a:avLst/>
              </a:prstGeom>
              <a:blipFill rotWithShape="1">
                <a:blip r:embed="rId7"/>
                <a:stretch>
                  <a:fillRect t="-23457" b="-50617"/>
                </a:stretch>
              </a:blipFill>
            </p:spPr>
            <p:txBody>
              <a:bodyPr/>
              <a:lstStyle/>
              <a:p>
                <a:r>
                  <a:rPr lang="en-US">
                    <a:noFill/>
                  </a:rPr>
                  <a:t> </a:t>
                </a:r>
              </a:p>
            </p:txBody>
          </p:sp>
        </mc:Fallback>
      </mc:AlternateContent>
    </p:spTree>
    <p:extLst>
      <p:ext uri="{BB962C8B-B14F-4D97-AF65-F5344CB8AC3E}">
        <p14:creationId xmlns:p14="http://schemas.microsoft.com/office/powerpoint/2010/main" val="308751066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P spid="11" grpId="0"/>
      <p:bldP spid="9" grpId="0"/>
      <p:bldP spid="15"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5698" name="Rectangle 2"/>
          <p:cNvSpPr>
            <a:spLocks/>
          </p:cNvSpPr>
          <p:nvPr/>
        </p:nvSpPr>
        <p:spPr bwMode="auto">
          <a:xfrm>
            <a:off x="558800" y="138113"/>
            <a:ext cx="4606925" cy="606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63500" dir="2700000" algn="ctr" rotWithShape="0">
                    <a:schemeClr val="bg2">
                      <a:alpha val="70000"/>
                    </a:schemeClr>
                  </a:outerShdw>
                </a:effectLst>
              </a14:hiddenEffects>
            </a:ext>
          </a:extLst>
        </p:spPr>
        <p:txBody>
          <a:bodyPr lIns="0" tIns="0" rIns="0" bIns="0"/>
          <a:lstStyle>
            <a:lvl1pPr algn="l" defTabSz="822325">
              <a:defRPr sz="2400">
                <a:solidFill>
                  <a:schemeClr val="tx1"/>
                </a:solidFill>
                <a:latin typeface="Times New Roman" panose="02020603050405020304" pitchFamily="18" charset="0"/>
              </a:defRPr>
            </a:lvl1pPr>
            <a:lvl2pPr marL="411163" algn="l" defTabSz="822325">
              <a:defRPr sz="2400">
                <a:solidFill>
                  <a:schemeClr val="tx1"/>
                </a:solidFill>
                <a:latin typeface="Times New Roman" panose="02020603050405020304" pitchFamily="18" charset="0"/>
              </a:defRPr>
            </a:lvl2pPr>
            <a:lvl3pPr marL="822325" algn="l" defTabSz="822325">
              <a:defRPr sz="2400">
                <a:solidFill>
                  <a:schemeClr val="tx1"/>
                </a:solidFill>
                <a:latin typeface="Times New Roman" panose="02020603050405020304" pitchFamily="18" charset="0"/>
              </a:defRPr>
            </a:lvl3pPr>
            <a:lvl4pPr marL="1235075" algn="l" defTabSz="822325">
              <a:defRPr sz="2400">
                <a:solidFill>
                  <a:schemeClr val="tx1"/>
                </a:solidFill>
                <a:latin typeface="Times New Roman" panose="02020603050405020304" pitchFamily="18" charset="0"/>
              </a:defRPr>
            </a:lvl4pPr>
            <a:lvl5pPr marL="1646238" algn="l" defTabSz="822325">
              <a:defRPr sz="2400">
                <a:solidFill>
                  <a:schemeClr val="tx1"/>
                </a:solidFill>
                <a:latin typeface="Times New Roman" panose="02020603050405020304" pitchFamily="18" charset="0"/>
              </a:defRPr>
            </a:lvl5pPr>
            <a:lvl6pPr marL="2103438" defTabSz="822325" eaLnBrk="0" fontAlgn="base" hangingPunct="0">
              <a:spcBef>
                <a:spcPct val="0"/>
              </a:spcBef>
              <a:spcAft>
                <a:spcPct val="0"/>
              </a:spcAft>
              <a:defRPr sz="2400">
                <a:solidFill>
                  <a:schemeClr val="tx1"/>
                </a:solidFill>
                <a:latin typeface="Times New Roman" panose="02020603050405020304" pitchFamily="18" charset="0"/>
              </a:defRPr>
            </a:lvl6pPr>
            <a:lvl7pPr marL="2560638" defTabSz="822325" eaLnBrk="0" fontAlgn="base" hangingPunct="0">
              <a:spcBef>
                <a:spcPct val="0"/>
              </a:spcBef>
              <a:spcAft>
                <a:spcPct val="0"/>
              </a:spcAft>
              <a:defRPr sz="2400">
                <a:solidFill>
                  <a:schemeClr val="tx1"/>
                </a:solidFill>
                <a:latin typeface="Times New Roman" panose="02020603050405020304" pitchFamily="18" charset="0"/>
              </a:defRPr>
            </a:lvl7pPr>
            <a:lvl8pPr marL="3017838" defTabSz="822325" eaLnBrk="0" fontAlgn="base" hangingPunct="0">
              <a:spcBef>
                <a:spcPct val="0"/>
              </a:spcBef>
              <a:spcAft>
                <a:spcPct val="0"/>
              </a:spcAft>
              <a:defRPr sz="2400">
                <a:solidFill>
                  <a:schemeClr val="tx1"/>
                </a:solidFill>
                <a:latin typeface="Times New Roman" panose="02020603050405020304" pitchFamily="18" charset="0"/>
              </a:defRPr>
            </a:lvl8pPr>
            <a:lvl9pPr marL="3475038" defTabSz="822325"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3000">
                <a:solidFill>
                  <a:srgbClr val="662A6D"/>
                </a:solidFill>
                <a:latin typeface="Arial" panose="020B0604020202020204" pitchFamily="34" charset="0"/>
              </a:rPr>
              <a:t>Example Problems</a:t>
            </a:r>
          </a:p>
        </p:txBody>
      </p:sp>
      <p:sp>
        <p:nvSpPr>
          <p:cNvPr id="925701" name="Rectangle 5"/>
          <p:cNvSpPr>
            <a:spLocks/>
          </p:cNvSpPr>
          <p:nvPr/>
        </p:nvSpPr>
        <p:spPr bwMode="auto">
          <a:xfrm>
            <a:off x="558800" y="730250"/>
            <a:ext cx="8191500" cy="565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lgn="l" defTabSz="822325">
              <a:defRPr sz="2400">
                <a:solidFill>
                  <a:schemeClr val="tx1"/>
                </a:solidFill>
                <a:latin typeface="Times New Roman" panose="02020603050405020304" pitchFamily="18" charset="0"/>
              </a:defRPr>
            </a:lvl1pPr>
            <a:lvl2pPr marL="574675" indent="-460375" algn="l" defTabSz="822325">
              <a:defRPr sz="2400">
                <a:solidFill>
                  <a:schemeClr val="tx1"/>
                </a:solidFill>
                <a:latin typeface="Times New Roman" panose="02020603050405020304" pitchFamily="18" charset="0"/>
              </a:defRPr>
            </a:lvl2pPr>
            <a:lvl3pPr marL="1547813" indent="-457200" algn="l" defTabSz="822325">
              <a:defRPr sz="2400">
                <a:solidFill>
                  <a:schemeClr val="tx1"/>
                </a:solidFill>
                <a:latin typeface="Times New Roman" panose="02020603050405020304" pitchFamily="18" charset="0"/>
              </a:defRPr>
            </a:lvl3pPr>
            <a:lvl4pPr marL="2119313" indent="-457200" algn="l" defTabSz="822325">
              <a:defRPr sz="2400">
                <a:solidFill>
                  <a:schemeClr val="tx1"/>
                </a:solidFill>
                <a:latin typeface="Times New Roman" panose="02020603050405020304" pitchFamily="18" charset="0"/>
              </a:defRPr>
            </a:lvl4pPr>
            <a:lvl5pPr marL="2690813" indent="-457200" algn="l" defTabSz="822325">
              <a:defRPr sz="2400">
                <a:solidFill>
                  <a:schemeClr val="tx1"/>
                </a:solidFill>
                <a:latin typeface="Times New Roman" panose="02020603050405020304" pitchFamily="18" charset="0"/>
              </a:defRPr>
            </a:lvl5pPr>
            <a:lvl6pPr marL="3148013" indent="-457200" defTabSz="822325" eaLnBrk="0" fontAlgn="base" hangingPunct="0">
              <a:spcBef>
                <a:spcPct val="0"/>
              </a:spcBef>
              <a:spcAft>
                <a:spcPct val="0"/>
              </a:spcAft>
              <a:defRPr sz="2400">
                <a:solidFill>
                  <a:schemeClr val="tx1"/>
                </a:solidFill>
                <a:latin typeface="Times New Roman" panose="02020603050405020304" pitchFamily="18" charset="0"/>
              </a:defRPr>
            </a:lvl6pPr>
            <a:lvl7pPr marL="3605213" indent="-457200" defTabSz="822325" eaLnBrk="0" fontAlgn="base" hangingPunct="0">
              <a:spcBef>
                <a:spcPct val="0"/>
              </a:spcBef>
              <a:spcAft>
                <a:spcPct val="0"/>
              </a:spcAft>
              <a:defRPr sz="2400">
                <a:solidFill>
                  <a:schemeClr val="tx1"/>
                </a:solidFill>
                <a:latin typeface="Times New Roman" panose="02020603050405020304" pitchFamily="18" charset="0"/>
              </a:defRPr>
            </a:lvl7pPr>
            <a:lvl8pPr marL="4062413" indent="-457200" defTabSz="822325" eaLnBrk="0" fontAlgn="base" hangingPunct="0">
              <a:spcBef>
                <a:spcPct val="0"/>
              </a:spcBef>
              <a:spcAft>
                <a:spcPct val="0"/>
              </a:spcAft>
              <a:defRPr sz="2400">
                <a:solidFill>
                  <a:schemeClr val="tx1"/>
                </a:solidFill>
                <a:latin typeface="Times New Roman" panose="02020603050405020304" pitchFamily="18" charset="0"/>
              </a:defRPr>
            </a:lvl8pPr>
            <a:lvl9pPr marL="4519613" indent="-457200" defTabSz="822325"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2300" dirty="0" smtClean="0">
                <a:latin typeface="Arial" panose="020B0604020202020204" pitchFamily="34" charset="0"/>
              </a:rPr>
              <a:t>The </a:t>
            </a:r>
            <a:r>
              <a:rPr lang="en-US" altLang="en-US" sz="2300" dirty="0">
                <a:latin typeface="Arial" panose="020B0604020202020204" pitchFamily="34" charset="0"/>
              </a:rPr>
              <a:t>maximum grade of interstate highways in the United States is 6.0%, meaning a 6.0 meter rise for 100 m of horizontal travel</a:t>
            </a:r>
            <a:r>
              <a:rPr lang="en-US" altLang="en-US" sz="2300" dirty="0" smtClean="0">
                <a:latin typeface="Arial" panose="020B0604020202020204" pitchFamily="34" charset="0"/>
              </a:rPr>
              <a:t>.</a:t>
            </a:r>
          </a:p>
          <a:p>
            <a:pPr lvl="1" eaLnBrk="1" hangingPunct="1">
              <a:spcBef>
                <a:spcPct val="50000"/>
              </a:spcBef>
              <a:buFont typeface="Arial" panose="020B0604020202020204" pitchFamily="34" charset="0"/>
              <a:buAutoNum type="alphaLcPeriod"/>
            </a:pPr>
            <a:r>
              <a:rPr lang="en-US" altLang="en-US" sz="1200" dirty="0" smtClean="0">
                <a:latin typeface="Arial" panose="020B0604020202020204" pitchFamily="34" charset="0"/>
              </a:rPr>
              <a:t>What is the angle with respect to the horizontal of the maximum grade?</a:t>
            </a:r>
          </a:p>
          <a:p>
            <a:pPr lvl="1" eaLnBrk="1" hangingPunct="1">
              <a:spcBef>
                <a:spcPct val="50000"/>
              </a:spcBef>
              <a:buFont typeface="Arial" panose="020B0604020202020204" pitchFamily="34" charset="0"/>
              <a:buAutoNum type="alphaLcPeriod"/>
            </a:pPr>
            <a:r>
              <a:rPr lang="en-US" altLang="en-US" sz="2300" dirty="0" smtClean="0">
                <a:latin typeface="Arial" panose="020B0604020202020204" pitchFamily="34" charset="0"/>
              </a:rPr>
              <a:t>Suppose a car is driving up a 6.0% grade on a mountain road at 67 mph (30m/s). How many seconds does it take the car to increase its height by 100 m?</a:t>
            </a:r>
            <a:endParaRPr lang="en-US" altLang="en-US" sz="2300" dirty="0">
              <a:latin typeface="Arial" panose="020B0604020202020204" pitchFamily="34" charset="0"/>
            </a:endParaRPr>
          </a:p>
        </p:txBody>
      </p:sp>
      <p:sp>
        <p:nvSpPr>
          <p:cNvPr id="925702" name="Rectangle 6"/>
          <p:cNvSpPr>
            <a:spLocks/>
          </p:cNvSpPr>
          <p:nvPr/>
        </p:nvSpPr>
        <p:spPr bwMode="auto">
          <a:xfrm>
            <a:off x="8151813" y="6524625"/>
            <a:ext cx="965200" cy="295275"/>
          </a:xfrm>
          <a:prstGeom prst="rect">
            <a:avLst/>
          </a:prstGeom>
          <a:noFill/>
          <a:ln>
            <a:noFill/>
          </a:ln>
          <a:effectLst/>
          <a:extLst>
            <a:ext uri="{909E8E84-426E-40DD-AFC4-6F175D3DCCD1}">
              <a14:hiddenFill xmlns:a14="http://schemas.microsoft.com/office/drawing/2010/main">
                <a:blipFill dpi="0" rotWithShape="0">
                  <a:blip r:embed="rId3"/>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296" tIns="41148" rIns="82296" bIns="41148">
            <a:spAutoFit/>
          </a:bodyPr>
          <a:lstStyle>
            <a:lvl1pPr algn="l" defTabSz="822325">
              <a:defRPr sz="2400">
                <a:solidFill>
                  <a:schemeClr val="tx1"/>
                </a:solidFill>
                <a:latin typeface="Times New Roman" panose="02020603050405020304" pitchFamily="18" charset="0"/>
              </a:defRPr>
            </a:lvl1pPr>
            <a:lvl2pPr marL="411163" algn="l" defTabSz="822325">
              <a:defRPr sz="2400">
                <a:solidFill>
                  <a:schemeClr val="tx1"/>
                </a:solidFill>
                <a:latin typeface="Times New Roman" panose="02020603050405020304" pitchFamily="18" charset="0"/>
              </a:defRPr>
            </a:lvl2pPr>
            <a:lvl3pPr marL="822325" algn="l" defTabSz="822325">
              <a:defRPr sz="2400">
                <a:solidFill>
                  <a:schemeClr val="tx1"/>
                </a:solidFill>
                <a:latin typeface="Times New Roman" panose="02020603050405020304" pitchFamily="18" charset="0"/>
              </a:defRPr>
            </a:lvl3pPr>
            <a:lvl4pPr marL="1235075" algn="l" defTabSz="822325">
              <a:defRPr sz="2400">
                <a:solidFill>
                  <a:schemeClr val="tx1"/>
                </a:solidFill>
                <a:latin typeface="Times New Roman" panose="02020603050405020304" pitchFamily="18" charset="0"/>
              </a:defRPr>
            </a:lvl4pPr>
            <a:lvl5pPr marL="1646238" algn="l" defTabSz="822325">
              <a:defRPr sz="2400">
                <a:solidFill>
                  <a:schemeClr val="tx1"/>
                </a:solidFill>
                <a:latin typeface="Times New Roman" panose="02020603050405020304" pitchFamily="18" charset="0"/>
              </a:defRPr>
            </a:lvl5pPr>
            <a:lvl6pPr marL="2103438" defTabSz="822325" eaLnBrk="0" fontAlgn="base" hangingPunct="0">
              <a:spcBef>
                <a:spcPct val="0"/>
              </a:spcBef>
              <a:spcAft>
                <a:spcPct val="0"/>
              </a:spcAft>
              <a:defRPr sz="2400">
                <a:solidFill>
                  <a:schemeClr val="tx1"/>
                </a:solidFill>
                <a:latin typeface="Times New Roman" panose="02020603050405020304" pitchFamily="18" charset="0"/>
              </a:defRPr>
            </a:lvl6pPr>
            <a:lvl7pPr marL="2560638" defTabSz="822325" eaLnBrk="0" fontAlgn="base" hangingPunct="0">
              <a:spcBef>
                <a:spcPct val="0"/>
              </a:spcBef>
              <a:spcAft>
                <a:spcPct val="0"/>
              </a:spcAft>
              <a:defRPr sz="2400">
                <a:solidFill>
                  <a:schemeClr val="tx1"/>
                </a:solidFill>
                <a:latin typeface="Times New Roman" panose="02020603050405020304" pitchFamily="18" charset="0"/>
              </a:defRPr>
            </a:lvl7pPr>
            <a:lvl8pPr marL="3017838" defTabSz="822325" eaLnBrk="0" fontAlgn="base" hangingPunct="0">
              <a:spcBef>
                <a:spcPct val="0"/>
              </a:spcBef>
              <a:spcAft>
                <a:spcPct val="0"/>
              </a:spcAft>
              <a:defRPr sz="2400">
                <a:solidFill>
                  <a:schemeClr val="tx1"/>
                </a:solidFill>
                <a:latin typeface="Times New Roman" panose="02020603050405020304" pitchFamily="18" charset="0"/>
              </a:defRPr>
            </a:lvl8pPr>
            <a:lvl9pPr marL="3475038" defTabSz="822325"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en-US" altLang="en-US" sz="1400">
                <a:solidFill>
                  <a:srgbClr val="000000"/>
                </a:solidFill>
                <a:latin typeface="Arial" panose="020B0604020202020204" pitchFamily="34" charset="0"/>
              </a:rPr>
              <a:t>Slide 3-32</a:t>
            </a:r>
          </a:p>
        </p:txBody>
      </p:sp>
      <p:sp>
        <p:nvSpPr>
          <p:cNvPr id="5" name="Right Triangle 4"/>
          <p:cNvSpPr/>
          <p:nvPr/>
        </p:nvSpPr>
        <p:spPr>
          <a:xfrm>
            <a:off x="1697038" y="5105400"/>
            <a:ext cx="6388100" cy="1052513"/>
          </a:xfrm>
          <a:prstGeom prst="rtTriangle">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Left Brace 5"/>
          <p:cNvSpPr/>
          <p:nvPr/>
        </p:nvSpPr>
        <p:spPr>
          <a:xfrm>
            <a:off x="1392238" y="5105400"/>
            <a:ext cx="152400" cy="1052513"/>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7" name="TextBox 6"/>
              <p:cNvSpPr txBox="1"/>
              <p:nvPr/>
            </p:nvSpPr>
            <p:spPr>
              <a:xfrm>
                <a:off x="363538" y="5385434"/>
                <a:ext cx="838200" cy="49244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rPr>
                        <m:t>100</m:t>
                      </m:r>
                      <m:r>
                        <m:rPr>
                          <m:nor/>
                        </m:rPr>
                        <a:rPr lang="en-US" sz="3200" b="0" i="0" smtClean="0">
                          <a:latin typeface="Cambria Math" panose="02040503050406030204" pitchFamily="18" charset="0"/>
                        </a:rPr>
                        <m:t>m</m:t>
                      </m:r>
                    </m:oMath>
                  </m:oMathPara>
                </a14:m>
                <a:endParaRPr lang="en-US" sz="3200" dirty="0"/>
              </a:p>
            </p:txBody>
          </p:sp>
        </mc:Choice>
        <mc:Fallback xmlns="">
          <p:sp>
            <p:nvSpPr>
              <p:cNvPr id="7" name="TextBox 6"/>
              <p:cNvSpPr txBox="1">
                <a:spLocks noRot="1" noChangeAspect="1" noMove="1" noResize="1" noEditPoints="1" noAdjustHandles="1" noChangeArrowheads="1" noChangeShapeType="1" noTextEdit="1"/>
              </p:cNvSpPr>
              <p:nvPr/>
            </p:nvSpPr>
            <p:spPr>
              <a:xfrm>
                <a:off x="363538" y="5385434"/>
                <a:ext cx="838200" cy="492443"/>
              </a:xfrm>
              <a:prstGeom prst="rect">
                <a:avLst/>
              </a:prstGeom>
              <a:blipFill rotWithShape="0">
                <a:blip r:embed="rId4"/>
                <a:stretch>
                  <a:fillRect r="-19708"/>
                </a:stretch>
              </a:blipFill>
            </p:spPr>
            <p:txBody>
              <a:bodyPr/>
              <a:lstStyle/>
              <a:p>
                <a:r>
                  <a:rPr lang="en-US">
                    <a:noFill/>
                  </a:rPr>
                  <a:t> </a:t>
                </a:r>
              </a:p>
            </p:txBody>
          </p:sp>
        </mc:Fallback>
      </mc:AlternateContent>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671903">
            <a:off x="1712374" y="4996228"/>
            <a:ext cx="616115" cy="218343"/>
          </a:xfrm>
          <a:prstGeom prst="rect">
            <a:avLst/>
          </a:prstGeom>
        </p:spPr>
      </p:pic>
      <p:cxnSp>
        <p:nvCxnSpPr>
          <p:cNvPr id="4" name="Straight Arrow Connector 3"/>
          <p:cNvCxnSpPr/>
          <p:nvPr/>
        </p:nvCxnSpPr>
        <p:spPr>
          <a:xfrm flipH="1" flipV="1">
            <a:off x="363538" y="4584315"/>
            <a:ext cx="1466393" cy="30480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TextBox 10"/>
              <p:cNvSpPr txBox="1"/>
              <p:nvPr/>
            </p:nvSpPr>
            <p:spPr>
              <a:xfrm>
                <a:off x="-223838" y="4135099"/>
                <a:ext cx="3086100" cy="52700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sz="2000" b="0" i="1" smtClean="0">
                              <a:latin typeface="Cambria Math"/>
                            </a:rPr>
                          </m:ctrlPr>
                        </m:accPr>
                        <m:e>
                          <m:r>
                            <a:rPr lang="en-US" sz="2000" b="0" i="1" smtClean="0">
                              <a:latin typeface="Cambria Math" panose="02040503050406030204" pitchFamily="18" charset="0"/>
                            </a:rPr>
                            <m:t>𝑣</m:t>
                          </m:r>
                        </m:e>
                      </m:acc>
                      <m:r>
                        <a:rPr lang="en-US" sz="2000" b="0" i="1" smtClean="0">
                          <a:latin typeface="Cambria Math" panose="02040503050406030204" pitchFamily="18" charset="0"/>
                        </a:rPr>
                        <m:t>=30</m:t>
                      </m:r>
                      <m:f>
                        <m:fPr>
                          <m:ctrlPr>
                            <a:rPr lang="en-US" sz="2000" b="0" i="1" smtClean="0">
                              <a:latin typeface="Cambria Math"/>
                            </a:rPr>
                          </m:ctrlPr>
                        </m:fPr>
                        <m:num>
                          <m:r>
                            <m:rPr>
                              <m:nor/>
                            </m:rPr>
                            <a:rPr lang="en-US" sz="2000" b="0" i="0" smtClean="0">
                              <a:latin typeface="Cambria Math" panose="02040503050406030204" pitchFamily="18" charset="0"/>
                            </a:rPr>
                            <m:t>m</m:t>
                          </m:r>
                        </m:num>
                        <m:den>
                          <m:r>
                            <m:rPr>
                              <m:nor/>
                            </m:rPr>
                            <a:rPr lang="en-US" sz="2000" b="0" i="0" smtClean="0">
                              <a:latin typeface="Cambria Math" panose="02040503050406030204" pitchFamily="18" charset="0"/>
                            </a:rPr>
                            <m:t>s</m:t>
                          </m:r>
                        </m:den>
                      </m:f>
                    </m:oMath>
                  </m:oMathPara>
                </a14:m>
                <a:endParaRPr lang="en-US" sz="2000" dirty="0"/>
              </a:p>
            </p:txBody>
          </p:sp>
        </mc:Choice>
        <mc:Fallback xmlns="">
          <p:sp>
            <p:nvSpPr>
              <p:cNvPr id="11" name="TextBox 10"/>
              <p:cNvSpPr txBox="1">
                <a:spLocks noRot="1" noChangeAspect="1" noMove="1" noResize="1" noEditPoints="1" noAdjustHandles="1" noChangeArrowheads="1" noChangeShapeType="1" noTextEdit="1"/>
              </p:cNvSpPr>
              <p:nvPr/>
            </p:nvSpPr>
            <p:spPr>
              <a:xfrm>
                <a:off x="-223838" y="4135099"/>
                <a:ext cx="3086100" cy="527004"/>
              </a:xfrm>
              <a:prstGeom prst="rect">
                <a:avLst/>
              </a:prstGeom>
              <a:blipFill rotWithShape="0">
                <a:blip r:embed="rId6"/>
                <a:stretch>
                  <a:fillRect/>
                </a:stretch>
              </a:blipFill>
            </p:spPr>
            <p:txBody>
              <a:bodyPr/>
              <a:lstStyle/>
              <a:p>
                <a:r>
                  <a:rPr lang="en-US">
                    <a:noFill/>
                  </a:rPr>
                  <a:t> </a:t>
                </a:r>
              </a:p>
            </p:txBody>
          </p:sp>
        </mc:Fallback>
      </mc:AlternateContent>
      <p:cxnSp>
        <p:nvCxnSpPr>
          <p:cNvPr id="12" name="Straight Arrow Connector 11"/>
          <p:cNvCxnSpPr/>
          <p:nvPr/>
        </p:nvCxnSpPr>
        <p:spPr>
          <a:xfrm>
            <a:off x="1697037" y="4889115"/>
            <a:ext cx="6483351" cy="1155303"/>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rot="416700">
            <a:off x="5777348" y="5427875"/>
            <a:ext cx="1899366" cy="369332"/>
          </a:xfrm>
          <a:prstGeom prst="rect">
            <a:avLst/>
          </a:prstGeom>
          <a:noFill/>
        </p:spPr>
        <p:txBody>
          <a:bodyPr wrap="none" rtlCol="0">
            <a:spAutoFit/>
          </a:bodyPr>
          <a:lstStyle/>
          <a:p>
            <a:r>
              <a:rPr lang="en-US" dirty="0" smtClean="0"/>
              <a:t>Find displacement</a:t>
            </a:r>
            <a:endParaRPr lang="en-US" dirty="0"/>
          </a:p>
        </p:txBody>
      </p:sp>
      <mc:AlternateContent xmlns:mc="http://schemas.openxmlformats.org/markup-compatibility/2006">
        <mc:Choice xmlns:a14="http://schemas.microsoft.com/office/drawing/2010/main" Requires="a14">
          <p:sp>
            <p:nvSpPr>
              <p:cNvPr id="13" name="TextBox 12"/>
              <p:cNvSpPr txBox="1"/>
              <p:nvPr/>
            </p:nvSpPr>
            <p:spPr>
              <a:xfrm>
                <a:off x="5029200" y="5703008"/>
                <a:ext cx="1365250" cy="492443"/>
              </a:xfrm>
              <a:prstGeom prst="rect">
                <a:avLst/>
              </a:prstGeom>
              <a:noFill/>
            </p:spPr>
            <p:txBody>
              <a:bodyPr wrap="square" lIns="0" tIns="0" rIns="0" bIns="0" rtlCol="0">
                <a:spAutoFit/>
              </a:bodyPr>
              <a:lstStyle/>
              <a:p>
                <a14:m>
                  <m:oMath xmlns:m="http://schemas.openxmlformats.org/officeDocument/2006/math">
                    <m:r>
                      <a:rPr lang="en-US" sz="3200" b="0" i="1" smtClean="0">
                        <a:latin typeface="Cambria Math"/>
                      </a:rPr>
                      <m:t>3</m:t>
                    </m:r>
                    <m:r>
                      <a:rPr lang="en-US" sz="3200" i="1">
                        <a:latin typeface="Cambria Math" panose="02040503050406030204" pitchFamily="18" charset="0"/>
                      </a:rPr>
                      <m:t>﷮</m:t>
                    </m:r>
                    <m:r>
                      <a:rPr lang="en-US" sz="3200" i="1">
                        <a:latin typeface="Cambria Math" panose="02040503050406030204" pitchFamily="18" charset="0"/>
                        <a:ea typeface="Cambria Math" panose="02040503050406030204" pitchFamily="18" charset="0"/>
                      </a:rPr>
                      <m:t>°</m:t>
                    </m:r>
                  </m:oMath>
                </a14:m>
                <a:r>
                  <a:rPr lang="en-US" sz="3200" dirty="0" smtClean="0">
                    <a:solidFill>
                      <a:schemeClr val="bg1"/>
                    </a:solidFill>
                  </a:rPr>
                  <a:t>.</a:t>
                </a:r>
                <a:endParaRPr lang="en-US" sz="3200" dirty="0">
                  <a:solidFill>
                    <a:schemeClr val="bg1"/>
                  </a:solidFill>
                </a:endParaRPr>
              </a:p>
            </p:txBody>
          </p:sp>
        </mc:Choice>
        <mc:Fallback>
          <p:sp>
            <p:nvSpPr>
              <p:cNvPr id="13" name="TextBox 12"/>
              <p:cNvSpPr txBox="1">
                <a:spLocks noRot="1" noChangeAspect="1" noMove="1" noResize="1" noEditPoints="1" noAdjustHandles="1" noChangeArrowheads="1" noChangeShapeType="1" noTextEdit="1"/>
              </p:cNvSpPr>
              <p:nvPr/>
            </p:nvSpPr>
            <p:spPr>
              <a:xfrm>
                <a:off x="5029200" y="5703008"/>
                <a:ext cx="1365250" cy="492443"/>
              </a:xfrm>
              <a:prstGeom prst="rect">
                <a:avLst/>
              </a:prstGeom>
              <a:blipFill rotWithShape="1">
                <a:blip r:embed="rId7"/>
                <a:stretch>
                  <a:fillRect t="-25000" b="-5125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 name="TextBox 2"/>
              <p:cNvSpPr txBox="1"/>
              <p:nvPr/>
            </p:nvSpPr>
            <p:spPr>
              <a:xfrm>
                <a:off x="3226138" y="3437069"/>
                <a:ext cx="3794244" cy="69390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unc>
                        <m:funcPr>
                          <m:ctrlPr>
                            <a:rPr lang="en-US" sz="2400" i="1" smtClean="0">
                              <a:latin typeface="Cambria Math"/>
                            </a:rPr>
                          </m:ctrlPr>
                        </m:funcPr>
                        <m:fName>
                          <m:r>
                            <m:rPr>
                              <m:sty m:val="p"/>
                            </m:rPr>
                            <a:rPr lang="en-US" sz="2400" i="0" smtClean="0">
                              <a:latin typeface="Cambria Math" panose="02040503050406030204" pitchFamily="18" charset="0"/>
                            </a:rPr>
                            <m:t>sin</m:t>
                          </m:r>
                        </m:fName>
                        <m:e>
                          <m:sSup>
                            <m:sSupPr>
                              <m:ctrlPr>
                                <a:rPr lang="en-US" sz="2400" i="1" smtClean="0">
                                  <a:latin typeface="Cambria Math"/>
                                </a:rPr>
                              </m:ctrlPr>
                            </m:sSupPr>
                            <m:e>
                              <m:r>
                                <a:rPr lang="en-US" sz="2400" b="0" i="1" smtClean="0">
                                  <a:latin typeface="Cambria Math"/>
                                </a:rPr>
                                <m:t>3</m:t>
                              </m:r>
                              <m:r>
                                <a:rPr lang="en-US" sz="2400" b="0" i="1" smtClean="0">
                                  <a:latin typeface="Cambria Math" panose="02040503050406030204" pitchFamily="18" charset="0"/>
                                </a:rPr>
                                <m:t> </m:t>
                              </m:r>
                            </m:e>
                            <m:sup>
                              <m:r>
                                <a:rPr lang="en-US" sz="2400" i="1" smtClean="0">
                                  <a:latin typeface="Cambria Math" panose="02040503050406030204" pitchFamily="18" charset="0"/>
                                  <a:ea typeface="Cambria Math" panose="02040503050406030204" pitchFamily="18" charset="0"/>
                                </a:rPr>
                                <m:t>°</m:t>
                              </m:r>
                            </m:sup>
                          </m:sSup>
                          <m:r>
                            <a:rPr lang="en-US" sz="2400" b="0" i="1" smtClean="0">
                              <a:latin typeface="Cambria Math" panose="02040503050406030204" pitchFamily="18" charset="0"/>
                            </a:rPr>
                            <m:t>=</m:t>
                          </m:r>
                          <m:f>
                            <m:fPr>
                              <m:ctrlPr>
                                <a:rPr lang="en-US" sz="2400" b="0" i="1" smtClean="0">
                                  <a:latin typeface="Cambria Math"/>
                                </a:rPr>
                              </m:ctrlPr>
                            </m:fPr>
                            <m:num>
                              <m:r>
                                <a:rPr lang="en-US" sz="2400" b="0" i="1" smtClean="0">
                                  <a:latin typeface="Cambria Math" panose="02040503050406030204" pitchFamily="18" charset="0"/>
                                </a:rPr>
                                <m:t>100</m:t>
                              </m:r>
                              <m:r>
                                <m:rPr>
                                  <m:nor/>
                                </m:rPr>
                                <a:rPr lang="en-US" sz="2400" b="0" i="0" smtClean="0">
                                  <a:latin typeface="Cambria Math" panose="02040503050406030204" pitchFamily="18" charset="0"/>
                                </a:rPr>
                                <m:t>m</m:t>
                              </m:r>
                            </m:num>
                            <m:den>
                              <m:r>
                                <a:rPr lang="en-US" sz="2400" b="0" i="1" smtClean="0">
                                  <a:latin typeface="Cambria Math" panose="02040503050406030204" pitchFamily="18" charset="0"/>
                                </a:rPr>
                                <m:t>𝑑</m:t>
                              </m:r>
                            </m:den>
                          </m:f>
                        </m:e>
                      </m:func>
                      <m:r>
                        <a:rPr lang="en-US" sz="240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𝑑</m:t>
                      </m:r>
                      <m:r>
                        <a:rPr lang="en-US" sz="2400" b="0" i="1" smtClean="0">
                          <a:latin typeface="Cambria Math" panose="02040503050406030204" pitchFamily="18" charset="0"/>
                          <a:ea typeface="Cambria Math" panose="02040503050406030204" pitchFamily="18" charset="0"/>
                        </a:rPr>
                        <m:t>=</m:t>
                      </m:r>
                      <m:f>
                        <m:fPr>
                          <m:ctrlPr>
                            <a:rPr lang="en-US" sz="2400" i="1">
                              <a:latin typeface="Cambria Math"/>
                            </a:rPr>
                          </m:ctrlPr>
                        </m:fPr>
                        <m:num>
                          <m:r>
                            <a:rPr lang="en-US" sz="2400" i="1">
                              <a:latin typeface="Cambria Math" panose="02040503050406030204" pitchFamily="18" charset="0"/>
                            </a:rPr>
                            <m:t>100</m:t>
                          </m:r>
                          <m:r>
                            <m:rPr>
                              <m:nor/>
                            </m:rPr>
                            <a:rPr lang="en-US" sz="2400">
                              <a:latin typeface="Cambria Math" panose="02040503050406030204" pitchFamily="18" charset="0"/>
                            </a:rPr>
                            <m:t>m</m:t>
                          </m:r>
                        </m:num>
                        <m:den>
                          <m:func>
                            <m:funcPr>
                              <m:ctrlPr>
                                <a:rPr lang="en-US" sz="2400" i="1" smtClean="0">
                                  <a:latin typeface="Cambria Math"/>
                                </a:rPr>
                              </m:ctrlPr>
                            </m:funcPr>
                            <m:fName>
                              <m:r>
                                <m:rPr>
                                  <m:sty m:val="p"/>
                                </m:rPr>
                                <a:rPr lang="en-US" sz="2400" i="0" smtClean="0">
                                  <a:latin typeface="Cambria Math" panose="02040503050406030204" pitchFamily="18" charset="0"/>
                                </a:rPr>
                                <m:t>sin</m:t>
                              </m:r>
                            </m:fName>
                            <m:e>
                              <m:sSup>
                                <m:sSupPr>
                                  <m:ctrlPr>
                                    <a:rPr lang="en-US" sz="2400" i="1">
                                      <a:latin typeface="Cambria Math"/>
                                    </a:rPr>
                                  </m:ctrlPr>
                                </m:sSupPr>
                                <m:e>
                                  <m:r>
                                    <a:rPr lang="en-US" sz="2400" b="0" i="1" smtClean="0">
                                      <a:latin typeface="Cambria Math"/>
                                    </a:rPr>
                                    <m:t>3</m:t>
                                  </m:r>
                                </m:e>
                                <m:sup>
                                  <m:r>
                                    <a:rPr lang="en-US" sz="2400" i="1">
                                      <a:latin typeface="Cambria Math" panose="02040503050406030204" pitchFamily="18" charset="0"/>
                                      <a:ea typeface="Cambria Math" panose="02040503050406030204" pitchFamily="18" charset="0"/>
                                    </a:rPr>
                                    <m:t>°</m:t>
                                  </m:r>
                                </m:sup>
                              </m:sSup>
                            </m:e>
                          </m:func>
                        </m:den>
                      </m:f>
                    </m:oMath>
                  </m:oMathPara>
                </a14:m>
                <a:endParaRPr lang="en-US" sz="2400" dirty="0"/>
              </a:p>
            </p:txBody>
          </p:sp>
        </mc:Choice>
        <mc:Fallback>
          <p:sp>
            <p:nvSpPr>
              <p:cNvPr id="3" name="TextBox 2"/>
              <p:cNvSpPr txBox="1">
                <a:spLocks noRot="1" noChangeAspect="1" noMove="1" noResize="1" noEditPoints="1" noAdjustHandles="1" noChangeArrowheads="1" noChangeShapeType="1" noTextEdit="1"/>
              </p:cNvSpPr>
              <p:nvPr/>
            </p:nvSpPr>
            <p:spPr>
              <a:xfrm>
                <a:off x="3226138" y="3437069"/>
                <a:ext cx="3794244" cy="693908"/>
              </a:xfrm>
              <a:prstGeom prst="rect">
                <a:avLst/>
              </a:prstGeom>
              <a:blipFill rotWithShape="1">
                <a:blip r:embed="rId8"/>
                <a:stretch>
                  <a:fillRect/>
                </a:stretch>
              </a:blipFill>
            </p:spPr>
            <p:txBody>
              <a:bodyPr/>
              <a:lstStyle/>
              <a:p>
                <a:r>
                  <a:rPr lang="en-US">
                    <a:noFill/>
                  </a:rPr>
                  <a:t> </a:t>
                </a:r>
              </a:p>
            </p:txBody>
          </p:sp>
        </mc:Fallback>
      </mc:AlternateContent>
      <p:sp>
        <p:nvSpPr>
          <p:cNvPr id="8" name="TextBox 7"/>
          <p:cNvSpPr txBox="1"/>
          <p:nvPr/>
        </p:nvSpPr>
        <p:spPr>
          <a:xfrm>
            <a:off x="3698875" y="4380083"/>
            <a:ext cx="461986" cy="369332"/>
          </a:xfrm>
          <a:prstGeom prst="rect">
            <a:avLst/>
          </a:prstGeom>
          <a:noFill/>
        </p:spPr>
        <p:txBody>
          <a:bodyPr wrap="none" rtlCol="0">
            <a:spAutoFit/>
          </a:bodyPr>
          <a:lstStyle/>
          <a:p>
            <a:r>
              <a:rPr lang="en-US" dirty="0" smtClean="0"/>
              <a:t>OR</a:t>
            </a:r>
            <a:endParaRPr lang="en-US" dirty="0"/>
          </a:p>
        </p:txBody>
      </p:sp>
      <mc:AlternateContent xmlns:mc="http://schemas.openxmlformats.org/markup-compatibility/2006">
        <mc:Choice xmlns:a14="http://schemas.microsoft.com/office/drawing/2010/main" Requires="a14">
          <p:sp>
            <p:nvSpPr>
              <p:cNvPr id="16" name="TextBox 15"/>
              <p:cNvSpPr txBox="1"/>
              <p:nvPr/>
            </p:nvSpPr>
            <p:spPr>
              <a:xfrm>
                <a:off x="4411709" y="4383004"/>
                <a:ext cx="2449325" cy="5203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unc>
                        <m:funcPr>
                          <m:ctrlPr>
                            <a:rPr lang="en-US" i="1" smtClean="0">
                              <a:latin typeface="Cambria Math"/>
                            </a:rPr>
                          </m:ctrlPr>
                        </m:funcPr>
                        <m:fName>
                          <m:func>
                            <m:funcPr>
                              <m:ctrlPr>
                                <a:rPr lang="en-US" i="1" smtClean="0">
                                  <a:latin typeface="Cambria Math"/>
                                </a:rPr>
                              </m:ctrlPr>
                            </m:funcPr>
                            <m:fName>
                              <m:r>
                                <m:rPr>
                                  <m:sty m:val="p"/>
                                </m:rPr>
                                <a:rPr lang="en-US" i="0" smtClean="0">
                                  <a:latin typeface="Cambria Math" panose="02040503050406030204" pitchFamily="18" charset="0"/>
                                </a:rPr>
                                <m:t>sin</m:t>
                              </m:r>
                            </m:fName>
                            <m:e>
                              <m:sSup>
                                <m:sSupPr>
                                  <m:ctrlPr>
                                    <a:rPr lang="en-US" i="1" smtClean="0">
                                      <a:latin typeface="Cambria Math"/>
                                    </a:rPr>
                                  </m:ctrlPr>
                                </m:sSupPr>
                                <m:e>
                                  <m:r>
                                    <a:rPr lang="en-US" b="0" i="1" smtClean="0">
                                      <a:latin typeface="Cambria Math"/>
                                    </a:rPr>
                                    <m:t>3</m:t>
                                  </m:r>
                                </m:e>
                                <m:sup>
                                  <m:r>
                                    <a:rPr lang="en-US" i="1" smtClean="0">
                                      <a:latin typeface="Cambria Math" panose="02040503050406030204" pitchFamily="18" charset="0"/>
                                      <a:ea typeface="Cambria Math" panose="02040503050406030204" pitchFamily="18" charset="0"/>
                                    </a:rPr>
                                    <m:t>°</m:t>
                                  </m:r>
                                </m:sup>
                              </m:sSup>
                              <m:r>
                                <a:rPr lang="en-US" b="0" i="1" smtClean="0">
                                  <a:latin typeface="Cambria Math" panose="02040503050406030204" pitchFamily="18" charset="0"/>
                                </a:rPr>
                                <m:t> </m:t>
                              </m:r>
                            </m:e>
                          </m:func>
                          <m:r>
                            <a:rPr lang="en-US" b="0" i="1" smtClean="0">
                              <a:latin typeface="Cambria Math" panose="02040503050406030204" pitchFamily="18" charset="0"/>
                            </a:rPr>
                            <m:t>=</m:t>
                          </m:r>
                        </m:fName>
                        <m:e>
                          <m:f>
                            <m:fPr>
                              <m:ctrlPr>
                                <a:rPr lang="en-US" i="1" smtClean="0">
                                  <a:latin typeface="Cambria Math"/>
                                </a:rPr>
                              </m:ctrlPr>
                            </m:fPr>
                            <m:num>
                              <m:r>
                                <a:rPr lang="en-US" b="0" i="1" smtClean="0">
                                  <a:latin typeface="Cambria Math"/>
                                </a:rPr>
                                <m:t>6</m:t>
                              </m:r>
                              <m:r>
                                <m:rPr>
                                  <m:nor/>
                                </m:rPr>
                                <a:rPr lang="en-US" b="0" i="0" smtClean="0">
                                  <a:latin typeface="Cambria Math" panose="02040503050406030204" pitchFamily="18" charset="0"/>
                                </a:rPr>
                                <m:t>m</m:t>
                              </m:r>
                            </m:num>
                            <m:den>
                              <m:r>
                                <m:rPr>
                                  <m:nor/>
                                </m:rPr>
                                <a:rPr lang="en-US" b="0" i="0" smtClean="0">
                                  <a:latin typeface="Cambria Math" panose="02040503050406030204" pitchFamily="18" charset="0"/>
                                </a:rPr>
                                <m:t>100</m:t>
                              </m:r>
                              <m:r>
                                <m:rPr>
                                  <m:nor/>
                                </m:rPr>
                                <a:rPr lang="en-US" b="0" i="0" smtClean="0">
                                  <a:latin typeface="Cambria Math" panose="02040503050406030204" pitchFamily="18" charset="0"/>
                                </a:rPr>
                                <m:t>m</m:t>
                              </m:r>
                            </m:den>
                          </m:f>
                          <m:r>
                            <a:rPr lang="en-US" b="0" i="1" smtClean="0">
                              <a:latin typeface="Cambria Math" panose="02040503050406030204" pitchFamily="18" charset="0"/>
                            </a:rPr>
                            <m:t>=</m:t>
                          </m:r>
                          <m:f>
                            <m:fPr>
                              <m:ctrlPr>
                                <a:rPr lang="en-US" b="0" i="1" smtClean="0">
                                  <a:latin typeface="Cambria Math"/>
                                </a:rPr>
                              </m:ctrlPr>
                            </m:fPr>
                            <m:num>
                              <m:r>
                                <a:rPr lang="en-US" b="0" i="1" smtClean="0">
                                  <a:latin typeface="Cambria Math" panose="02040503050406030204" pitchFamily="18" charset="0"/>
                                </a:rPr>
                                <m:t>100</m:t>
                              </m:r>
                              <m:r>
                                <m:rPr>
                                  <m:nor/>
                                </m:rPr>
                                <a:rPr lang="en-US" b="0" i="0" smtClean="0">
                                  <a:latin typeface="Cambria Math" panose="02040503050406030204" pitchFamily="18" charset="0"/>
                                </a:rPr>
                                <m:t>m</m:t>
                              </m:r>
                            </m:num>
                            <m:den>
                              <m:r>
                                <a:rPr lang="en-US" b="0" i="1" smtClean="0">
                                  <a:latin typeface="Cambria Math" panose="02040503050406030204" pitchFamily="18" charset="0"/>
                                </a:rPr>
                                <m:t>𝑑</m:t>
                              </m:r>
                            </m:den>
                          </m:f>
                        </m:e>
                      </m:func>
                    </m:oMath>
                  </m:oMathPara>
                </a14:m>
                <a:endParaRPr lang="en-US" dirty="0"/>
              </a:p>
            </p:txBody>
          </p:sp>
        </mc:Choice>
        <mc:Fallback>
          <p:sp>
            <p:nvSpPr>
              <p:cNvPr id="16" name="TextBox 15"/>
              <p:cNvSpPr txBox="1">
                <a:spLocks noRot="1" noChangeAspect="1" noMove="1" noResize="1" noEditPoints="1" noAdjustHandles="1" noChangeArrowheads="1" noChangeShapeType="1" noTextEdit="1"/>
              </p:cNvSpPr>
              <p:nvPr/>
            </p:nvSpPr>
            <p:spPr>
              <a:xfrm>
                <a:off x="4411709" y="4383004"/>
                <a:ext cx="2449325" cy="520399"/>
              </a:xfrm>
              <a:prstGeom prst="rect">
                <a:avLst/>
              </a:prstGeom>
              <a:blipFill rotWithShape="1">
                <a:blip r:embed="rId9"/>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09746897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16"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6" descr="data:image/jpeg;base64,/9j/4AAQSkZJRgABAQAAAQABAAD/2wCEAAkGBxQTEhQUEhQVFBQXFxcVFxcYGBkdFxgXGhgXGBcXHRocHCggGBwnHBcWJDEhJSsrLi4uGB8zODMsNygtLisBCgoKDg0OGxAQGywkICQsLCwsLCwvLCwsLCwsLC0sLCwsLCwsLCwsLCwsLCwsLCwsLCwsLCwsLCwsLCwsLCwsLP/AABEIAMIBAwMBIgACEQEDEQH/xAAcAAABBQEBAQAAAAAAAAAAAAAAAQIEBQYDBwj/xABMEAACAAMEBQkGAggEAwgDAAABAgADEQQSITEFQVFh8AYTIjJScYGRoQcUQrHB0WLhFSNygpKiwvEzQ1OTsrPSFzRUc4Oj0+IWJET/xAAZAQEBAQEBAQAAAAAAAAAAAAAAAQIDBAX/xAAwEQACAgEDAQUGBgMAAAAAAAAAAQIRAxIhMRMEQVFhkSIjMnGh0RRTgbHh8BVCQ//aAAwDAQACEQMRAD8A9rFqTtDWPLOEFrXbszBGeWqK0Dpaz095/wAvvMNRaAasJeqmTU7I2xqjnqZaC1p2hq9TQesKLUnaHBp84q679uvZMFPih6nfr2n/AFDv7/KFDWyXatJypaF3mKqKKknZn9IWy6SlTEDo1VOINGFRjjiPwmPP+UekEnTuamTAllkKJk92YgFgCAlScesgpvbWIgaT9psssJOjpLWqeQwUUoijpXSTUYdMYV1UwwiJF1M9H0vp+z2WUZtomrLlrgWNczSgAAqTiMofo7TMmfKWbKYmW4qpKutRtoyg08Nm2PP7HyHM+alp0pNNpmijCSOjZ5TH4VTWBgKnOgrXGNpQAUFABlsAGWGobtgURaGotDbU7XoftHSVPVhUGox26jQ/KKOZxxtiToVuiy9lz5NRvmTDSTWy1viC+I5QkKLqZ2viC+I4wkKGo784ITnBtjhBChqZ35wbYOdG2I5hphpJrZK50bYTnl2xFhpi6Sa2TOfXbCc+u2IcNMNKGtk73hdvzg95Xb84gGGmLpQ1skztKSlYKzUJFRg2WWyE/S8nt+jfaM5yhShlPsLIf3gCPVPWICTPlDQhrZs/0rK7foftB+lZXb9D3bIyAm+cPU954px3CGhDqM1Y0tJ7fo27dvEB0vJ7Y8j9oyt0nXTu43nzEAQDj0r6ZZA7ouhDqM003TshVLFzQCpojk07gtf7HZHKwcprLOBMqcGANDQNUeBFfGM/TVnu213GtKjdgsYyevuNqDj/AAJmeAoBXZiBdJqowwjMo0VSbPWzpmTrcDcQwPkRBGWQmnRNBuUt6hqGCLoROoydN09ZQSWtEkAMSazENKC6duNdUUto9oVhR1lJMafMIUKkiW0wtQ3jdKUDYbNh2GHWrkBYJjFvdkVjncFMTiajG6ThgSMMs4tND8n7NZamzylQnAvUliBhS+TewpqYEbIgKeby5Jwk2DSE16igaS0teuTiztgMhWkUWmNLaZaWZkwStHSuiFAImWhjU4ZkLgTUkVGyPSt3j566UpjU40IO0Rlbf/8As2+XKzl2cc441GZhQUrSoqo2jpA5iIyxqzO6K9kchrs22TrROmHpOpegvNXAml6uIxqOkuZje6J0LIsyBLPKSWv4VxOqpOba894wrE0cePzr5NuMLx9PHZtNKZgRUiNticcca/xQhPHHHgICeOOM99G8ccfaKZGPxxxthdFzaTSvaX1U4ejN5boa/HHH2iu5VlcZqQ3fqI8QSPEQBpIIajggEGoIBB2g5GHRDQQkEJEAQQQkUghhDCmEikEMNMOMNMCCGGmHGEMUo0w0w+Iek7VzctmAq2AQbXY0Ud1SK7BUxSFFyo0vKuc0HHOCbLAXGpKsGcKdZC1rTKoivsmOeMQtMaCTo1F40xfJi9SWmVGTEmuG2DR81pZEuYa1wR9TfhbY3z9IFL2WY7A8ccZaxHBI7Lxxx6VFMjieOMtZ89ghOPpl5YDcNsHHHGzcIOPpx9YAQjjP5Z786nDKK/T2j+fksnxYlTrvjfXM4gkGgGFIsTx4fKnplgYD9tXlUfJT5wKnRhNG8p5kqUsu7euC7XojAE0GIrhl4QRa6R5MX5rurBQxrS6xxOeIUjOuRwgjjpn4nX2Geg7PLVuwAOHgAdxha8Y11bcdesgjYYb/AH8Mce7eejuEFeN30HkNjRowNnzQiMzdVVLnLICrHKm3GlNu2M9yKkky5k9+vPcua7ASFHgS1McqY0pTpy4tRSyMo60xlljxJrvqVUiuePWaLfR9nEuWiD4FVfEDPvJx8d8TvNdxI/P8+Ne/ODjjjLbmErx68YeCmDjjjzzjRgCeOOPnDTxxx9Ap4448TDTxxxSAObGIdtnqqlmNFGZ9PE6qayYlvFYqc6wc9Qf4Y26ucPrd3Y68FhDtDz7SSSGCKASslhUULDBmGIY4nCoWtKNjXRWO3hzdIKTAKlGzp2lOTrvG3GhwiusKUJ7uPlEifIVxRhWhqDUgqdoIxU7xEotlpCRWy7W8vCZV07YHTH7agYj8S+IFKxYS3DAFSCCKgg1BG0EZxCjoSFhIoGO4AJJAAxJJoANpOqI9j0hKnVMmbLmgZ3HVqfwkx4r7c+VLtaRYUYiVLVHmqPjdukA20KpUgZVauoUzuibQ8t0aVVClDfqKrXEio7wCN++Oc8mk648Dmtj6UhIzHIblP74jo5HPSrt+gpeVq3XpvusMNm+NPHRO1aOMouLpiQ0w6GmNEEikt8y/Op8Mr/mMP6UP/uHZFnpG2LJlPMbJRWm05Ko3kkDxinsqEKKmrGrMRkWY3mI3VJpupAHK2JUDvp5/mBECZZVYFWFQcxxkd8Ws1ag+nfmIjERohEsMwgmW5qwFVbtrlXvBwPeDrieOOOPlEW02e8ARgymqnfs7iMDHazzLyg5bRrByIO8YiJ5A68cceWs49OPyGMHHHHdCU4+n5emuKQONWrLd45DVjiTjX3kbfAdI64Bxxwd4ygp8vT7d1Bv1QA5V46f9Bu+UEKAdhO+6T61FfKCIUtx+fyx3/tGhwyMFeN/38j+GKaxacBcSrQhs845K1CswimMt8VfEgAGt0DVFxxr7t5OVPiruEYNNGa5SHnLZYpGYvtOYfsY/0v8AWNIOOPp6HI5mwfrdKT3zEmUkoa8TjhnrLigruFcY0449d/fr254xEV8IU8ccbhlAeOODAOOP7D6nHH2EaINI444EIRD6cflqhCIEK23dNhJGTC9M3S60u97HDuDbIlFI5aPWoabrmGo3IMJY8ul3uYkOwAqTQDWTEL5D7OM/D6x3EY3TPL6y2YN0r7ZgDuGH96RgNK+1u1OSJKLLXIYVbzwjDyx7jtHBJ87HuNYp7fpNLOS6TFU5sh6j49I0+Fs+kM9ddXjq8uLc7L0mdjgEQEk+AqfKJws+lZwolhcXsQWSjHXiXOHjSOUssn8KO0ezxj8bNRb/AGjFyQvQUHAqdWwbYrpPtPnSnqyiYlOqSa94OYjya3aTmKzAChViGypUGhGzONKLfKCKURpsy7UjAKDqqWoPKsc1DK3tbfkdXLClTpLzLDTdrsmlbVLthRpTmWqzZRoQXQsL14dZboUasozlotoM13pgTQUwFB1cBEFpdolkzTLdSb1aL0AGqSMMAMY2/s15HJpNJrzJjy5UshRcu3jMYE5sCKAU1Y11R1y4p6tzGHNjUNmaX2J6QJmT5QC0KCYWPXqGCqBhivSbMimGdTHrEZzkZyMk6OWZzTO7TLt53pWi1uqAoAA6TbzXujRx1hFqNM8mWSlNtCQkLCRs5nKfKDKQQDXbt1GM5Tm8fg1jsHWR+HaNWe2NOYpbStHYb6+eP1p4RQc44BcKbMPt6UhZQum78J6u7avhq3d0O1nwP0+kUhzpHIC6x2Nj3EYHzw9YkUhsxddDhj9PlBhC8cbe4wccfnh3Qo41fOA8cfYwAlON319fCuC8d/jjX1ORwgpxwPHLxhePyz/ZzOrKAELJrND+7544+cEKs5Rh0vAORTV1VplsggUnWqzpMUpMVXQmrKwqOuTUgjA9DPA/iisWzvZaXZheT0RzUypmLW4oEt8S3WNA9f2xFsWAW8SAACa6h0SSa1oOtqIik5QTqWefaGFLkuZzKkYqXDqJhGpz0aVAIGFakxzZpEbkDaBNW0T8jOnFgCD1aC7QnBhV7uBal0jONTXjXq8Rq+lAuNNyZs6ybFIViFqlak06T32pWvdrPdFwWpnlmDqpWu7U2oRI8Gpcjxx/YfU+kHHGoQg+WH22AbIWvFftGjIcb44WzqMBUFqKDsLELXwrEjjKML7TNOTJSLIl4GbdF4jABmZag6qEDzjMpUixjqdD+U/LhJDmRZxemrQABb2zCl4XQMMWI8Y8+0/a7damAZplXZZaqJihSWIUC6FFASRri50boMIBLkrec5mlWJ2mmr0Ebjk/yaEoiZMoZg6o1Kcq7z8t+rhFub8ju2ocHmtl9kttehmPIXeXYnDDUp2bY0uhvY9IQhrTOeb+BBcXuJqWPhSPSJOXifUkwTmIU0zOA7yaD1IjsoRRh5psh6H0XJkCkiUkpcVF0UJFcSTmxJGZJwAhvKbSAkWO0zb11hJdU2mY4IQAbbwHrsiwAAFMgBTwjzf2jadvTpUhBLmyVImTQalb2Q6lWYhTgACKtjlHfDj1ySPPknSs800Zo6UeiZktXGd8FaAg41UEnLbFm2hlI6M394JMZT3G6PnFt/8AkMtEK2exMv4jRRt1U+cQLHp1DaEaeoNcKhi1xiaKaXmrryyzj6s5xxwbPBFTyTrggG3NLLokxJpXA1Ly6EGmo+hxqDDtA6ZmWSYZkiZzTzWVWCCstgLxowbXiDXcdsd9Py5YefMooVgcRXEoBjjm16mWBvDfWdyW5CT7bIafLKoqtRA1RfNDeoaYUrSp17KR4J5+rilq5XB7YYVjyKuHyex8l+Usu1SJbF5azSKOl4VDAkGgONDSo74vCI8Bt3JC2ys7POG+WL4/kqIi+8aRkNVTa0auRVwK+Pyj5qzPvR75dmi94yPoeEjyDROnNPvTm5RcbZkpVHm12vnFzb9O6blKL9iRyR/kUbHfQtd8qb46dVVdM5PA7q16nopis0ovSB2inl/eIXJq1WuYtZ5TDBlMibKcGmos12YN4Aiy0qvQB2EeuHzIjonZxlGnRWTUqN+Y3EZQ0NW6dtR4509DDxHN8PMH6H6xog8whHFaQpisnTTONFrzStR2Gb0rVEpjQGlT3gY5LAuhtLy7Qr80xNxrjVqMdovDEVBx3GLEbuPKvyit0LK5tDLvVus9MR1S5YDXlUjwiwJ4w+0RPYMUbPT54flCE1NBmPPbQZnMjIDKGlq4atfdsGJ+UOyFMgNWrbkaDOmqKB6y0102fDqwGZrlBAskkYEgZfFqw1LTVBAHZP1rj/SVhTE/rWUyxXaZakHtAkbAK0ftBe9Ik2cZz58qX3Dokndiw1LGmQACgACgZDIdcjIUHw5gRl9OOJmlLFLrhKSdO3VowXaBjKBzHhHKXB1hyaDSFiWYgFboWjA7KKM8cgC3xRX6K0XNlMhDG4cWoTvBvDXjQZmLe1noneQm3rMUzx2jXHSteAcwCO0cwY0ZG5HDEEUI6OBGzOgw9Y6LM37s/wAoDU51pn8WRw3a4br2eJ+WyBDpe2ehjL8qdBJabRZ74F1aiYTUEoVcquwdJa12CNLe2/ceYyivZA86jCoU1AOXQVad/wDinyiPcqdbo4WEPKFJctXkil26Flud4UUVhv6NdmszrNbUckKekM1IIcd6nERVSdGzUm1WZ0ai8KkV1moyOHzi1tNmR6X1BpkcmG8MMV8IoJEnqjjjOB8SveT5Cn1EVbTJkhFNedWqKQ1Ay3qAG+MCKkDEa8ThEHTWli8i3CSsxZ0izzM1ydkcgKcVcgIDgTmNsAUnKbldKmFpaAzZamlQyqjEZ4kGo1VA7jFJZtMdLoS0UAVuibMI8bioD41jzGyW00ANSuoRptEW13wlqScgq1r6R3jnnGNRdI4S7NCTtq2P5QaQkzWJaxy1evSarBq6iGQreHfGbLhWDSmYMpqAWrQ7jTDuMbfTPJi0tLB5u73utfImsU3JXkrMtVpEhBdIJMxjlLQGhYjWdQGsnZUjtDPHInuvMPBLFWz8i65NWX38GQkv9ZNoJjEdGVKAF9/4iwUZk01R7no6xJIlJKlC6iKFUbht2k5k7TETk9oGTY5XNyFoM2Y4u7dpj9BgNUWceR1wjtu92EJWCEjJAMJBCGKAMcLYtUYbq+WP0jtCGAKAGGTh61HmMPWkLSlRsJHkafSIulrKJsp0atCK1BIIKkMpBGsEA+EUHF7Rz5KI3QFBMYHEkivNqRkaZnVWgxynS0CgBRQAUAGAAGobBFboKQEWYAagTLoO5Ulp/SYsoIMgu1ybsDUOzPonec6xNJJ20/e8s4rNPghVYGmN0nceNW2J0mZVVOAqAdQz78Yi5DO3H5ZmFGG7zG86l101w3jL/wCsJTd6eJ+CKQW7XZ/LqwOuCFvsMq/zeOuCBSz2V7sf3F19zZNGMVD+nAzH/IFK1FAVTWd7PrjXI2zOmraQT8NDnMGaxnNKUl6Tsz5c5Kmy65ZXyvZ2pHNnSJopjVaWM8329VV3N8R2xJvU15bTsO9th2RFlremscwoVcq4lmJxuk9V01xKUHDw27LpyA2RoyApu1j4e8a4N47sAPoYKni9mM9UBPr3H0wMABP242xWaKNXmNWuf/G6k+SJ5xNnOFVmOQBJ2bYpuT1rNWlsCrXJbgnJhcUPT9l6174gLmU1bx/EfQAfQw4mOVnPR7yx82JHG6HM2B7qxQDShMlXW6rpQ7aEU8/tEfRIN1i92+TRqZFgoqfEkxKl4AbgIpZemAvQAq/WOwffIbIzKSjuzUISlsjxzT2gANKT7LJAlorXgT1UlsqOKDXi9APtGz5M2SXZkKIb17rN8RNd2rdEzTUmzTZpnsV50hUZjUVVchSor3xzkWmUl2i0WtAa4EbdseLNlcnS4PpYMKgra3J+m7UvN0DUIMXHsrdDZprKAHM9r51noJd8KfWMHym0lJYUbrfDxWM9oblZM0bMlzJZvqxImoT0XU5DcwpUNq7iRGuzv2jPalcD6QhKxWcn9PSLbJE6zveQ4EHBlbWrDUfnmKiLKse0+YEIYISACEgrCVigWGmCsNJiEKS1ikxxvr5gH6xzzjrpUUmV2qPMEg/SI4MUpD0c/WB2g+lD6qYm1itkgic2yhr/ABXh/wAyJ4MEGQ9Nkcy1d3neAHdESpeyOF66qSv7S9NMscwsSNMBSEVyApcE1yovS+gig5HaSmGZNkTJbXVqyzcLjgNTDADJlxxyMTvHcaqTNDgMtCCAwyyIqDgDDyBrA8hqzzWIGizSWE1yy0vuCmi4H8N3VriYGpu3ZYD+GLaJTo6CZTCnoP8AoghgnkYZ+I8f8yFigsmbblnjWmZNOkCMkXXrjz3Sun5ky2iiLzNjtKyzMU5sQDd61DhKNaZGgiNatNkrzXPvKRiKFQrPTBVF4MKA3TifKKW0WO0SptoS0MwNOeYl6iY15CtBTpYNM6QJyIIWtI4t2d8enmz0+ZpyRKwdgS8xlNKG7ToAt0DQUWX/ABCLlpgwqM8sMOkKj4NoMfP9vmza3nRwC7MHKsBqxDXaEVGe0xtOTnLc8ywmTOkHqCas128DdAqLxNHxJ17qRdSOaR6gG1im3CnccjCE6vEa/Q4xmLR7SNHyqB+ea8K4S60BpqJNM8q1GyDknp+zzpbJKnvOuEsTMR1cKxYreBFMACKqadHIZRbLRYcrOcayTVlTBLmMFQORe6zAUoc61purWK6wWObZbPLl81zjSalZizAb1WJet4KReBO2K3lTp0mVKFnmCY81pbywbt3F05qpArQllx3YxpZrOJFJhDTBKo7DCr3aEgagW1Q5INsuk5aooYvLwGMxXUZdphQ+cS2tSFCwZStDiGBGW2EnWhZaksQFGvjOMXpzTcu/UBFoM6Cp76YmMZMqgvM7YcEsj8ibpjlGzErLUiWMN7Ya9g3Rm7VplyM1QRU6Q5Rs1RL164bo7krbLTRghCn4nN1e/HEjuBjx1LI7Z9H2MSohztKKpqtZj7TkPCHyFtdpastJsw5dBGYDdUDCN3yd9nMpZiG0uJv4FBCYAnFus2WQu+MemykCqFUBVAoFAAAGwAYCO0cHieafa0vhPlzSpWRNaXPDrNQ0ZCpqDnrptrGft9r5wigoBlt7zH05y55D2fSSfrP1c5RSXOUdIfhYfGtdRy1EVNfBOUfIC12J/wBelZVaCchqjbBXNSdjAR2UFHc4PLLJsSPZlygn2O085LqZJos5K0V11fvjMHvGRMfSGh9LSrTLEyS15ciMmU9lhqMfNOi3XCWOiPh741vJjTM2wvzprcrdmLqZP+oYkH6Exjrq9zo+ytxtcnu1YSsMD1AIyOIgJj0HiHVhKxEt9uWUt5iBiAKnPGOj2hRmRAHYmGkxx95U5GuXrl8ocTAFbpodQ/tL50P9MQg0TtN/4YOxl9ej/VFYGgUotKaR5u2S0o5DJecqrUKmq3cAaklV3igi0M2Y3UAlr2nxan7AOHiY5240mSz3r5lfpe9YlLMFM4A4ro9a1es1trmoHcvVHlFZaNJyxbVQVvKolthQC/itNvw5bc84t3tAGuPPtO8q7MZxZaLNl0BmKtaquN2pwYhqUFDr3wYRuZDXZ0xcg6rM8cUbXT4U25w3S2lpdmS/MN1cN2FabVrjSM3Z+U6znfmlbnpNmd+sKPW4SuAIB6K7ulrjz3lByim290WgQEgBbwoWyBJCrSlTntjnHJFycVyuf1NaGkm+Geop7Q7KB16+Ez/44I860dyZYy1Lm6xrUZ6zTEYHCh8YI3Zi0QbbyhnPM50pLAFJV1UYKahu0zUIq22td0UyWlpk7nHN43gTgKUBxAAFFAFcAKADKJukxKd15oFKipAIIqAbxCigFWvUFTTIYRX2bR7TJbstDcoSKi8Qxui6M2NdkYXB6JJJ7F5KV2vzkmTElVAqqEpepjeNRd1401xCnaYnILoovRCgrrWgw2UOccpFunyZc+zq7qrG7Ml6jQgUOwg1H70OeYJstVdVUqiqrAgZYYjOuEVI5tnKZbOceovInxEkvdqcDXA0rti0sGkBZqkVVqFCQwKvfxRwtOkgCnHa4x1RVtZpiywqLMAcfrBqYhqrUaqfnGl5NcmZltSXKKLLRCb003+iOtQ51JyCrTNdZxoo4WLSk6daZC2dKsgRKKKgiXW41KEqddK0J2R7KbNaJ1nYvQFpbuqpQkqGQYN44EVvXcMwT5j+ins0ydKmE2afLCizSn6KT5ZJLjnGNHNGIuEit4ipwEaHR/tRE61sZwNnIs4kqhN1EdTWZUGlSxChRiVoRrxlFSRXaU0pKkosuW14ipu4m6TrqYoHs8x156abksnrHjDxix0rLssxzakLc0xvOpF1bxreOdQDn3kxytmk5bSkkorXTQALQ0IYjtVz2VypHnjhrdnqn2jao7EvQVtlyxSWsl2YUq1GcXhTDHonwjSWnlfNdCt0IT8UtiDTWMQY82ZZPOEszBgxJBQYMtAeqTSlBFppjR1nmB7TZiVTFpq0aspy2NVVarLPwnLEitQY9FJcHkb1bs2OhuUdoQIgmFitas4DHqgUyFManGudNUaZOWj0FZSk0xNSATtpTDzjxHR8pasHtNw0AFDNJGFexgNcWayZIxa0sciOjOpS8a16Gyg8Il1uEkz1Kdyrnkkghd1AQPMRyt3LGYUZWWQQVN4MpII2EXulXKlMY8zC2aqkzjS8SRzc/EY4f4eI11hJ1pswl3L8wgit5UYVcFaFgUGGGoazCy6dixl8nZTWhpqoURlqJOJVHPWANchq2eEO0wjAXU+Ihaaq6o78l9ICols1FHVO7LGH6emSwGVzhhkDtzoAT5R4W3LLTPqR9nFt4Gu0vyonOFWSeaUAVavTfCmodHwigHK+0ynuGcWxD01EA1K1zAxy2RmJCWUitCT/AOXN+qReaDWzzWYlVYCq1ZaUuZijAEZmPVNN20z5ekvuVvKyVPscvBucc1Cr8LK20kaqnX4ZxSvyotE0oJUx2IQBhTWCa5E0AwxJ2xkdLT1AUqaXgQRTE4kVGGOZ168xCaHtVASC1KbDWuzrVoYsMj5FUzatb7XWW8xmKCZLOF01owNDTHIGNHyi5eS5E8J+tF1iHAEujAFcQTUnAnZqjEWDlK1nqEJAmLibuWP7dKxS6WtRmMT0VV0VsQKnuOrL0jrrcmZk1R6Npj2iyGsxZZc3pXlWtALygEEEVrjq3RSyOX5apWRgDrmU/ojI2mehkyZVL1xZhrep+scnEimIGBprix0ZLeYzhecVWNSwkrQC6RWlVRRgusQszFpkzTHK+bPSYJctU5pVYsGvEF3WUMCox6RoBXKsUGktNWmWplzJsznT1ulTmx2QFPWOuvhtjV6F5Oky5iWJltDiarz5zFQLwDc0qhjRgtXYnEFiKVCgmHb/AGZW2YxcC8N8xC13ZWuJzhZTCT7RMYXmZ2FaVLE403mHStH/AKmZMYMSQbgAOAUgs53avGL/AJQaFm2WvOtZwLnOLLPSqrXkDUu3ScTjXPEYxAtsmZNAmVwMsEGUjCWFp0koMFocCMsN2C9iqNuiz9n84c7JmPMS8GazXCRfZCoKUGwGgyOWcLN0IZts90QGZLklWICgtgOoLueFAczhjsjL6DlMXJUkc2Q5IIBABzoe7Yaa42cjlRNlK7SSimcxaY1azGIAAJIuilMhSmBwjzrG1mc1w1T+ae37s3LKunpfiaNvZ5pJ+mJ0qUGoRLLOCn4SFFK90JFHZuV73RetMxDjVRKl0BqcsMoI7e34L1/g49WHn6fyV9usEuVKmTplocTityhSiNTpBVYpVcFGFDWpyxMU+gdJ2aU3OOZhI/y1RbpYGqEk4ilBXOpINRSh66Vm2q0gC0T+cAxAatATXGlaVxziHL0Qdsv+An5mOUskGqZ9OHZM0ZKUVx8jnoeyo4ns7uD0St1OuaktVjgmQORjSSdDWPm1DWibXC8OabEmgYXucunHHVjFINDbSv8AtiOi6Ipm2WX6tMNdMV2xHlXj+5PwGV/1fcvrPJWYCFmIrkgIrDpMzEKoUBDQZZmm+PTtBvIsqXkBKygAuwsVDl2rheCsAafGZv4aeKLM92ZJ6OL6OrL0EwYYqSAuOOow22cprVbjLszTKI0xq0wMxpjlmLdo1Y0AzwFI6Y3as8+bFLHLS2S+W/LWdpOYqgBJSkEA0NGxBe9Sqihy3CK6wWSUga9O6ZFKg9G6KYVKnZnuyjcNyItLUWXZmlIMheRCaZFjeqT3xKk+zi1HMov7U16/ygxiU2+LO0MENHtSSb+noZ/ROkpUsqZJUm5cxOSsym9gRjUDwPdGplco+jcuqRjrauOZzwOuojvZvZlO+Kci919qd1btInyPZw6EMtqZWGTKjAjbQiZURzfU7jDw43zk+jIcnSjlQy2YMmKhhLYjDAitMTHSdpeSrc7LMpnAuALLZHp0icSuGJBIBxoIvZfJu2qBd0lOFPwMfnMxhzaCtxz0hX9qzofHEnHfnGrn5/T7mOhH8xekvsYMMJloEznaEFnUPzd1cqKXuA0ph0sMMSIWaCrTQ5IZm6YIUFSDiAABdxzwjZTOTVsvXv0ga0p1CB/CGp6RxbkSZqkT5st3pRJoVhMwpRXOPOpQUx6Q1GmEYnGUjtjcsXwZV+if2MGNGSrgQA0Brgq50u53dmENGi0ApV7vZoLviKRtB7PH/wBeX4IxEKPZ4/8ArJ/A0ZvL/aM9CH5q9H9jz+VLWVOWgqqlTQ9nAEfOLjSllTnBvBNR3ikS+VfJJ7LLWbfVwWuG6rClQSCaj8NPERx0HoprZMVLwUlGoWBINwgUoN1T4GJJStPvPQq0OOr9dyH7quHSmenfsxhyWVBW6SKkk0u5nPClMaRrB7N3/wBaX/A/2h49nDj/APolj9x4vvjz9CH5q9H9jJmQlKMLzE1LtQudVL2zwjnMsiNnePiv23xt5fs7AHSmh21ihC07rpJ8xAfZ+R1Xsy/+izHzmFvSkX3pjoQ46i9GY6VooMKKDlWpZBvxYinmY6WmyS7q3mVyoCgVY3VH4sFpuUmNPN9nLMQWtCHZWU2A2DHAbhDf+zU/66f7TfeHvfM30Mb5y/RmWncwa9EHeaiOlt01LmSpUt5dnXmwACo6QoAKE3jXIeMaX/s1P/iE/wBo/wDVHNvZu3+uv+0R63/pD3nh9S9DFe+b6MpdD8q/dlZZXNkMam8K4iuRqNsSJntOmpQVkipAwQn+o0/OHWnkDaF6vNv3Eg+qiKe0cmrVLGNnmU3AN/wkxLmuUzqux45/9l6fyQNP6Ya0s5mMgBvAIroBVgQ7DpECoLYVpiTripTSSql2oIyNXBfYB1saDZ4xPn2YrgyFTsYUPqIiTbKjZoDFWV952/xi5jMpLOxl2gurBVJON9KgHPAt6HGL2wy5Cypic/Zzzl1lLPQoQTeagXOmFBjnECZoxSep/Mawx9Fj8X8Z+sb6t8M5f45/P+/IsJNhk0/7zIOfx7+6CIkvRYpm/mPtBF6j8TH4B+B6pZfZ4qsGNomAjWiKp82LReWLkjJShZpk2n+pzZB8Agi/Cw6sb0pHCWfJLlsp5PJOxqf+7If2i7ehYiJkvRdll4iz2dKa7ij1ibfMRbRZ1cgtU0y1rjtG3DOCSMOcnyyDp2z2e12eZZmls8twMZfRukGqsGOAII+hqIyvJXkLKsE7nlTnpg6jTWH6vaVVFpe/FXupG4aWe/u+2ccLoi2Zof77M1so7l+5hPem7bfyj6RyKjikMJ3RLKd/eD2m8zDTM3n+aOAZTmwjoPGFihXm0y4844mcdphbRORBVjd7yPpEJtIyu0fIxdxsTfetpPrDDad5iEbbJ2t5R1lsjdVXO+4SIUyWjo1o3+sNW0DVWscZs6WoqVYDKtykRm0rL1K3oPvFpi0VnLvTMuTIQTw7K8xRRCL3R6RPSw1AeMV3JS22EsF95myJqMW5ubLpMIOIWowxGdK51oIz3tY0nfazBQVUc41c6k3BsGQGW+KDlHy3nWt0mTVlc6hwdUpeXWrKSQynWMouhPkqnJcM9xsNr5yWr0YXgDS9Wh1iowNDriYlppShYeNI895F6SqAsidf55WniUTemSrlxHSpxOJNNZC1xNY0CW+a1aFjjQ0XIjUcMDuhpZnUahLYdTN/EY7C2trcjx+8ZhZc9+3Q7TT0h6aLataqe8Ej1ziV5i/I0TaUp8a+aw9NJA5EHw+0VVnkuoAqoGwJT6xKRDt9BEKT/wBIfh8q/aBdIA6mHhEFgRDC52V84AsPfUJu3qH5x1LDtfOK+WGJyI74mItBSuf96fKACcqsKNdYbCKjyIiptHJ6xv1pMsdwK/8ADSLZq6o5kbYNJmlJrhmatXIWyt1GdO41H8yk+sVFq9nvYnqdzKw9RX5RuSsJcjGiPgdl2nKv9mYeRyC6IvTDXXdApXdUg08BBG6CngQRdES/isvj+xK5zcfL7wBzsA8YvfcJfZ9T94BYZfZ9T946aWeYpAeBBXbXz/tF37hL7PqfvCixJ2fU/eGliykKDZ9fvDZgFMSAN8XpsMvsj1jnN0VJal5AaZVrDSLMraLTJBzvH8I+xpEObMB6kiYd5vD7xuE0dKGSKO7CF9xl9n1P3i6SHn6SJ5OCEDvpTzMSpejp2sD+KvyEbf3NOz6n7wGxJ2R6woGNGj31hTur+UMfRxHwLv6tY2vuSdn1P3hr6PlkUK4d5+8TSy2YNVIe6BjSuCmg7yBh4xLMiYPhJ8vlWNfJ0XKQUVAB3mp7zWpjoLGnZ9TE0sWYW22F5ilShGwmmfdXCM9P0JadUonfhT5x62LGnZ9TB7lL7PzjSTRGkzxPSXJedOW5MkF18Kg7RRqgxiNJezG2q36mS7KdTNLDDzYAx9RmxJs9T94PcZfZ9TF3CR8zaF5G6Xs9QtkBVsw0ySO4hr9VMb/kjoO2ylmtaEVXmOXuh1KqMcAATtOJNctkete4y+z6mD3JOz84jTKYtdHzcB0R4n7R0/Rz41YZ8bI2Huadn1MJ7hL7PqfvE0izKrYdrHy/OOi6OGHSbPbGm9wl9n1P3g9wl9n1P3hpFmf9xQHLPf8AnC82BkAI0BsSbPU/eENgl9n1P3hpBnwIa2O3f940P6Ol9n1P3g/R8vs+p+8NIszoUbT3wpB3RovcJfZHrB7hL7PqfvDSLM2Bjl94TjVGkOj5fZ9T94Do+X2fU/eGkWZtacE/eFjR/o6X2fU/eCGkWSoIII2QIIIIAIIIIAIIIIAIIIIAIIIIAIIIIAIIIIAIIIIAIIIIAIIIIAIIIIAIIIIAIIIIAIIIIAIIIIAIIIIA/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data:image/jpeg;base64,/9j/4AAQSkZJRgABAQAAAQABAAD/2wCEAAkGBxQTEhQUEhQVFBQXFxcVFxcYGBkdFxgXGhgXGBcXHRocHCggGBwnHBcWJDEhJSsrLi4uGB8zODMsNygtLisBCgoKDg0OGxAQGywkICQsLCwsLCwvLCwsLCwsLC0sLCwsLCwsLCwsLCwsLCwsLCwsLCwsLCwsLCwsLCwsLCwsLP/AABEIAMIBAwMBIgACEQEDEQH/xAAcAAABBQEBAQAAAAAAAAAAAAAAAQIEBQYDBwj/xABMEAACAAMEBQkGAggEAwgDAAABAgADEQQSITEFQVFh8AYTIjJScYGRoQcUQrHB0WLhFSNygpKiwvEzQ1OTsrPSFzRUc4Oj0+IWJET/xAAZAQEBAQEBAQAAAAAAAAAAAAAAAQIDBAX/xAAwEQACAgEDAQUGBgMAAAAAAAAAAQIRAxIhMRMEQVFhkSIjMnGh0RRTgbHh8BVCQ//aAAwDAQACEQMRAD8A9rFqTtDWPLOEFrXbszBGeWqK0Dpaz095/wAvvMNRaAasJeqmTU7I2xqjnqZaC1p2hq9TQesKLUnaHBp84q679uvZMFPih6nfr2n/AFDv7/KFDWyXatJypaF3mKqKKknZn9IWy6SlTEDo1VOINGFRjjiPwmPP+UekEnTuamTAllkKJk92YgFgCAlScesgpvbWIgaT9psssJOjpLWqeQwUUoijpXSTUYdMYV1UwwiJF1M9H0vp+z2WUZtomrLlrgWNczSgAAqTiMofo7TMmfKWbKYmW4qpKutRtoyg08Nm2PP7HyHM+alp0pNNpmijCSOjZ5TH4VTWBgKnOgrXGNpQAUFABlsAGWGobtgURaGotDbU7XoftHSVPVhUGox26jQ/KKOZxxtiToVuiy9lz5NRvmTDSTWy1viC+I5QkKLqZ2viC+I4wkKGo784ITnBtjhBChqZ35wbYOdG2I5hphpJrZK50bYTnl2xFhpi6Sa2TOfXbCc+u2IcNMNKGtk73hdvzg95Xb84gGGmLpQ1skztKSlYKzUJFRg2WWyE/S8nt+jfaM5yhShlPsLIf3gCPVPWICTPlDQhrZs/0rK7foftB+lZXb9D3bIyAm+cPU954px3CGhDqM1Y0tJ7fo27dvEB0vJ7Y8j9oyt0nXTu43nzEAQDj0r6ZZA7ouhDqM003TshVLFzQCpojk07gtf7HZHKwcprLOBMqcGANDQNUeBFfGM/TVnu213GtKjdgsYyevuNqDj/AAJmeAoBXZiBdJqowwjMo0VSbPWzpmTrcDcQwPkRBGWQmnRNBuUt6hqGCLoROoydN09ZQSWtEkAMSazENKC6duNdUUto9oVhR1lJMafMIUKkiW0wtQ3jdKUDYbNh2GHWrkBYJjFvdkVjncFMTiajG6ThgSMMs4tND8n7NZamzylQnAvUliBhS+TewpqYEbIgKeby5Jwk2DSE16igaS0teuTiztgMhWkUWmNLaZaWZkwStHSuiFAImWhjU4ZkLgTUkVGyPSt3j566UpjU40IO0Rlbf/8As2+XKzl2cc441GZhQUrSoqo2jpA5iIyxqzO6K9kchrs22TrROmHpOpegvNXAml6uIxqOkuZje6J0LIsyBLPKSWv4VxOqpOba894wrE0cePzr5NuMLx9PHZtNKZgRUiNticcca/xQhPHHHgICeOOM99G8ccfaKZGPxxxthdFzaTSvaX1U4ejN5boa/HHH2iu5VlcZqQ3fqI8QSPEQBpIIajggEGoIBB2g5GHRDQQkEJEAQQQkUghhDCmEikEMNMOMNMCCGGmHGEMUo0w0w+Iek7VzctmAq2AQbXY0Ud1SK7BUxSFFyo0vKuc0HHOCbLAXGpKsGcKdZC1rTKoivsmOeMQtMaCTo1F40xfJi9SWmVGTEmuG2DR81pZEuYa1wR9TfhbY3z9IFL2WY7A8ccZaxHBI7Lxxx6VFMjieOMtZ89ghOPpl5YDcNsHHHGzcIOPpx9YAQjjP5Z786nDKK/T2j+fksnxYlTrvjfXM4gkGgGFIsTx4fKnplgYD9tXlUfJT5wKnRhNG8p5kqUsu7euC7XojAE0GIrhl4QRa6R5MX5rurBQxrS6xxOeIUjOuRwgjjpn4nX2Geg7PLVuwAOHgAdxha8Y11bcdesgjYYb/AH8Mce7eejuEFeN30HkNjRowNnzQiMzdVVLnLICrHKm3GlNu2M9yKkky5k9+vPcua7ASFHgS1McqY0pTpy4tRSyMo60xlljxJrvqVUiuePWaLfR9nEuWiD4FVfEDPvJx8d8TvNdxI/P8+Ne/ODjjjLbmErx68YeCmDjjjzzjRgCeOOPnDTxxx9Ap4448TDTxxxSAObGIdtnqqlmNFGZ9PE6qayYlvFYqc6wc9Qf4Y26ucPrd3Y68FhDtDz7SSSGCKASslhUULDBmGIY4nCoWtKNjXRWO3hzdIKTAKlGzp2lOTrvG3GhwiusKUJ7uPlEifIVxRhWhqDUgqdoIxU7xEotlpCRWy7W8vCZV07YHTH7agYj8S+IFKxYS3DAFSCCKgg1BG0EZxCjoSFhIoGO4AJJAAxJJoANpOqI9j0hKnVMmbLmgZ3HVqfwkx4r7c+VLtaRYUYiVLVHmqPjdukA20KpUgZVauoUzuibQ8t0aVVClDfqKrXEio7wCN++Oc8mk648Dmtj6UhIzHIblP74jo5HPSrt+gpeVq3XpvusMNm+NPHRO1aOMouLpiQ0w6GmNEEikt8y/Op8Mr/mMP6UP/uHZFnpG2LJlPMbJRWm05Ko3kkDxinsqEKKmrGrMRkWY3mI3VJpupAHK2JUDvp5/mBECZZVYFWFQcxxkd8Ws1ag+nfmIjERohEsMwgmW5qwFVbtrlXvBwPeDrieOOOPlEW02e8ARgymqnfs7iMDHazzLyg5bRrByIO8YiJ5A68cceWs49OPyGMHHHHdCU4+n5emuKQONWrLd45DVjiTjX3kbfAdI64Bxxwd4ygp8vT7d1Bv1QA5V46f9Bu+UEKAdhO+6T61FfKCIUtx+fyx3/tGhwyMFeN/38j+GKaxacBcSrQhs845K1CswimMt8VfEgAGt0DVFxxr7t5OVPiruEYNNGa5SHnLZYpGYvtOYfsY/0v8AWNIOOPp6HI5mwfrdKT3zEmUkoa8TjhnrLigruFcY0449d/fr254xEV8IU8ccbhlAeOODAOOP7D6nHH2EaINI444EIRD6cflqhCIEK23dNhJGTC9M3S60u97HDuDbIlFI5aPWoabrmGo3IMJY8ul3uYkOwAqTQDWTEL5D7OM/D6x3EY3TPL6y2YN0r7ZgDuGH96RgNK+1u1OSJKLLXIYVbzwjDyx7jtHBJ87HuNYp7fpNLOS6TFU5sh6j49I0+Fs+kM9ddXjq8uLc7L0mdjgEQEk+AqfKJws+lZwolhcXsQWSjHXiXOHjSOUssn8KO0ezxj8bNRb/AGjFyQvQUHAqdWwbYrpPtPnSnqyiYlOqSa94OYjya3aTmKzAChViGypUGhGzONKLfKCKURpsy7UjAKDqqWoPKsc1DK3tbfkdXLClTpLzLDTdrsmlbVLthRpTmWqzZRoQXQsL14dZboUasozlotoM13pgTQUwFB1cBEFpdolkzTLdSb1aL0AGqSMMAMY2/s15HJpNJrzJjy5UshRcu3jMYE5sCKAU1Y11R1y4p6tzGHNjUNmaX2J6QJmT5QC0KCYWPXqGCqBhivSbMimGdTHrEZzkZyMk6OWZzTO7TLt53pWi1uqAoAA6TbzXujRx1hFqNM8mWSlNtCQkLCRs5nKfKDKQQDXbt1GM5Tm8fg1jsHWR+HaNWe2NOYpbStHYb6+eP1p4RQc44BcKbMPt6UhZQum78J6u7avhq3d0O1nwP0+kUhzpHIC6x2Nj3EYHzw9YkUhsxddDhj9PlBhC8cbe4wccfnh3Qo41fOA8cfYwAlON319fCuC8d/jjX1ORwgpxwPHLxhePyz/ZzOrKAELJrND+7544+cEKs5Rh0vAORTV1VplsggUnWqzpMUpMVXQmrKwqOuTUgjA9DPA/iisWzvZaXZheT0RzUypmLW4oEt8S3WNA9f2xFsWAW8SAACa6h0SSa1oOtqIik5QTqWefaGFLkuZzKkYqXDqJhGpz0aVAIGFakxzZpEbkDaBNW0T8jOnFgCD1aC7QnBhV7uBal0jONTXjXq8Rq+lAuNNyZs6ybFIViFqlak06T32pWvdrPdFwWpnlmDqpWu7U2oRI8Gpcjxx/YfU+kHHGoQg+WH22AbIWvFftGjIcb44WzqMBUFqKDsLELXwrEjjKML7TNOTJSLIl4GbdF4jABmZag6qEDzjMpUixjqdD+U/LhJDmRZxemrQABb2zCl4XQMMWI8Y8+0/a7damAZplXZZaqJihSWIUC6FFASRri50boMIBLkrec5mlWJ2mmr0Ebjk/yaEoiZMoZg6o1Kcq7z8t+rhFub8ju2ocHmtl9kttehmPIXeXYnDDUp2bY0uhvY9IQhrTOeb+BBcXuJqWPhSPSJOXifUkwTmIU0zOA7yaD1IjsoRRh5psh6H0XJkCkiUkpcVF0UJFcSTmxJGZJwAhvKbSAkWO0zb11hJdU2mY4IQAbbwHrsiwAAFMgBTwjzf2jadvTpUhBLmyVImTQalb2Q6lWYhTgACKtjlHfDj1ySPPknSs800Zo6UeiZktXGd8FaAg41UEnLbFm2hlI6M394JMZT3G6PnFt/8AkMtEK2exMv4jRRt1U+cQLHp1DaEaeoNcKhi1xiaKaXmrryyzj6s5xxwbPBFTyTrggG3NLLokxJpXA1Ly6EGmo+hxqDDtA6ZmWSYZkiZzTzWVWCCstgLxowbXiDXcdsd9Py5YefMooVgcRXEoBjjm16mWBvDfWdyW5CT7bIafLKoqtRA1RfNDeoaYUrSp17KR4J5+rilq5XB7YYVjyKuHyex8l+Usu1SJbF5azSKOl4VDAkGgONDSo74vCI8Bt3JC2ys7POG+WL4/kqIi+8aRkNVTa0auRVwK+Pyj5qzPvR75dmi94yPoeEjyDROnNPvTm5RcbZkpVHm12vnFzb9O6blKL9iRyR/kUbHfQtd8qb46dVVdM5PA7q16nopis0ovSB2inl/eIXJq1WuYtZ5TDBlMibKcGmos12YN4Aiy0qvQB2EeuHzIjonZxlGnRWTUqN+Y3EZQ0NW6dtR4509DDxHN8PMH6H6xog8whHFaQpisnTTONFrzStR2Gb0rVEpjQGlT3gY5LAuhtLy7Qr80xNxrjVqMdovDEVBx3GLEbuPKvyit0LK5tDLvVus9MR1S5YDXlUjwiwJ4w+0RPYMUbPT54flCE1NBmPPbQZnMjIDKGlq4atfdsGJ+UOyFMgNWrbkaDOmqKB6y0102fDqwGZrlBAskkYEgZfFqw1LTVBAHZP1rj/SVhTE/rWUyxXaZakHtAkbAK0ftBe9Ik2cZz58qX3Dokndiw1LGmQACgACgZDIdcjIUHw5gRl9OOJmlLFLrhKSdO3VowXaBjKBzHhHKXB1hyaDSFiWYgFboWjA7KKM8cgC3xRX6K0XNlMhDG4cWoTvBvDXjQZmLe1noneQm3rMUzx2jXHSteAcwCO0cwY0ZG5HDEEUI6OBGzOgw9Y6LM37s/wAoDU51pn8WRw3a4br2eJ+WyBDpe2ehjL8qdBJabRZ74F1aiYTUEoVcquwdJa12CNLe2/ceYyivZA86jCoU1AOXQVad/wDinyiPcqdbo4WEPKFJctXkil26Flud4UUVhv6NdmszrNbUckKekM1IIcd6nERVSdGzUm1WZ0ai8KkV1moyOHzi1tNmR6X1BpkcmG8MMV8IoJEnqjjjOB8SveT5Cn1EVbTJkhFNedWqKQ1Ay3qAG+MCKkDEa8ThEHTWli8i3CSsxZ0izzM1ydkcgKcVcgIDgTmNsAUnKbldKmFpaAzZamlQyqjEZ4kGo1VA7jFJZtMdLoS0UAVuibMI8bioD41jzGyW00ANSuoRptEW13wlqScgq1r6R3jnnGNRdI4S7NCTtq2P5QaQkzWJaxy1evSarBq6iGQreHfGbLhWDSmYMpqAWrQ7jTDuMbfTPJi0tLB5u73utfImsU3JXkrMtVpEhBdIJMxjlLQGhYjWdQGsnZUjtDPHInuvMPBLFWz8i65NWX38GQkv9ZNoJjEdGVKAF9/4iwUZk01R7no6xJIlJKlC6iKFUbht2k5k7TETk9oGTY5XNyFoM2Y4u7dpj9BgNUWceR1wjtu92EJWCEjJAMJBCGKAMcLYtUYbq+WP0jtCGAKAGGTh61HmMPWkLSlRsJHkafSIulrKJsp0atCK1BIIKkMpBGsEA+EUHF7Rz5KI3QFBMYHEkivNqRkaZnVWgxynS0CgBRQAUAGAAGobBFboKQEWYAagTLoO5Ulp/SYsoIMgu1ybsDUOzPonec6xNJJ20/e8s4rNPghVYGmN0nceNW2J0mZVVOAqAdQz78Yi5DO3H5ZmFGG7zG86l101w3jL/wCsJTd6eJ+CKQW7XZ/LqwOuCFvsMq/zeOuCBSz2V7sf3F19zZNGMVD+nAzH/IFK1FAVTWd7PrjXI2zOmraQT8NDnMGaxnNKUl6Tsz5c5Kmy65ZXyvZ2pHNnSJopjVaWM8329VV3N8R2xJvU15bTsO9th2RFlremscwoVcq4lmJxuk9V01xKUHDw27LpyA2RoyApu1j4e8a4N47sAPoYKni9mM9UBPr3H0wMABP242xWaKNXmNWuf/G6k+SJ5xNnOFVmOQBJ2bYpuT1rNWlsCrXJbgnJhcUPT9l6174gLmU1bx/EfQAfQw4mOVnPR7yx82JHG6HM2B7qxQDShMlXW6rpQ7aEU8/tEfRIN1i92+TRqZFgoqfEkxKl4AbgIpZemAvQAq/WOwffIbIzKSjuzUISlsjxzT2gANKT7LJAlorXgT1UlsqOKDXi9APtGz5M2SXZkKIb17rN8RNd2rdEzTUmzTZpnsV50hUZjUVVchSor3xzkWmUl2i0WtAa4EbdseLNlcnS4PpYMKgra3J+m7UvN0DUIMXHsrdDZprKAHM9r51noJd8KfWMHym0lJYUbrfDxWM9oblZM0bMlzJZvqxImoT0XU5DcwpUNq7iRGuzv2jPalcD6QhKxWcn9PSLbJE6zveQ4EHBlbWrDUfnmKiLKse0+YEIYISACEgrCVigWGmCsNJiEKS1ikxxvr5gH6xzzjrpUUmV2qPMEg/SI4MUpD0c/WB2g+lD6qYm1itkgic2yhr/ABXh/wAyJ4MEGQ9Nkcy1d3neAHdESpeyOF66qSv7S9NMscwsSNMBSEVyApcE1yovS+gig5HaSmGZNkTJbXVqyzcLjgNTDADJlxxyMTvHcaqTNDgMtCCAwyyIqDgDDyBrA8hqzzWIGizSWE1yy0vuCmi4H8N3VriYGpu3ZYD+GLaJTo6CZTCnoP8AoghgnkYZ+I8f8yFigsmbblnjWmZNOkCMkXXrjz3Sun5ky2iiLzNjtKyzMU5sQDd61DhKNaZGgiNatNkrzXPvKRiKFQrPTBVF4MKA3TifKKW0WO0SptoS0MwNOeYl6iY15CtBTpYNM6QJyIIWtI4t2d8enmz0+ZpyRKwdgS8xlNKG7ToAt0DQUWX/ABCLlpgwqM8sMOkKj4NoMfP9vmza3nRwC7MHKsBqxDXaEVGe0xtOTnLc8ywmTOkHqCas128DdAqLxNHxJ17qRdSOaR6gG1im3CnccjCE6vEa/Q4xmLR7SNHyqB+ea8K4S60BpqJNM8q1GyDknp+zzpbJKnvOuEsTMR1cKxYreBFMACKqadHIZRbLRYcrOcayTVlTBLmMFQORe6zAUoc61purWK6wWObZbPLl81zjSalZizAb1WJet4KReBO2K3lTp0mVKFnmCY81pbywbt3F05qpArQllx3YxpZrOJFJhDTBKo7DCr3aEgagW1Q5INsuk5aooYvLwGMxXUZdphQ+cS2tSFCwZStDiGBGW2EnWhZaksQFGvjOMXpzTcu/UBFoM6Cp76YmMZMqgvM7YcEsj8ibpjlGzErLUiWMN7Ya9g3Rm7VplyM1QRU6Q5Rs1RL164bo7krbLTRghCn4nN1e/HEjuBjx1LI7Z9H2MSohztKKpqtZj7TkPCHyFtdpastJsw5dBGYDdUDCN3yd9nMpZiG0uJv4FBCYAnFus2WQu+MemykCqFUBVAoFAAAGwAYCO0cHieafa0vhPlzSpWRNaXPDrNQ0ZCpqDnrptrGft9r5wigoBlt7zH05y55D2fSSfrP1c5RSXOUdIfhYfGtdRy1EVNfBOUfIC12J/wBelZVaCchqjbBXNSdjAR2UFHc4PLLJsSPZlygn2O085LqZJos5K0V11fvjMHvGRMfSGh9LSrTLEyS15ciMmU9lhqMfNOi3XCWOiPh741vJjTM2wvzprcrdmLqZP+oYkH6Exjrq9zo+ytxtcnu1YSsMD1AIyOIgJj0HiHVhKxEt9uWUt5iBiAKnPGOj2hRmRAHYmGkxx95U5GuXrl8ocTAFbpodQ/tL50P9MQg0TtN/4YOxl9ej/VFYGgUotKaR5u2S0o5DJecqrUKmq3cAaklV3igi0M2Y3UAlr2nxan7AOHiY5240mSz3r5lfpe9YlLMFM4A4ro9a1es1trmoHcvVHlFZaNJyxbVQVvKolthQC/itNvw5bc84t3tAGuPPtO8q7MZxZaLNl0BmKtaquN2pwYhqUFDr3wYRuZDXZ0xcg6rM8cUbXT4U25w3S2lpdmS/MN1cN2FabVrjSM3Z+U6znfmlbnpNmd+sKPW4SuAIB6K7ulrjz3lByim290WgQEgBbwoWyBJCrSlTntjnHJFycVyuf1NaGkm+Geop7Q7KB16+Ez/44I860dyZYy1Lm6xrUZ6zTEYHCh8YI3Zi0QbbyhnPM50pLAFJV1UYKahu0zUIq22td0UyWlpk7nHN43gTgKUBxAAFFAFcAKADKJukxKd15oFKipAIIqAbxCigFWvUFTTIYRX2bR7TJbstDcoSKi8Qxui6M2NdkYXB6JJJ7F5KV2vzkmTElVAqqEpepjeNRd1401xCnaYnILoovRCgrrWgw2UOccpFunyZc+zq7qrG7Ml6jQgUOwg1H70OeYJstVdVUqiqrAgZYYjOuEVI5tnKZbOceovInxEkvdqcDXA0rti0sGkBZqkVVqFCQwKvfxRwtOkgCnHa4x1RVtZpiywqLMAcfrBqYhqrUaqfnGl5NcmZltSXKKLLRCb003+iOtQ51JyCrTNdZxoo4WLSk6daZC2dKsgRKKKgiXW41KEqddK0J2R7KbNaJ1nYvQFpbuqpQkqGQYN44EVvXcMwT5j+ins0ydKmE2afLCizSn6KT5ZJLjnGNHNGIuEit4ipwEaHR/tRE61sZwNnIs4kqhN1EdTWZUGlSxChRiVoRrxlFSRXaU0pKkosuW14ipu4m6TrqYoHs8x156abksnrHjDxix0rLssxzakLc0xvOpF1bxreOdQDn3kxytmk5bSkkorXTQALQ0IYjtVz2VypHnjhrdnqn2jao7EvQVtlyxSWsl2YUq1GcXhTDHonwjSWnlfNdCt0IT8UtiDTWMQY82ZZPOEszBgxJBQYMtAeqTSlBFppjR1nmB7TZiVTFpq0aspy2NVVarLPwnLEitQY9FJcHkb1bs2OhuUdoQIgmFitas4DHqgUyFManGudNUaZOWj0FZSk0xNSATtpTDzjxHR8pasHtNw0AFDNJGFexgNcWayZIxa0sciOjOpS8a16Gyg8Il1uEkz1Kdyrnkkghd1AQPMRyt3LGYUZWWQQVN4MpII2EXulXKlMY8zC2aqkzjS8SRzc/EY4f4eI11hJ1pswl3L8wgit5UYVcFaFgUGGGoazCy6dixl8nZTWhpqoURlqJOJVHPWANchq2eEO0wjAXU+Ihaaq6o78l9ICols1FHVO7LGH6emSwGVzhhkDtzoAT5R4W3LLTPqR9nFt4Gu0vyonOFWSeaUAVavTfCmodHwigHK+0ynuGcWxD01EA1K1zAxy2RmJCWUitCT/AOXN+qReaDWzzWYlVYCq1ZaUuZijAEZmPVNN20z5ekvuVvKyVPscvBucc1Cr8LK20kaqnX4ZxSvyotE0oJUx2IQBhTWCa5E0AwxJ2xkdLT1AUqaXgQRTE4kVGGOZ168xCaHtVASC1KbDWuzrVoYsMj5FUzatb7XWW8xmKCZLOF01owNDTHIGNHyi5eS5E8J+tF1iHAEujAFcQTUnAnZqjEWDlK1nqEJAmLibuWP7dKxS6WtRmMT0VV0VsQKnuOrL0jrrcmZk1R6Npj2iyGsxZZc3pXlWtALygEEEVrjq3RSyOX5apWRgDrmU/ojI2mehkyZVL1xZhrep+scnEimIGBprix0ZLeYzhecVWNSwkrQC6RWlVRRgusQszFpkzTHK+bPSYJctU5pVYsGvEF3WUMCox6RoBXKsUGktNWmWplzJsznT1ulTmx2QFPWOuvhtjV6F5Oky5iWJltDiarz5zFQLwDc0qhjRgtXYnEFiKVCgmHb/AGZW2YxcC8N8xC13ZWuJzhZTCT7RMYXmZ2FaVLE403mHStH/AKmZMYMSQbgAOAUgs53avGL/AJQaFm2WvOtZwLnOLLPSqrXkDUu3ScTjXPEYxAtsmZNAmVwMsEGUjCWFp0koMFocCMsN2C9iqNuiz9n84c7JmPMS8GazXCRfZCoKUGwGgyOWcLN0IZts90QGZLklWICgtgOoLueFAczhjsjL6DlMXJUkc2Q5IIBABzoe7Yaa42cjlRNlK7SSimcxaY1azGIAAJIuilMhSmBwjzrG1mc1w1T+ae37s3LKunpfiaNvZ5pJ+mJ0qUGoRLLOCn4SFFK90JFHZuV73RetMxDjVRKl0BqcsMoI7e34L1/g49WHn6fyV9usEuVKmTplocTityhSiNTpBVYpVcFGFDWpyxMU+gdJ2aU3OOZhI/y1RbpYGqEk4ilBXOpINRSh66Vm2q0gC0T+cAxAatATXGlaVxziHL0Qdsv+An5mOUskGqZ9OHZM0ZKUVx8jnoeyo4ns7uD0St1OuaktVjgmQORjSSdDWPm1DWibXC8OabEmgYXucunHHVjFINDbSv8AtiOi6Ipm2WX6tMNdMV2xHlXj+5PwGV/1fcvrPJWYCFmIrkgIrDpMzEKoUBDQZZmm+PTtBvIsqXkBKygAuwsVDl2rheCsAafGZv4aeKLM92ZJ6OL6OrL0EwYYqSAuOOow22cprVbjLszTKI0xq0wMxpjlmLdo1Y0AzwFI6Y3as8+bFLHLS2S+W/LWdpOYqgBJSkEA0NGxBe9Sqihy3CK6wWSUga9O6ZFKg9G6KYVKnZnuyjcNyItLUWXZmlIMheRCaZFjeqT3xKk+zi1HMov7U16/ygxiU2+LO0MENHtSSb+noZ/ROkpUsqZJUm5cxOSsym9gRjUDwPdGplco+jcuqRjrauOZzwOuojvZvZlO+Kci919qd1btInyPZw6EMtqZWGTKjAjbQiZURzfU7jDw43zk+jIcnSjlQy2YMmKhhLYjDAitMTHSdpeSrc7LMpnAuALLZHp0icSuGJBIBxoIvZfJu2qBd0lOFPwMfnMxhzaCtxz0hX9qzofHEnHfnGrn5/T7mOhH8xekvsYMMJloEznaEFnUPzd1cqKXuA0ph0sMMSIWaCrTQ5IZm6YIUFSDiAABdxzwjZTOTVsvXv0ga0p1CB/CGp6RxbkSZqkT5st3pRJoVhMwpRXOPOpQUx6Q1GmEYnGUjtjcsXwZV+if2MGNGSrgQA0Brgq50u53dmENGi0ApV7vZoLviKRtB7PH/wBeX4IxEKPZ4/8ArJ/A0ZvL/aM9CH5q9H9jz+VLWVOWgqqlTQ9nAEfOLjSllTnBvBNR3ikS+VfJJ7LLWbfVwWuG6rClQSCaj8NPERx0HoprZMVLwUlGoWBINwgUoN1T4GJJStPvPQq0OOr9dyH7quHSmenfsxhyWVBW6SKkk0u5nPClMaRrB7N3/wBaX/A/2h49nDj/APolj9x4vvjz9CH5q9H9jJmQlKMLzE1LtQudVL2zwjnMsiNnePiv23xt5fs7AHSmh21ihC07rpJ8xAfZ+R1Xsy/+izHzmFvSkX3pjoQ46i9GY6VooMKKDlWpZBvxYinmY6WmyS7q3mVyoCgVY3VH4sFpuUmNPN9nLMQWtCHZWU2A2DHAbhDf+zU/66f7TfeHvfM30Mb5y/RmWncwa9EHeaiOlt01LmSpUt5dnXmwACo6QoAKE3jXIeMaX/s1P/iE/wBo/wDVHNvZu3+uv+0R63/pD3nh9S9DFe+b6MpdD8q/dlZZXNkMam8K4iuRqNsSJntOmpQVkipAwQn+o0/OHWnkDaF6vNv3Eg+qiKe0cmrVLGNnmU3AN/wkxLmuUzqux45/9l6fyQNP6Ya0s5mMgBvAIroBVgQ7DpECoLYVpiTripTSSql2oIyNXBfYB1saDZ4xPn2YrgyFTsYUPqIiTbKjZoDFWV952/xi5jMpLOxl2gurBVJON9KgHPAt6HGL2wy5Cypic/Zzzl1lLPQoQTeagXOmFBjnECZoxSep/Mawx9Fj8X8Z+sb6t8M5f45/P+/IsJNhk0/7zIOfx7+6CIkvRYpm/mPtBF6j8TH4B+B6pZfZ4qsGNomAjWiKp82LReWLkjJShZpk2n+pzZB8Agi/Cw6sb0pHCWfJLlsp5PJOxqf+7If2i7ehYiJkvRdll4iz2dKa7ij1ibfMRbRZ1cgtU0y1rjtG3DOCSMOcnyyDp2z2e12eZZmls8twMZfRukGqsGOAII+hqIyvJXkLKsE7nlTnpg6jTWH6vaVVFpe/FXupG4aWe/u+2ccLoi2Zof77M1so7l+5hPem7bfyj6RyKjikMJ3RLKd/eD2m8zDTM3n+aOAZTmwjoPGFihXm0y4844mcdphbRORBVjd7yPpEJtIyu0fIxdxsTfetpPrDDad5iEbbJ2t5R1lsjdVXO+4SIUyWjo1o3+sNW0DVWscZs6WoqVYDKtykRm0rL1K3oPvFpi0VnLvTMuTIQTw7K8xRRCL3R6RPSw1AeMV3JS22EsF95myJqMW5ubLpMIOIWowxGdK51oIz3tY0nfazBQVUc41c6k3BsGQGW+KDlHy3nWt0mTVlc6hwdUpeXWrKSQynWMouhPkqnJcM9xsNr5yWr0YXgDS9Wh1iowNDriYlppShYeNI895F6SqAsidf55WniUTemSrlxHSpxOJNNZC1xNY0CW+a1aFjjQ0XIjUcMDuhpZnUahLYdTN/EY7C2trcjx+8ZhZc9+3Q7TT0h6aLataqe8Ej1ziV5i/I0TaUp8a+aw9NJA5EHw+0VVnkuoAqoGwJT6xKRDt9BEKT/wBIfh8q/aBdIA6mHhEFgRDC52V84AsPfUJu3qH5x1LDtfOK+WGJyI74mItBSuf96fKACcqsKNdYbCKjyIiptHJ6xv1pMsdwK/8ADSLZq6o5kbYNJmlJrhmatXIWyt1GdO41H8yk+sVFq9nvYnqdzKw9RX5RuSsJcjGiPgdl2nKv9mYeRyC6IvTDXXdApXdUg08BBG6CngQRdES/isvj+xK5zcfL7wBzsA8YvfcJfZ9T94BYZfZ9T946aWeYpAeBBXbXz/tF37hL7PqfvCixJ2fU/eGliykKDZ9fvDZgFMSAN8XpsMvsj1jnN0VJal5AaZVrDSLMraLTJBzvH8I+xpEObMB6kiYd5vD7xuE0dKGSKO7CF9xl9n1P3i6SHn6SJ5OCEDvpTzMSpejp2sD+KvyEbf3NOz6n7wGxJ2R6woGNGj31hTur+UMfRxHwLv6tY2vuSdn1P3hr6PlkUK4d5+8TSy2YNVIe6BjSuCmg7yBh4xLMiYPhJ8vlWNfJ0XKQUVAB3mp7zWpjoLGnZ9TE0sWYW22F5ilShGwmmfdXCM9P0JadUonfhT5x62LGnZ9TB7lL7PzjSTRGkzxPSXJedOW5MkF18Kg7RRqgxiNJezG2q36mS7KdTNLDDzYAx9RmxJs9T94PcZfZ9TF3CR8zaF5G6Xs9QtkBVsw0ySO4hr9VMb/kjoO2ylmtaEVXmOXuh1KqMcAATtOJNctkete4y+z6mD3JOz84jTKYtdHzcB0R4n7R0/Rz41YZ8bI2Huadn1MJ7hL7PqfvE0izKrYdrHy/OOi6OGHSbPbGm9wl9n1P3g9wl9n1P3hpFmf9xQHLPf8AnC82BkAI0BsSbPU/eENgl9n1P3hpBnwIa2O3f940P6Ol9n1P3g/R8vs+p+8NIszoUbT3wpB3RovcJfZHrB7hL7PqfvDSLM2Bjl94TjVGkOj5fZ9T94Do+X2fU/eGkWZtacE/eFjR/o6X2fU/eCGkWSoIII2QIIIIAIIIIAIIIIAIIIIAIIIIAIIIIAIIIIAIIIIAIIIIAIIIIAIIIIAIIIIAIIIIAIIIIAIIIIAIIIIA/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cxnSp>
        <p:nvCxnSpPr>
          <p:cNvPr id="8" name="Straight Arrow Connector 7"/>
          <p:cNvCxnSpPr/>
          <p:nvPr/>
        </p:nvCxnSpPr>
        <p:spPr>
          <a:xfrm flipV="1">
            <a:off x="3048000" y="3356361"/>
            <a:ext cx="2133600" cy="1825239"/>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048000" y="5181600"/>
            <a:ext cx="304800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3048000" y="2590800"/>
            <a:ext cx="0" cy="259080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453550" y="1371600"/>
            <a:ext cx="6236900" cy="369332"/>
          </a:xfrm>
          <a:prstGeom prst="rect">
            <a:avLst/>
          </a:prstGeom>
          <a:noFill/>
        </p:spPr>
        <p:txBody>
          <a:bodyPr wrap="none" rtlCol="0">
            <a:spAutoFit/>
          </a:bodyPr>
          <a:lstStyle/>
          <a:p>
            <a:r>
              <a:rPr lang="en-US" dirty="0" smtClean="0"/>
              <a:t>When adding vectors, bring the tip of one to the tail of the other</a:t>
            </a:r>
            <a:endParaRPr lang="en-US" dirty="0"/>
          </a:p>
        </p:txBody>
      </p:sp>
      <p:cxnSp>
        <p:nvCxnSpPr>
          <p:cNvPr id="10" name="Straight Arrow Connector 9"/>
          <p:cNvCxnSpPr/>
          <p:nvPr/>
        </p:nvCxnSpPr>
        <p:spPr>
          <a:xfrm flipH="1" flipV="1">
            <a:off x="2743200" y="4038600"/>
            <a:ext cx="337560" cy="1139440"/>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3075775" y="2286000"/>
            <a:ext cx="1724825" cy="2879222"/>
          </a:xfrm>
          <a:prstGeom prst="straightConnector1">
            <a:avLst/>
          </a:prstGeom>
          <a:ln w="50800">
            <a:solidFill>
              <a:srgbClr val="0070C0"/>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 name="TextBox 15"/>
              <p:cNvSpPr txBox="1"/>
              <p:nvPr/>
            </p:nvSpPr>
            <p:spPr>
              <a:xfrm>
                <a:off x="4114800" y="4114800"/>
                <a:ext cx="556627" cy="6463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US" sz="3600" i="1" smtClean="0">
                              <a:latin typeface="Cambria Math"/>
                            </a:rPr>
                          </m:ctrlPr>
                        </m:accPr>
                        <m:e>
                          <m:r>
                            <a:rPr lang="en-US" sz="3600" b="0" i="1" smtClean="0">
                              <a:latin typeface="Cambria Math"/>
                            </a:rPr>
                            <m:t>𝑎</m:t>
                          </m:r>
                        </m:e>
                      </m:acc>
                    </m:oMath>
                  </m:oMathPara>
                </a14:m>
                <a:endParaRPr lang="en-US" sz="3600" dirty="0"/>
              </a:p>
            </p:txBody>
          </p:sp>
        </mc:Choice>
        <mc:Fallback xmlns="">
          <p:sp>
            <p:nvSpPr>
              <p:cNvPr id="16" name="TextBox 15"/>
              <p:cNvSpPr txBox="1">
                <a:spLocks noRot="1" noChangeAspect="1" noMove="1" noResize="1" noEditPoints="1" noAdjustHandles="1" noChangeArrowheads="1" noChangeShapeType="1" noTextEdit="1"/>
              </p:cNvSpPr>
              <p:nvPr/>
            </p:nvSpPr>
            <p:spPr>
              <a:xfrm>
                <a:off x="4114800" y="4114800"/>
                <a:ext cx="556627" cy="646331"/>
              </a:xfrm>
              <a:prstGeom prst="rect">
                <a:avLst/>
              </a:prstGeom>
              <a:blipFill rotWithShape="1">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2286000" y="4469300"/>
                <a:ext cx="547458" cy="72827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US" sz="3600" i="1" smtClean="0">
                              <a:latin typeface="Cambria Math"/>
                            </a:rPr>
                          </m:ctrlPr>
                        </m:accPr>
                        <m:e>
                          <m:r>
                            <a:rPr lang="en-US" sz="3600" b="0" i="1" smtClean="0">
                              <a:latin typeface="Cambria Math"/>
                            </a:rPr>
                            <m:t>𝑏</m:t>
                          </m:r>
                        </m:e>
                      </m:acc>
                    </m:oMath>
                  </m:oMathPara>
                </a14:m>
                <a:endParaRPr lang="en-US" sz="3600" dirty="0"/>
              </a:p>
            </p:txBody>
          </p:sp>
        </mc:Choice>
        <mc:Fallback xmlns="">
          <p:sp>
            <p:nvSpPr>
              <p:cNvPr id="18" name="TextBox 17"/>
              <p:cNvSpPr txBox="1">
                <a:spLocks noRot="1" noChangeAspect="1" noMove="1" noResize="1" noEditPoints="1" noAdjustHandles="1" noChangeArrowheads="1" noChangeShapeType="1" noTextEdit="1"/>
              </p:cNvSpPr>
              <p:nvPr/>
            </p:nvSpPr>
            <p:spPr>
              <a:xfrm>
                <a:off x="2286000" y="4469300"/>
                <a:ext cx="547458" cy="728276"/>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3255660" y="1921862"/>
                <a:ext cx="1365054" cy="72827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US" sz="3600" i="1" smtClean="0">
                              <a:latin typeface="Cambria Math"/>
                            </a:rPr>
                          </m:ctrlPr>
                        </m:accPr>
                        <m:e>
                          <m:r>
                            <a:rPr lang="en-US" sz="3600" b="0" i="1" smtClean="0">
                              <a:latin typeface="Cambria Math"/>
                            </a:rPr>
                            <m:t>𝑎</m:t>
                          </m:r>
                        </m:e>
                      </m:acc>
                      <m:r>
                        <a:rPr lang="en-US" sz="3600" b="0" i="1" smtClean="0">
                          <a:latin typeface="Cambria Math"/>
                        </a:rPr>
                        <m:t>+</m:t>
                      </m:r>
                      <m:acc>
                        <m:accPr>
                          <m:chr m:val="⃗"/>
                          <m:ctrlPr>
                            <a:rPr lang="en-US" sz="3600" b="0" i="1" smtClean="0">
                              <a:latin typeface="Cambria Math"/>
                            </a:rPr>
                          </m:ctrlPr>
                        </m:accPr>
                        <m:e>
                          <m:r>
                            <a:rPr lang="en-US" sz="3600" b="0" i="1" smtClean="0">
                              <a:latin typeface="Cambria Math"/>
                            </a:rPr>
                            <m:t>𝑏</m:t>
                          </m:r>
                        </m:e>
                      </m:acc>
                    </m:oMath>
                  </m:oMathPara>
                </a14:m>
                <a:endParaRPr lang="en-US" sz="3600" dirty="0"/>
              </a:p>
            </p:txBody>
          </p:sp>
        </mc:Choice>
        <mc:Fallback xmlns="">
          <p:sp>
            <p:nvSpPr>
              <p:cNvPr id="20" name="TextBox 19"/>
              <p:cNvSpPr txBox="1">
                <a:spLocks noRot="1" noChangeAspect="1" noMove="1" noResize="1" noEditPoints="1" noAdjustHandles="1" noChangeArrowheads="1" noChangeShapeType="1" noTextEdit="1"/>
              </p:cNvSpPr>
              <p:nvPr/>
            </p:nvSpPr>
            <p:spPr>
              <a:xfrm>
                <a:off x="3255660" y="1921862"/>
                <a:ext cx="1365054" cy="728276"/>
              </a:xfrm>
              <a:prstGeom prst="rect">
                <a:avLst/>
              </a:prstGeom>
              <a:blipFill rotWithShape="1">
                <a:blip r:embed="rId4"/>
                <a:stretch>
                  <a:fillRect/>
                </a:stretch>
              </a:blipFill>
            </p:spPr>
            <p:txBody>
              <a:bodyPr/>
              <a:lstStyle/>
              <a:p>
                <a:r>
                  <a:rPr lang="en-US">
                    <a:noFill/>
                  </a:rPr>
                  <a:t> </a:t>
                </a:r>
              </a:p>
            </p:txBody>
          </p:sp>
        </mc:Fallback>
      </mc:AlternateContent>
      <p:sp>
        <p:nvSpPr>
          <p:cNvPr id="15" name="Rectangle 9"/>
          <p:cNvSpPr>
            <a:spLocks/>
          </p:cNvSpPr>
          <p:nvPr/>
        </p:nvSpPr>
        <p:spPr bwMode="auto">
          <a:xfrm>
            <a:off x="618127" y="177800"/>
            <a:ext cx="8229600" cy="679450"/>
          </a:xfrm>
          <a:prstGeom prst="rect">
            <a:avLst/>
          </a:prstGeom>
          <a:ln/>
          <a:extLst/>
        </p:spPr>
        <p:style>
          <a:lnRef idx="1">
            <a:schemeClr val="accent2"/>
          </a:lnRef>
          <a:fillRef idx="2">
            <a:schemeClr val="accent2"/>
          </a:fillRef>
          <a:effectRef idx="1">
            <a:schemeClr val="accent2"/>
          </a:effectRef>
          <a:fontRef idx="minor">
            <a:schemeClr val="dk1"/>
          </a:fontRef>
        </p:style>
        <p:txBody>
          <a:bodyPr lIns="0" tIns="0" rIns="0" bIns="0"/>
          <a:lstStyle/>
          <a:p>
            <a:pPr algn="ctr"/>
            <a:r>
              <a:rPr lang="en-US" sz="4000" dirty="0"/>
              <a:t>Vector Addition</a:t>
            </a:r>
            <a:endParaRPr lang="en-US" altLang="en-US" sz="4000" dirty="0">
              <a:solidFill>
                <a:schemeClr val="bg1"/>
              </a:solidFill>
            </a:endParaRPr>
          </a:p>
        </p:txBody>
      </p:sp>
      <p:cxnSp>
        <p:nvCxnSpPr>
          <p:cNvPr id="3" name="Straight Connector 2"/>
          <p:cNvCxnSpPr/>
          <p:nvPr/>
        </p:nvCxnSpPr>
        <p:spPr>
          <a:xfrm flipV="1">
            <a:off x="2743200" y="2286000"/>
            <a:ext cx="2057400" cy="175260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flipV="1">
            <a:off x="4800600" y="2286000"/>
            <a:ext cx="381000" cy="1070362"/>
          </a:xfrm>
          <a:prstGeom prst="line">
            <a:avLst/>
          </a:prstGeom>
          <a:ln>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1875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0.0066 -0.0111 L 0.2257 -0.26069 " pathEditMode="relative" rAng="0" ptsTypes="AA">
                                      <p:cBhvr>
                                        <p:cTn id="6" dur="2000" fill="hold"/>
                                        <p:tgtEl>
                                          <p:spTgt spid="10"/>
                                        </p:tgtEl>
                                        <p:attrNameLst>
                                          <p:attrName>ppt_x</p:attrName>
                                          <p:attrName>ppt_y</p:attrName>
                                        </p:attrNameLst>
                                      </p:cBhvr>
                                      <p:rCtr x="10955" y="-12491"/>
                                    </p:animMotion>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 of vector addition 2D</a:t>
            </a:r>
            <a:endParaRPr lang="en-US" dirty="0"/>
          </a:p>
        </p:txBody>
      </p:sp>
      <p:sp>
        <p:nvSpPr>
          <p:cNvPr id="17" name="Oval 16"/>
          <p:cNvSpPr/>
          <p:nvPr/>
        </p:nvSpPr>
        <p:spPr>
          <a:xfrm>
            <a:off x="1053441" y="3888473"/>
            <a:ext cx="131921" cy="152400"/>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3326364" y="3888473"/>
            <a:ext cx="131921" cy="152400"/>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5599287" y="3888473"/>
            <a:ext cx="131921" cy="152400"/>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7872209" y="3888473"/>
            <a:ext cx="131921" cy="152400"/>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p:nvPr/>
        </p:nvCxnSpPr>
        <p:spPr>
          <a:xfrm flipH="1">
            <a:off x="762000" y="2667000"/>
            <a:ext cx="1424" cy="2057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609600" y="4572000"/>
            <a:ext cx="7848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629541" y="3941813"/>
            <a:ext cx="267765"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1096541" y="4419600"/>
            <a:ext cx="45719" cy="2676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369464" y="4433775"/>
            <a:ext cx="45719" cy="2676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5642387" y="4433624"/>
            <a:ext cx="45719" cy="2676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7915309" y="4433775"/>
            <a:ext cx="45719" cy="2676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Straight Connector 34"/>
          <p:cNvCxnSpPr/>
          <p:nvPr/>
        </p:nvCxnSpPr>
        <p:spPr>
          <a:xfrm flipH="1">
            <a:off x="762000" y="4245821"/>
            <a:ext cx="13530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762000" y="3294874"/>
            <a:ext cx="13530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a:off x="762000" y="3770348"/>
            <a:ext cx="13530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762000" y="2819400"/>
            <a:ext cx="13530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1143000" y="4467443"/>
            <a:ext cx="0" cy="1045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1752600" y="4467443"/>
            <a:ext cx="0" cy="1045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2362200" y="4467443"/>
            <a:ext cx="0" cy="1045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2971800" y="4467443"/>
            <a:ext cx="0" cy="1045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3581400" y="4467443"/>
            <a:ext cx="0" cy="1045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4191000" y="4467443"/>
            <a:ext cx="0" cy="1045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4800600" y="4467443"/>
            <a:ext cx="0" cy="1045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5410200" y="4467443"/>
            <a:ext cx="0" cy="1045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6019800" y="4467443"/>
            <a:ext cx="0" cy="1045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6629400" y="4467443"/>
            <a:ext cx="0" cy="1045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7848600" y="4467443"/>
            <a:ext cx="0" cy="1045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7239000" y="4467443"/>
            <a:ext cx="0" cy="1045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Content Placeholder 2"/>
          <p:cNvSpPr>
            <a:spLocks noGrp="1"/>
          </p:cNvSpPr>
          <p:nvPr>
            <p:ph idx="1"/>
          </p:nvPr>
        </p:nvSpPr>
        <p:spPr>
          <a:xfrm>
            <a:off x="1551883" y="1615923"/>
            <a:ext cx="6096000" cy="685799"/>
          </a:xfrm>
        </p:spPr>
        <p:txBody>
          <a:bodyPr>
            <a:normAutofit fontScale="70000" lnSpcReduction="20000"/>
          </a:bodyPr>
          <a:lstStyle/>
          <a:p>
            <a:pPr marL="0" indent="0" algn="ctr">
              <a:buNone/>
            </a:pPr>
            <a:r>
              <a:rPr lang="en-US" dirty="0" smtClean="0"/>
              <a:t>Throw a ball up while moving on the motorcycle</a:t>
            </a:r>
            <a:endParaRPr lang="en-US" dirty="0"/>
          </a:p>
        </p:txBody>
      </p:sp>
      <p:sp>
        <p:nvSpPr>
          <p:cNvPr id="34" name="Oval 33"/>
          <p:cNvSpPr/>
          <p:nvPr/>
        </p:nvSpPr>
        <p:spPr>
          <a:xfrm>
            <a:off x="7872209" y="3736073"/>
            <a:ext cx="131921" cy="15240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5583079" y="3488821"/>
            <a:ext cx="131921" cy="15240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3326362" y="2935124"/>
            <a:ext cx="131921" cy="15240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Arrow Connector 40"/>
          <p:cNvCxnSpPr/>
          <p:nvPr/>
        </p:nvCxnSpPr>
        <p:spPr>
          <a:xfrm flipH="1">
            <a:off x="6705600" y="3962400"/>
            <a:ext cx="11430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V="1">
            <a:off x="4436692" y="3246347"/>
            <a:ext cx="0" cy="31867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a:off x="4436692" y="3565021"/>
            <a:ext cx="11430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stCxn id="37" idx="1"/>
          </p:cNvCxnSpPr>
          <p:nvPr/>
        </p:nvCxnSpPr>
        <p:spPr>
          <a:xfrm flipH="1" flipV="1">
            <a:off x="4436692" y="3246347"/>
            <a:ext cx="1165706" cy="264792"/>
          </a:xfrm>
          <a:prstGeom prst="straightConnector1">
            <a:avLst/>
          </a:prstGeom>
          <a:ln w="254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46" name="Content Placeholder 2"/>
          <p:cNvSpPr txBox="1">
            <a:spLocks/>
          </p:cNvSpPr>
          <p:nvPr/>
        </p:nvSpPr>
        <p:spPr>
          <a:xfrm>
            <a:off x="4424585" y="2143488"/>
            <a:ext cx="2438400" cy="68579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1600" dirty="0" smtClean="0">
                <a:solidFill>
                  <a:srgbClr val="0070C0"/>
                </a:solidFill>
              </a:rPr>
              <a:t>Speed of ball relative to ground</a:t>
            </a:r>
            <a:endParaRPr lang="en-US" sz="1600" dirty="0">
              <a:solidFill>
                <a:srgbClr val="0070C0"/>
              </a:solidFill>
            </a:endParaRPr>
          </a:p>
        </p:txBody>
      </p:sp>
      <p:sp>
        <p:nvSpPr>
          <p:cNvPr id="48" name="TextBox 47"/>
          <p:cNvSpPr txBox="1"/>
          <p:nvPr/>
        </p:nvSpPr>
        <p:spPr>
          <a:xfrm>
            <a:off x="7967437" y="4586225"/>
            <a:ext cx="1082669" cy="369332"/>
          </a:xfrm>
          <a:prstGeom prst="rect">
            <a:avLst/>
          </a:prstGeom>
          <a:noFill/>
        </p:spPr>
        <p:txBody>
          <a:bodyPr wrap="none" rtlCol="0">
            <a:spAutoFit/>
          </a:bodyPr>
          <a:lstStyle/>
          <a:p>
            <a:r>
              <a:rPr lang="en-US" i="1" dirty="0" smtClean="0">
                <a:latin typeface="Times New Roman" panose="02020603050405020304" pitchFamily="18" charset="0"/>
                <a:cs typeface="Times New Roman" panose="02020603050405020304" pitchFamily="18" charset="0"/>
              </a:rPr>
              <a:t>x</a:t>
            </a:r>
            <a:r>
              <a:rPr lang="en-US" dirty="0" smtClean="0"/>
              <a:t>(meters)</a:t>
            </a:r>
            <a:endParaRPr lang="en-US" dirty="0"/>
          </a:p>
        </p:txBody>
      </p:sp>
      <p:sp>
        <p:nvSpPr>
          <p:cNvPr id="49" name="TextBox 48"/>
          <p:cNvSpPr txBox="1"/>
          <p:nvPr/>
        </p:nvSpPr>
        <p:spPr>
          <a:xfrm>
            <a:off x="579206" y="2301722"/>
            <a:ext cx="1092287" cy="369332"/>
          </a:xfrm>
          <a:prstGeom prst="rect">
            <a:avLst/>
          </a:prstGeom>
          <a:noFill/>
        </p:spPr>
        <p:txBody>
          <a:bodyPr wrap="none" rtlCol="0">
            <a:spAutoFit/>
          </a:bodyPr>
          <a:lstStyle/>
          <a:p>
            <a:r>
              <a:rPr lang="en-US" i="1" dirty="0" smtClean="0">
                <a:latin typeface="Times New Roman" panose="02020603050405020304" pitchFamily="18" charset="0"/>
                <a:cs typeface="Times New Roman" panose="02020603050405020304" pitchFamily="18" charset="0"/>
              </a:rPr>
              <a:t>y</a:t>
            </a:r>
            <a:r>
              <a:rPr lang="en-US" dirty="0" smtClean="0"/>
              <a:t>(meters)</a:t>
            </a:r>
            <a:endParaRPr lang="en-US" dirty="0"/>
          </a:p>
        </p:txBody>
      </p:sp>
      <p:sp>
        <p:nvSpPr>
          <p:cNvPr id="50" name="TextBox 49"/>
          <p:cNvSpPr txBox="1"/>
          <p:nvPr/>
        </p:nvSpPr>
        <p:spPr>
          <a:xfrm>
            <a:off x="3458285" y="4615934"/>
            <a:ext cx="301686" cy="369332"/>
          </a:xfrm>
          <a:prstGeom prst="rect">
            <a:avLst/>
          </a:prstGeom>
          <a:noFill/>
        </p:spPr>
        <p:txBody>
          <a:bodyPr wrap="none" rtlCol="0">
            <a:spAutoFit/>
          </a:bodyPr>
          <a:lstStyle/>
          <a:p>
            <a:r>
              <a:rPr lang="en-US" dirty="0" smtClean="0"/>
              <a:t>5</a:t>
            </a:r>
            <a:endParaRPr lang="en-US" dirty="0"/>
          </a:p>
        </p:txBody>
      </p:sp>
      <p:sp>
        <p:nvSpPr>
          <p:cNvPr id="51" name="TextBox 50"/>
          <p:cNvSpPr txBox="1"/>
          <p:nvPr/>
        </p:nvSpPr>
        <p:spPr>
          <a:xfrm>
            <a:off x="6478557" y="4687231"/>
            <a:ext cx="418704" cy="369332"/>
          </a:xfrm>
          <a:prstGeom prst="rect">
            <a:avLst/>
          </a:prstGeom>
          <a:noFill/>
        </p:spPr>
        <p:txBody>
          <a:bodyPr wrap="none" rtlCol="0">
            <a:spAutoFit/>
          </a:bodyPr>
          <a:lstStyle/>
          <a:p>
            <a:r>
              <a:rPr lang="en-US" dirty="0" smtClean="0"/>
              <a:t>10</a:t>
            </a:r>
            <a:endParaRPr lang="en-US" dirty="0"/>
          </a:p>
        </p:txBody>
      </p:sp>
      <p:sp>
        <p:nvSpPr>
          <p:cNvPr id="63" name="Left Brace 62"/>
          <p:cNvSpPr/>
          <p:nvPr/>
        </p:nvSpPr>
        <p:spPr>
          <a:xfrm rot="5400000">
            <a:off x="7143514" y="3081306"/>
            <a:ext cx="304800" cy="1152589"/>
          </a:xfrm>
          <a:prstGeom prst="leftBrace">
            <a:avLst>
              <a:gd name="adj1" fmla="val 50389"/>
              <a:gd name="adj2" fmla="val 50000"/>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4" name="TextBox 63"/>
          <p:cNvSpPr txBox="1"/>
          <p:nvPr/>
        </p:nvSpPr>
        <p:spPr>
          <a:xfrm>
            <a:off x="6890047" y="3242846"/>
            <a:ext cx="757836" cy="338554"/>
          </a:xfrm>
          <a:prstGeom prst="rect">
            <a:avLst/>
          </a:prstGeom>
          <a:noFill/>
        </p:spPr>
        <p:txBody>
          <a:bodyPr wrap="none" rtlCol="0">
            <a:spAutoFit/>
          </a:bodyPr>
          <a:lstStyle/>
          <a:p>
            <a:r>
              <a:rPr lang="en-US" sz="1600" dirty="0" smtClean="0"/>
              <a:t>10 m/s</a:t>
            </a:r>
            <a:endParaRPr lang="en-US" sz="1600" dirty="0"/>
          </a:p>
        </p:txBody>
      </p:sp>
      <p:sp>
        <p:nvSpPr>
          <p:cNvPr id="65" name="Left Brace 64"/>
          <p:cNvSpPr/>
          <p:nvPr/>
        </p:nvSpPr>
        <p:spPr>
          <a:xfrm rot="6218688">
            <a:off x="4947583" y="2540348"/>
            <a:ext cx="335067" cy="1220862"/>
          </a:xfrm>
          <a:prstGeom prst="leftBrace">
            <a:avLst>
              <a:gd name="adj1" fmla="val 50389"/>
              <a:gd name="adj2" fmla="val 50000"/>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6" name="TextBox 65"/>
          <p:cNvSpPr txBox="1"/>
          <p:nvPr/>
        </p:nvSpPr>
        <p:spPr>
          <a:xfrm>
            <a:off x="5019545" y="2708165"/>
            <a:ext cx="279244" cy="338554"/>
          </a:xfrm>
          <a:prstGeom prst="rect">
            <a:avLst/>
          </a:prstGeom>
          <a:noFill/>
        </p:spPr>
        <p:txBody>
          <a:bodyPr wrap="none" rtlCol="0">
            <a:spAutoFit/>
          </a:bodyPr>
          <a:lstStyle/>
          <a:p>
            <a:r>
              <a:rPr lang="en-US" sz="1600" dirty="0" smtClean="0"/>
              <a:t>?</a:t>
            </a:r>
            <a:endParaRPr lang="en-US" sz="1600" dirty="0"/>
          </a:p>
        </p:txBody>
      </p:sp>
      <p:cxnSp>
        <p:nvCxnSpPr>
          <p:cNvPr id="67" name="Straight Arrow Connector 66"/>
          <p:cNvCxnSpPr/>
          <p:nvPr/>
        </p:nvCxnSpPr>
        <p:spPr>
          <a:xfrm flipV="1">
            <a:off x="7932401" y="3432796"/>
            <a:ext cx="0" cy="31867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8" name="Left Brace 67"/>
          <p:cNvSpPr/>
          <p:nvPr/>
        </p:nvSpPr>
        <p:spPr>
          <a:xfrm flipH="1">
            <a:off x="8080727" y="3493704"/>
            <a:ext cx="202448" cy="316296"/>
          </a:xfrm>
          <a:prstGeom prst="leftBrace">
            <a:avLst>
              <a:gd name="adj1" fmla="val 50389"/>
              <a:gd name="adj2" fmla="val 50000"/>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9" name="TextBox 68"/>
          <p:cNvSpPr txBox="1"/>
          <p:nvPr/>
        </p:nvSpPr>
        <p:spPr>
          <a:xfrm>
            <a:off x="8261760" y="3471446"/>
            <a:ext cx="653640" cy="338554"/>
          </a:xfrm>
          <a:prstGeom prst="rect">
            <a:avLst/>
          </a:prstGeom>
          <a:noFill/>
        </p:spPr>
        <p:txBody>
          <a:bodyPr wrap="none" rtlCol="0">
            <a:spAutoFit/>
          </a:bodyPr>
          <a:lstStyle/>
          <a:p>
            <a:r>
              <a:rPr lang="en-US" sz="1600" dirty="0"/>
              <a:t>2</a:t>
            </a:r>
            <a:r>
              <a:rPr lang="en-US" sz="1600" dirty="0" smtClean="0"/>
              <a:t> m/s</a:t>
            </a:r>
            <a:endParaRPr lang="en-US" sz="1600" dirty="0"/>
          </a:p>
        </p:txBody>
      </p:sp>
      <p:sp>
        <p:nvSpPr>
          <p:cNvPr id="70" name="Content Placeholder 2"/>
          <p:cNvSpPr txBox="1">
            <a:spLocks/>
          </p:cNvSpPr>
          <p:nvPr/>
        </p:nvSpPr>
        <p:spPr>
          <a:xfrm>
            <a:off x="1551883" y="5181601"/>
            <a:ext cx="6096000" cy="68579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dirty="0" smtClean="0"/>
              <a:t>Use the Pythagorean Theorem</a:t>
            </a:r>
            <a:endParaRPr lang="en-US" dirty="0"/>
          </a:p>
        </p:txBody>
      </p:sp>
      <mc:AlternateContent xmlns:mc="http://schemas.openxmlformats.org/markup-compatibility/2006" xmlns:a14="http://schemas.microsoft.com/office/drawing/2010/main">
        <mc:Choice Requires="a14">
          <p:sp>
            <p:nvSpPr>
              <p:cNvPr id="5" name="TextBox 4"/>
              <p:cNvSpPr txBox="1"/>
              <p:nvPr/>
            </p:nvSpPr>
            <p:spPr>
              <a:xfrm>
                <a:off x="3559323" y="5791200"/>
                <a:ext cx="2578142" cy="646331"/>
              </a:xfrm>
              <a:prstGeom prst="rect">
                <a:avLst/>
              </a:prstGeom>
              <a:noFill/>
            </p:spPr>
            <p:txBody>
              <a:bodyPr wrap="none" rtlCol="0">
                <a:spAutoFit/>
              </a:bodyPr>
              <a:lstStyle/>
              <a:p>
                <a14:m>
                  <m:oMath xmlns:m="http://schemas.openxmlformats.org/officeDocument/2006/math">
                    <m:sSup>
                      <m:sSupPr>
                        <m:ctrlPr>
                          <a:rPr lang="en-US" sz="3600" b="0" i="1" smtClean="0">
                            <a:latin typeface="Cambria Math"/>
                          </a:rPr>
                        </m:ctrlPr>
                      </m:sSupPr>
                      <m:e>
                        <m:r>
                          <a:rPr lang="en-US" sz="3600" b="0" i="1" smtClean="0">
                            <a:latin typeface="Cambria Math"/>
                          </a:rPr>
                          <m:t>𝑎</m:t>
                        </m:r>
                      </m:e>
                      <m:sup>
                        <m:r>
                          <a:rPr lang="en-US" sz="3600" b="0" i="1" smtClean="0">
                            <a:latin typeface="Cambria Math"/>
                          </a:rPr>
                          <m:t>2</m:t>
                        </m:r>
                      </m:sup>
                    </m:sSup>
                    <m:r>
                      <a:rPr lang="en-US" sz="3600" b="0" i="1" smtClean="0">
                        <a:latin typeface="Cambria Math"/>
                      </a:rPr>
                      <m:t>+</m:t>
                    </m:r>
                    <m:sSup>
                      <m:sSupPr>
                        <m:ctrlPr>
                          <a:rPr lang="en-US" sz="3600" b="0" i="1" smtClean="0">
                            <a:latin typeface="Cambria Math"/>
                          </a:rPr>
                        </m:ctrlPr>
                      </m:sSupPr>
                      <m:e>
                        <m:r>
                          <a:rPr lang="en-US" sz="3600" b="0" i="1" smtClean="0">
                            <a:latin typeface="Cambria Math"/>
                          </a:rPr>
                          <m:t>𝑏</m:t>
                        </m:r>
                      </m:e>
                      <m:sup>
                        <m:r>
                          <a:rPr lang="en-US" sz="3600" b="0" i="1" smtClean="0">
                            <a:latin typeface="Cambria Math"/>
                          </a:rPr>
                          <m:t>2</m:t>
                        </m:r>
                      </m:sup>
                    </m:sSup>
                  </m:oMath>
                </a14:m>
                <a:r>
                  <a:rPr lang="en-US" sz="3600" dirty="0" smtClean="0"/>
                  <a:t> =</a:t>
                </a:r>
                <a14:m>
                  <m:oMath xmlns:m="http://schemas.openxmlformats.org/officeDocument/2006/math">
                    <m:sSup>
                      <m:sSupPr>
                        <m:ctrlPr>
                          <a:rPr lang="en-US" sz="3600" b="0" i="1" smtClean="0">
                            <a:latin typeface="Cambria Math"/>
                          </a:rPr>
                        </m:ctrlPr>
                      </m:sSupPr>
                      <m:e>
                        <m:r>
                          <a:rPr lang="en-US" sz="3600" b="0" i="1" smtClean="0">
                            <a:latin typeface="Cambria Math"/>
                          </a:rPr>
                          <m:t> </m:t>
                        </m:r>
                        <m:r>
                          <a:rPr lang="en-US" sz="3600" b="0" i="1" smtClean="0">
                            <a:latin typeface="Cambria Math"/>
                          </a:rPr>
                          <m:t>𝑐</m:t>
                        </m:r>
                      </m:e>
                      <m:sup>
                        <m:r>
                          <a:rPr lang="en-US" sz="3600" b="0" i="1" smtClean="0">
                            <a:latin typeface="Cambria Math"/>
                          </a:rPr>
                          <m:t>2</m:t>
                        </m:r>
                      </m:sup>
                    </m:sSup>
                  </m:oMath>
                </a14:m>
                <a:endParaRPr lang="en-US" sz="3600" dirty="0"/>
              </a:p>
            </p:txBody>
          </p:sp>
        </mc:Choice>
        <mc:Fallback xmlns="">
          <p:sp>
            <p:nvSpPr>
              <p:cNvPr id="5" name="TextBox 4"/>
              <p:cNvSpPr txBox="1">
                <a:spLocks noRot="1" noChangeAspect="1" noMove="1" noResize="1" noEditPoints="1" noAdjustHandles="1" noChangeArrowheads="1" noChangeShapeType="1" noTextEdit="1"/>
              </p:cNvSpPr>
              <p:nvPr/>
            </p:nvSpPr>
            <p:spPr>
              <a:xfrm>
                <a:off x="3559323" y="5791200"/>
                <a:ext cx="2578142" cy="646331"/>
              </a:xfrm>
              <a:prstGeom prst="rect">
                <a:avLst/>
              </a:prstGeom>
              <a:blipFill rotWithShape="1">
                <a:blip r:embed="rId2"/>
                <a:stretch>
                  <a:fillRect t="-13208" b="-35849"/>
                </a:stretch>
              </a:blipFill>
            </p:spPr>
            <p:txBody>
              <a:bodyPr/>
              <a:lstStyle/>
              <a:p>
                <a:r>
                  <a:rPr lang="en-US">
                    <a:noFill/>
                  </a:rPr>
                  <a:t> </a:t>
                </a:r>
              </a:p>
            </p:txBody>
          </p:sp>
        </mc:Fallback>
      </mc:AlternateContent>
    </p:spTree>
    <p:extLst>
      <p:ext uri="{BB962C8B-B14F-4D97-AF65-F5344CB8AC3E}">
        <p14:creationId xmlns:p14="http://schemas.microsoft.com/office/powerpoint/2010/main" val="1235459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5"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the ball’s </a:t>
            </a:r>
            <a:r>
              <a:rPr lang="en-US" dirty="0" smtClean="0"/>
              <a:t>speed?</a:t>
            </a:r>
            <a:endParaRPr lang="en-US" dirty="0"/>
          </a:p>
        </p:txBody>
      </p:sp>
      <p:sp>
        <p:nvSpPr>
          <p:cNvPr id="33" name="Content Placeholder 2"/>
          <p:cNvSpPr>
            <a:spLocks noGrp="1"/>
          </p:cNvSpPr>
          <p:nvPr>
            <p:ph idx="1"/>
          </p:nvPr>
        </p:nvSpPr>
        <p:spPr>
          <a:xfrm>
            <a:off x="1632132" y="1447800"/>
            <a:ext cx="6096000" cy="685799"/>
          </a:xfrm>
        </p:spPr>
        <p:txBody>
          <a:bodyPr>
            <a:normAutofit/>
          </a:bodyPr>
          <a:lstStyle/>
          <a:p>
            <a:pPr marL="0" indent="0" algn="ctr">
              <a:buNone/>
            </a:pPr>
            <a:r>
              <a:rPr lang="en-US" dirty="0" smtClean="0"/>
              <a:t>Solve for </a:t>
            </a:r>
            <a:r>
              <a:rPr lang="en-US" i="1" dirty="0" smtClean="0">
                <a:latin typeface="Times New Roman" panose="02020603050405020304" pitchFamily="18" charset="0"/>
                <a:cs typeface="Times New Roman" panose="02020603050405020304" pitchFamily="18" charset="0"/>
              </a:rPr>
              <a:t>c</a:t>
            </a:r>
            <a:endParaRPr lang="en-US" i="1" dirty="0">
              <a:latin typeface="Times New Roman" panose="02020603050405020304" pitchFamily="18" charset="0"/>
              <a:cs typeface="Times New Roman" panose="02020603050405020304" pitchFamily="18" charset="0"/>
            </a:endParaRPr>
          </a:p>
        </p:txBody>
      </p:sp>
      <p:sp>
        <p:nvSpPr>
          <p:cNvPr id="37" name="Oval 36"/>
          <p:cNvSpPr/>
          <p:nvPr/>
        </p:nvSpPr>
        <p:spPr>
          <a:xfrm>
            <a:off x="7086600" y="4643054"/>
            <a:ext cx="174773" cy="174874"/>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Arrow Connector 41"/>
          <p:cNvCxnSpPr/>
          <p:nvPr/>
        </p:nvCxnSpPr>
        <p:spPr>
          <a:xfrm flipV="1">
            <a:off x="1838951" y="3345082"/>
            <a:ext cx="0" cy="1405429"/>
          </a:xfrm>
          <a:prstGeom prst="straightConnector1">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a:off x="1838951" y="4750510"/>
            <a:ext cx="5246224" cy="0"/>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stCxn id="37" idx="1"/>
          </p:cNvCxnSpPr>
          <p:nvPr/>
        </p:nvCxnSpPr>
        <p:spPr>
          <a:xfrm flipH="1" flipV="1">
            <a:off x="1824833" y="3355258"/>
            <a:ext cx="5287362" cy="1313406"/>
          </a:xfrm>
          <a:prstGeom prst="straightConnector1">
            <a:avLst/>
          </a:prstGeom>
          <a:ln w="254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63" name="Left Brace 62"/>
          <p:cNvSpPr/>
          <p:nvPr/>
        </p:nvSpPr>
        <p:spPr>
          <a:xfrm rot="16200000">
            <a:off x="4369002" y="2402727"/>
            <a:ext cx="304800" cy="5305168"/>
          </a:xfrm>
          <a:prstGeom prst="leftBrace">
            <a:avLst>
              <a:gd name="adj1" fmla="val 50389"/>
              <a:gd name="adj2" fmla="val 50000"/>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4" name="TextBox 63"/>
          <p:cNvSpPr txBox="1"/>
          <p:nvPr/>
        </p:nvSpPr>
        <p:spPr>
          <a:xfrm>
            <a:off x="4142484" y="5237338"/>
            <a:ext cx="757836" cy="338554"/>
          </a:xfrm>
          <a:prstGeom prst="rect">
            <a:avLst/>
          </a:prstGeom>
          <a:noFill/>
        </p:spPr>
        <p:txBody>
          <a:bodyPr wrap="none" rtlCol="0">
            <a:spAutoFit/>
          </a:bodyPr>
          <a:lstStyle/>
          <a:p>
            <a:r>
              <a:rPr lang="en-US" sz="1600" dirty="0" smtClean="0"/>
              <a:t>10 m/s</a:t>
            </a:r>
            <a:endParaRPr lang="en-US" sz="1600" dirty="0"/>
          </a:p>
        </p:txBody>
      </p:sp>
      <p:sp>
        <p:nvSpPr>
          <p:cNvPr id="66" name="Left Brace 65"/>
          <p:cNvSpPr/>
          <p:nvPr/>
        </p:nvSpPr>
        <p:spPr>
          <a:xfrm>
            <a:off x="1447800" y="3355257"/>
            <a:ext cx="196439" cy="1375233"/>
          </a:xfrm>
          <a:prstGeom prst="leftBrace">
            <a:avLst>
              <a:gd name="adj1" fmla="val 50389"/>
              <a:gd name="adj2" fmla="val 50000"/>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7" name="TextBox 66"/>
          <p:cNvSpPr txBox="1"/>
          <p:nvPr/>
        </p:nvSpPr>
        <p:spPr>
          <a:xfrm>
            <a:off x="794160" y="3878519"/>
            <a:ext cx="653640" cy="338554"/>
          </a:xfrm>
          <a:prstGeom prst="rect">
            <a:avLst/>
          </a:prstGeom>
          <a:noFill/>
        </p:spPr>
        <p:txBody>
          <a:bodyPr wrap="none" rtlCol="0">
            <a:spAutoFit/>
          </a:bodyPr>
          <a:lstStyle/>
          <a:p>
            <a:r>
              <a:rPr lang="en-US" sz="1600" dirty="0"/>
              <a:t>2</a:t>
            </a:r>
            <a:r>
              <a:rPr lang="en-US" sz="1600" dirty="0" smtClean="0"/>
              <a:t> m/s</a:t>
            </a:r>
            <a:endParaRPr lang="en-US" sz="1600" dirty="0"/>
          </a:p>
        </p:txBody>
      </p:sp>
      <mc:AlternateContent xmlns:mc="http://schemas.openxmlformats.org/markup-compatibility/2006" xmlns:a14="http://schemas.microsoft.com/office/drawing/2010/main">
        <mc:Choice Requires="a14">
          <p:sp>
            <p:nvSpPr>
              <p:cNvPr id="68" name="TextBox 67"/>
              <p:cNvSpPr txBox="1"/>
              <p:nvPr/>
            </p:nvSpPr>
            <p:spPr>
              <a:xfrm>
                <a:off x="3429000" y="2250456"/>
                <a:ext cx="4764509" cy="1219693"/>
              </a:xfrm>
              <a:prstGeom prst="rect">
                <a:avLst/>
              </a:prstGeom>
              <a:noFill/>
            </p:spPr>
            <p:txBody>
              <a:bodyPr wrap="none" rtlCol="0">
                <a:spAutoFit/>
              </a:bodyPr>
              <a:lstStyle/>
              <a:p>
                <a14:m>
                  <m:oMath xmlns:m="http://schemas.openxmlformats.org/officeDocument/2006/math">
                    <m:rad>
                      <m:radPr>
                        <m:degHide m:val="on"/>
                        <m:ctrlPr>
                          <a:rPr lang="en-US" sz="3600" b="0" i="1" smtClean="0">
                            <a:latin typeface="Cambria Math"/>
                          </a:rPr>
                        </m:ctrlPr>
                      </m:radPr>
                      <m:deg/>
                      <m:e>
                        <m:sSup>
                          <m:sSupPr>
                            <m:ctrlPr>
                              <a:rPr lang="en-US" sz="3600" b="0" i="1" smtClean="0">
                                <a:latin typeface="Cambria Math"/>
                              </a:rPr>
                            </m:ctrlPr>
                          </m:sSupPr>
                          <m:e>
                            <m:d>
                              <m:dPr>
                                <m:ctrlPr>
                                  <a:rPr lang="en-US" sz="3600" b="0" i="1" smtClean="0">
                                    <a:latin typeface="Cambria Math"/>
                                  </a:rPr>
                                </m:ctrlPr>
                              </m:dPr>
                              <m:e>
                                <m:r>
                                  <a:rPr lang="en-US" sz="3600" b="0" i="1" smtClean="0">
                                    <a:latin typeface="Cambria Math"/>
                                  </a:rPr>
                                  <m:t>2</m:t>
                                </m:r>
                                <m:f>
                                  <m:fPr>
                                    <m:ctrlPr>
                                      <a:rPr lang="en-US" sz="3600" b="0" i="1" smtClean="0">
                                        <a:latin typeface="Cambria Math"/>
                                      </a:rPr>
                                    </m:ctrlPr>
                                  </m:fPr>
                                  <m:num>
                                    <m:r>
                                      <m:rPr>
                                        <m:nor/>
                                      </m:rPr>
                                      <a:rPr lang="en-US" sz="3600" b="0" i="0" smtClean="0">
                                        <a:latin typeface="Cambria Math"/>
                                      </a:rPr>
                                      <m:t>m</m:t>
                                    </m:r>
                                  </m:num>
                                  <m:den>
                                    <m:r>
                                      <m:rPr>
                                        <m:nor/>
                                      </m:rPr>
                                      <a:rPr lang="en-US" sz="3600" b="0" i="0" smtClean="0">
                                        <a:latin typeface="Cambria Math"/>
                                      </a:rPr>
                                      <m:t>s</m:t>
                                    </m:r>
                                  </m:den>
                                </m:f>
                              </m:e>
                            </m:d>
                          </m:e>
                          <m:sup>
                            <m:r>
                              <a:rPr lang="en-US" sz="3600" b="0" i="1" smtClean="0">
                                <a:latin typeface="Cambria Math"/>
                              </a:rPr>
                              <m:t>2</m:t>
                            </m:r>
                          </m:sup>
                        </m:sSup>
                        <m:r>
                          <a:rPr lang="en-US" sz="3600" b="0" i="1" smtClean="0">
                            <a:latin typeface="Cambria Math"/>
                          </a:rPr>
                          <m:t>+</m:t>
                        </m:r>
                        <m:sSup>
                          <m:sSupPr>
                            <m:ctrlPr>
                              <a:rPr lang="en-US" sz="3600" b="0" i="1" smtClean="0">
                                <a:latin typeface="Cambria Math"/>
                              </a:rPr>
                            </m:ctrlPr>
                          </m:sSupPr>
                          <m:e>
                            <m:d>
                              <m:dPr>
                                <m:ctrlPr>
                                  <a:rPr lang="en-US" sz="3600" b="0" i="1" smtClean="0">
                                    <a:latin typeface="Cambria Math"/>
                                  </a:rPr>
                                </m:ctrlPr>
                              </m:dPr>
                              <m:e>
                                <m:r>
                                  <a:rPr lang="en-US" sz="3600" b="0" i="1" smtClean="0">
                                    <a:latin typeface="Cambria Math"/>
                                  </a:rPr>
                                  <m:t>10</m:t>
                                </m:r>
                                <m:f>
                                  <m:fPr>
                                    <m:ctrlPr>
                                      <a:rPr lang="en-US" sz="3600" b="0" i="1" smtClean="0">
                                        <a:latin typeface="Cambria Math"/>
                                      </a:rPr>
                                    </m:ctrlPr>
                                  </m:fPr>
                                  <m:num>
                                    <m:r>
                                      <m:rPr>
                                        <m:nor/>
                                      </m:rPr>
                                      <a:rPr lang="en-US" sz="3600" b="0" i="0" smtClean="0">
                                        <a:latin typeface="Cambria Math"/>
                                      </a:rPr>
                                      <m:t>m</m:t>
                                    </m:r>
                                  </m:num>
                                  <m:den>
                                    <m:r>
                                      <m:rPr>
                                        <m:nor/>
                                      </m:rPr>
                                      <a:rPr lang="en-US" sz="3600" b="0" i="0" smtClean="0">
                                        <a:latin typeface="Cambria Math"/>
                                      </a:rPr>
                                      <m:t>s</m:t>
                                    </m:r>
                                  </m:den>
                                </m:f>
                              </m:e>
                            </m:d>
                          </m:e>
                          <m:sup>
                            <m:r>
                              <a:rPr lang="en-US" sz="3600" b="0" i="1" smtClean="0">
                                <a:latin typeface="Cambria Math"/>
                              </a:rPr>
                              <m:t>2</m:t>
                            </m:r>
                          </m:sup>
                        </m:sSup>
                      </m:e>
                    </m:rad>
                  </m:oMath>
                </a14:m>
                <a:r>
                  <a:rPr lang="en-US" sz="3600" dirty="0" smtClean="0"/>
                  <a:t> =</a:t>
                </a:r>
                <a14:m>
                  <m:oMath xmlns:m="http://schemas.openxmlformats.org/officeDocument/2006/math">
                    <m:r>
                      <a:rPr lang="en-US" sz="3600" b="0" i="0" smtClean="0">
                        <a:latin typeface="Cambria Math"/>
                      </a:rPr>
                      <m:t> </m:t>
                    </m:r>
                    <m:r>
                      <a:rPr lang="en-US" sz="3600" b="0" i="1" smtClean="0">
                        <a:latin typeface="Cambria Math"/>
                      </a:rPr>
                      <m:t>𝑐</m:t>
                    </m:r>
                  </m:oMath>
                </a14:m>
                <a:endParaRPr lang="en-US" sz="3600" dirty="0"/>
              </a:p>
            </p:txBody>
          </p:sp>
        </mc:Choice>
        <mc:Fallback xmlns="">
          <p:sp>
            <p:nvSpPr>
              <p:cNvPr id="68" name="TextBox 67"/>
              <p:cNvSpPr txBox="1">
                <a:spLocks noRot="1" noChangeAspect="1" noMove="1" noResize="1" noEditPoints="1" noAdjustHandles="1" noChangeArrowheads="1" noChangeShapeType="1" noTextEdit="1"/>
              </p:cNvSpPr>
              <p:nvPr/>
            </p:nvSpPr>
            <p:spPr>
              <a:xfrm>
                <a:off x="3429000" y="2250456"/>
                <a:ext cx="4764509" cy="1219693"/>
              </a:xfrm>
              <a:prstGeom prst="rect">
                <a:avLst/>
              </a:prstGeom>
              <a:blipFill rotWithShape="0">
                <a:blip r:embed="rId2"/>
                <a:stretch>
                  <a:fillRect b="-4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9" name="TextBox 68"/>
              <p:cNvSpPr txBox="1"/>
              <p:nvPr/>
            </p:nvSpPr>
            <p:spPr>
              <a:xfrm>
                <a:off x="2206840" y="5592641"/>
                <a:ext cx="4284058" cy="885371"/>
              </a:xfrm>
              <a:prstGeom prst="rect">
                <a:avLst/>
              </a:prstGeom>
              <a:noFill/>
            </p:spPr>
            <p:txBody>
              <a:bodyPr wrap="none" rtlCol="0">
                <a:spAutoFit/>
              </a:bodyPr>
              <a:lstStyle/>
              <a:p>
                <a14:m>
                  <m:oMath xmlns:m="http://schemas.openxmlformats.org/officeDocument/2006/math">
                    <m:r>
                      <a:rPr lang="en-US" sz="3600" b="0" i="1" smtClean="0">
                        <a:latin typeface="Cambria Math"/>
                      </a:rPr>
                      <m:t>𝑐</m:t>
                    </m:r>
                    <m:r>
                      <a:rPr lang="en-US" sz="3600" b="0" i="1" smtClean="0">
                        <a:latin typeface="Cambria Math"/>
                      </a:rPr>
                      <m:t>= </m:t>
                    </m:r>
                    <m:rad>
                      <m:radPr>
                        <m:degHide m:val="on"/>
                        <m:ctrlPr>
                          <a:rPr lang="en-US" sz="3600" b="0" i="1" smtClean="0">
                            <a:latin typeface="Cambria Math"/>
                          </a:rPr>
                        </m:ctrlPr>
                      </m:radPr>
                      <m:deg/>
                      <m:e>
                        <m:r>
                          <a:rPr lang="en-US" sz="3600" b="0" i="1" smtClean="0">
                            <a:latin typeface="Cambria Math"/>
                          </a:rPr>
                          <m:t>104</m:t>
                        </m:r>
                      </m:e>
                    </m:rad>
                    <m:f>
                      <m:fPr>
                        <m:ctrlPr>
                          <a:rPr lang="en-US" sz="3600" b="0" i="1" smtClean="0">
                            <a:latin typeface="Cambria Math"/>
                          </a:rPr>
                        </m:ctrlPr>
                      </m:fPr>
                      <m:num>
                        <m:r>
                          <m:rPr>
                            <m:nor/>
                          </m:rPr>
                          <a:rPr lang="en-US" sz="3600" b="0" i="0" smtClean="0">
                            <a:latin typeface="Cambria Math"/>
                          </a:rPr>
                          <m:t>m</m:t>
                        </m:r>
                      </m:num>
                      <m:den>
                        <m:r>
                          <m:rPr>
                            <m:nor/>
                          </m:rPr>
                          <a:rPr lang="en-US" sz="3600" b="0" i="0" smtClean="0">
                            <a:latin typeface="Cambria Math"/>
                          </a:rPr>
                          <m:t>s</m:t>
                        </m:r>
                      </m:den>
                    </m:f>
                  </m:oMath>
                </a14:m>
                <a:r>
                  <a:rPr lang="en-US" sz="3600" dirty="0" smtClean="0"/>
                  <a:t> ~ 10.2</a:t>
                </a:r>
                <a14:m>
                  <m:oMath xmlns:m="http://schemas.openxmlformats.org/officeDocument/2006/math">
                    <m:f>
                      <m:fPr>
                        <m:ctrlPr>
                          <a:rPr lang="en-US" sz="3600" b="0" i="1" smtClean="0">
                            <a:latin typeface="Cambria Math"/>
                          </a:rPr>
                        </m:ctrlPr>
                      </m:fPr>
                      <m:num>
                        <m:r>
                          <m:rPr>
                            <m:nor/>
                          </m:rPr>
                          <a:rPr lang="en-US" sz="3600" b="0" i="0" smtClean="0">
                            <a:latin typeface="Cambria Math"/>
                          </a:rPr>
                          <m:t>m</m:t>
                        </m:r>
                      </m:num>
                      <m:den>
                        <m:r>
                          <m:rPr>
                            <m:nor/>
                          </m:rPr>
                          <a:rPr lang="en-US" sz="3600" b="0" i="0" smtClean="0">
                            <a:latin typeface="Cambria Math"/>
                          </a:rPr>
                          <m:t>s</m:t>
                        </m:r>
                      </m:den>
                    </m:f>
                  </m:oMath>
                </a14:m>
                <a:endParaRPr lang="en-US" sz="3600" dirty="0"/>
              </a:p>
            </p:txBody>
          </p:sp>
        </mc:Choice>
        <mc:Fallback xmlns="">
          <p:sp>
            <p:nvSpPr>
              <p:cNvPr id="69" name="TextBox 68"/>
              <p:cNvSpPr txBox="1">
                <a:spLocks noRot="1" noChangeAspect="1" noMove="1" noResize="1" noEditPoints="1" noAdjustHandles="1" noChangeArrowheads="1" noChangeShapeType="1" noTextEdit="1"/>
              </p:cNvSpPr>
              <p:nvPr/>
            </p:nvSpPr>
            <p:spPr>
              <a:xfrm>
                <a:off x="2206840" y="5592641"/>
                <a:ext cx="4284058" cy="885371"/>
              </a:xfrm>
              <a:prstGeom prst="rect">
                <a:avLst/>
              </a:prstGeom>
              <a:blipFill rotWithShape="1">
                <a:blip r:embed="rId3"/>
                <a:stretch>
                  <a:fillRect b="-12329"/>
                </a:stretch>
              </a:blipFill>
            </p:spPr>
            <p:txBody>
              <a:bodyPr/>
              <a:lstStyle/>
              <a:p>
                <a:r>
                  <a:rPr lang="en-US">
                    <a:noFill/>
                  </a:rPr>
                  <a:t> </a:t>
                </a:r>
              </a:p>
            </p:txBody>
          </p:sp>
        </mc:Fallback>
      </mc:AlternateContent>
    </p:spTree>
    <p:extLst>
      <p:ext uri="{BB962C8B-B14F-4D97-AF65-F5344CB8AC3E}">
        <p14:creationId xmlns:p14="http://schemas.microsoft.com/office/powerpoint/2010/main" val="3852928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4262" name="Rectangle 6"/>
          <p:cNvSpPr>
            <a:spLocks/>
          </p:cNvSpPr>
          <p:nvPr/>
        </p:nvSpPr>
        <p:spPr bwMode="auto">
          <a:xfrm>
            <a:off x="525463" y="744538"/>
            <a:ext cx="6103937"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marL="407988" indent="-407988" algn="l" defTabSz="822325">
              <a:defRPr sz="2400">
                <a:solidFill>
                  <a:schemeClr val="tx1"/>
                </a:solidFill>
                <a:latin typeface="Times New Roman" panose="02020603050405020304" pitchFamily="18" charset="0"/>
              </a:defRPr>
            </a:lvl1pPr>
            <a:lvl2pPr marL="511175" algn="l" defTabSz="822325">
              <a:defRPr sz="2400">
                <a:solidFill>
                  <a:schemeClr val="tx1"/>
                </a:solidFill>
                <a:latin typeface="Times New Roman" panose="02020603050405020304" pitchFamily="18" charset="0"/>
              </a:defRPr>
            </a:lvl2pPr>
            <a:lvl3pPr marL="822325" algn="l" defTabSz="822325">
              <a:defRPr sz="2400">
                <a:solidFill>
                  <a:schemeClr val="tx1"/>
                </a:solidFill>
                <a:latin typeface="Times New Roman" panose="02020603050405020304" pitchFamily="18" charset="0"/>
              </a:defRPr>
            </a:lvl3pPr>
            <a:lvl4pPr marL="1235075" algn="l" defTabSz="822325">
              <a:defRPr sz="2400">
                <a:solidFill>
                  <a:schemeClr val="tx1"/>
                </a:solidFill>
                <a:latin typeface="Times New Roman" panose="02020603050405020304" pitchFamily="18" charset="0"/>
              </a:defRPr>
            </a:lvl4pPr>
            <a:lvl5pPr marL="1646238" algn="l" defTabSz="822325">
              <a:defRPr sz="2400">
                <a:solidFill>
                  <a:schemeClr val="tx1"/>
                </a:solidFill>
                <a:latin typeface="Times New Roman" panose="02020603050405020304" pitchFamily="18" charset="0"/>
              </a:defRPr>
            </a:lvl5pPr>
            <a:lvl6pPr marL="2103438" defTabSz="822325" eaLnBrk="0" fontAlgn="base" hangingPunct="0">
              <a:spcBef>
                <a:spcPct val="0"/>
              </a:spcBef>
              <a:spcAft>
                <a:spcPct val="0"/>
              </a:spcAft>
              <a:defRPr sz="2400">
                <a:solidFill>
                  <a:schemeClr val="tx1"/>
                </a:solidFill>
                <a:latin typeface="Times New Roman" panose="02020603050405020304" pitchFamily="18" charset="0"/>
              </a:defRPr>
            </a:lvl6pPr>
            <a:lvl7pPr marL="2560638" defTabSz="822325" eaLnBrk="0" fontAlgn="base" hangingPunct="0">
              <a:spcBef>
                <a:spcPct val="0"/>
              </a:spcBef>
              <a:spcAft>
                <a:spcPct val="0"/>
              </a:spcAft>
              <a:defRPr sz="2400">
                <a:solidFill>
                  <a:schemeClr val="tx1"/>
                </a:solidFill>
                <a:latin typeface="Times New Roman" panose="02020603050405020304" pitchFamily="18" charset="0"/>
              </a:defRPr>
            </a:lvl7pPr>
            <a:lvl8pPr marL="3017838" defTabSz="822325" eaLnBrk="0" fontAlgn="base" hangingPunct="0">
              <a:spcBef>
                <a:spcPct val="0"/>
              </a:spcBef>
              <a:spcAft>
                <a:spcPct val="0"/>
              </a:spcAft>
              <a:defRPr sz="2400">
                <a:solidFill>
                  <a:schemeClr val="tx1"/>
                </a:solidFill>
                <a:latin typeface="Times New Roman" panose="02020603050405020304" pitchFamily="18" charset="0"/>
              </a:defRPr>
            </a:lvl8pPr>
            <a:lvl9pPr marL="3475038" defTabSz="822325"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2200">
                <a:latin typeface="Arial" panose="020B0604020202020204" pitchFamily="34" charset="0"/>
              </a:rPr>
              <a:t>	Which of the vectors below best represents the vector sum </a:t>
            </a:r>
            <a:r>
              <a:rPr lang="en-US" altLang="en-US" sz="2200" i="1"/>
              <a:t>P</a:t>
            </a:r>
            <a:r>
              <a:rPr lang="en-US" altLang="en-US" sz="2200"/>
              <a:t> + </a:t>
            </a:r>
            <a:r>
              <a:rPr lang="en-US" altLang="en-US" sz="2200" i="1"/>
              <a:t>Q</a:t>
            </a:r>
            <a:r>
              <a:rPr lang="en-US" altLang="en-US" sz="2200">
                <a:latin typeface="Arial" panose="020B0604020202020204" pitchFamily="34" charset="0"/>
              </a:rPr>
              <a:t>? </a:t>
            </a:r>
          </a:p>
        </p:txBody>
      </p:sp>
      <p:sp>
        <p:nvSpPr>
          <p:cNvPr id="864259" name="Rectangle 3"/>
          <p:cNvSpPr>
            <a:spLocks/>
          </p:cNvSpPr>
          <p:nvPr/>
        </p:nvSpPr>
        <p:spPr bwMode="auto">
          <a:xfrm>
            <a:off x="558800" y="138113"/>
            <a:ext cx="6778625" cy="469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63500" dir="2700000" algn="ctr" rotWithShape="0">
                    <a:schemeClr val="bg2">
                      <a:alpha val="70000"/>
                    </a:schemeClr>
                  </a:outerShdw>
                </a:effectLst>
              </a14:hiddenEffects>
            </a:ext>
          </a:extLst>
        </p:spPr>
        <p:txBody>
          <a:bodyPr lIns="0" tIns="0" rIns="0" bIns="0"/>
          <a:lstStyle>
            <a:lvl1pPr algn="l" defTabSz="822325">
              <a:defRPr sz="2400">
                <a:solidFill>
                  <a:schemeClr val="tx1"/>
                </a:solidFill>
                <a:latin typeface="Times New Roman" panose="02020603050405020304" pitchFamily="18" charset="0"/>
              </a:defRPr>
            </a:lvl1pPr>
            <a:lvl2pPr marL="411163" algn="l" defTabSz="822325">
              <a:defRPr sz="2400">
                <a:solidFill>
                  <a:schemeClr val="tx1"/>
                </a:solidFill>
                <a:latin typeface="Times New Roman" panose="02020603050405020304" pitchFamily="18" charset="0"/>
              </a:defRPr>
            </a:lvl2pPr>
            <a:lvl3pPr marL="822325" algn="l" defTabSz="822325">
              <a:defRPr sz="2400">
                <a:solidFill>
                  <a:schemeClr val="tx1"/>
                </a:solidFill>
                <a:latin typeface="Times New Roman" panose="02020603050405020304" pitchFamily="18" charset="0"/>
              </a:defRPr>
            </a:lvl3pPr>
            <a:lvl4pPr marL="1235075" algn="l" defTabSz="822325">
              <a:defRPr sz="2400">
                <a:solidFill>
                  <a:schemeClr val="tx1"/>
                </a:solidFill>
                <a:latin typeface="Times New Roman" panose="02020603050405020304" pitchFamily="18" charset="0"/>
              </a:defRPr>
            </a:lvl4pPr>
            <a:lvl5pPr marL="1646238" algn="l" defTabSz="822325">
              <a:defRPr sz="2400">
                <a:solidFill>
                  <a:schemeClr val="tx1"/>
                </a:solidFill>
                <a:latin typeface="Times New Roman" panose="02020603050405020304" pitchFamily="18" charset="0"/>
              </a:defRPr>
            </a:lvl5pPr>
            <a:lvl6pPr marL="2103438" defTabSz="822325" eaLnBrk="0" fontAlgn="base" hangingPunct="0">
              <a:spcBef>
                <a:spcPct val="0"/>
              </a:spcBef>
              <a:spcAft>
                <a:spcPct val="0"/>
              </a:spcAft>
              <a:defRPr sz="2400">
                <a:solidFill>
                  <a:schemeClr val="tx1"/>
                </a:solidFill>
                <a:latin typeface="Times New Roman" panose="02020603050405020304" pitchFamily="18" charset="0"/>
              </a:defRPr>
            </a:lvl6pPr>
            <a:lvl7pPr marL="2560638" defTabSz="822325" eaLnBrk="0" fontAlgn="base" hangingPunct="0">
              <a:spcBef>
                <a:spcPct val="0"/>
              </a:spcBef>
              <a:spcAft>
                <a:spcPct val="0"/>
              </a:spcAft>
              <a:defRPr sz="2400">
                <a:solidFill>
                  <a:schemeClr val="tx1"/>
                </a:solidFill>
                <a:latin typeface="Times New Roman" panose="02020603050405020304" pitchFamily="18" charset="0"/>
              </a:defRPr>
            </a:lvl7pPr>
            <a:lvl8pPr marL="3017838" defTabSz="822325" eaLnBrk="0" fontAlgn="base" hangingPunct="0">
              <a:spcBef>
                <a:spcPct val="0"/>
              </a:spcBef>
              <a:spcAft>
                <a:spcPct val="0"/>
              </a:spcAft>
              <a:defRPr sz="2400">
                <a:solidFill>
                  <a:schemeClr val="tx1"/>
                </a:solidFill>
                <a:latin typeface="Times New Roman" panose="02020603050405020304" pitchFamily="18" charset="0"/>
              </a:defRPr>
            </a:lvl8pPr>
            <a:lvl9pPr marL="3475038" defTabSz="822325"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3000">
                <a:solidFill>
                  <a:srgbClr val="662A6D"/>
                </a:solidFill>
                <a:latin typeface="Arial" panose="020B0604020202020204" pitchFamily="34" charset="0"/>
              </a:rPr>
              <a:t>Checking Understanding</a:t>
            </a:r>
          </a:p>
        </p:txBody>
      </p:sp>
      <p:pic>
        <p:nvPicPr>
          <p:cNvPr id="86426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16725" y="422275"/>
            <a:ext cx="1412875" cy="247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64263" name="Rectangle 7"/>
          <p:cNvSpPr>
            <a:spLocks/>
          </p:cNvSpPr>
          <p:nvPr/>
        </p:nvSpPr>
        <p:spPr bwMode="auto">
          <a:xfrm>
            <a:off x="2797175" y="973138"/>
            <a:ext cx="352425" cy="311150"/>
          </a:xfrm>
          <a:prstGeom prst="rect">
            <a:avLst/>
          </a:prstGeom>
          <a:noFill/>
          <a:ln>
            <a:noFill/>
          </a:ln>
          <a:effectLst/>
          <a:extLst>
            <a:ext uri="{909E8E84-426E-40DD-AFC4-6F175D3DCCD1}">
              <a14:hiddenFill xmlns:a14="http://schemas.microsoft.com/office/drawing/2010/main">
                <a:blipFill dpi="0" rotWithShape="0">
                  <a:blip r:embed="rId5"/>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296" tIns="41148" rIns="82296" bIns="41148">
            <a:spAutoFit/>
          </a:bodyPr>
          <a:lstStyle>
            <a:lvl1pPr algn="l" defTabSz="822325">
              <a:defRPr sz="2400">
                <a:solidFill>
                  <a:schemeClr val="tx1"/>
                </a:solidFill>
                <a:latin typeface="Times New Roman" panose="02020603050405020304" pitchFamily="18" charset="0"/>
              </a:defRPr>
            </a:lvl1pPr>
            <a:lvl2pPr marL="411163" algn="l" defTabSz="822325">
              <a:defRPr sz="2400">
                <a:solidFill>
                  <a:schemeClr val="tx1"/>
                </a:solidFill>
                <a:latin typeface="Times New Roman" panose="02020603050405020304" pitchFamily="18" charset="0"/>
              </a:defRPr>
            </a:lvl2pPr>
            <a:lvl3pPr marL="822325" algn="l" defTabSz="822325">
              <a:defRPr sz="2400">
                <a:solidFill>
                  <a:schemeClr val="tx1"/>
                </a:solidFill>
                <a:latin typeface="Times New Roman" panose="02020603050405020304" pitchFamily="18" charset="0"/>
              </a:defRPr>
            </a:lvl3pPr>
            <a:lvl4pPr marL="1235075" algn="l" defTabSz="822325">
              <a:defRPr sz="2400">
                <a:solidFill>
                  <a:schemeClr val="tx1"/>
                </a:solidFill>
                <a:latin typeface="Times New Roman" panose="02020603050405020304" pitchFamily="18" charset="0"/>
              </a:defRPr>
            </a:lvl4pPr>
            <a:lvl5pPr marL="1646238" algn="l" defTabSz="822325">
              <a:defRPr sz="2400">
                <a:solidFill>
                  <a:schemeClr val="tx1"/>
                </a:solidFill>
                <a:latin typeface="Times New Roman" panose="02020603050405020304" pitchFamily="18" charset="0"/>
              </a:defRPr>
            </a:lvl5pPr>
            <a:lvl6pPr marL="2103438" defTabSz="822325" eaLnBrk="0" fontAlgn="base" hangingPunct="0">
              <a:spcBef>
                <a:spcPct val="0"/>
              </a:spcBef>
              <a:spcAft>
                <a:spcPct val="0"/>
              </a:spcAft>
              <a:defRPr sz="2400">
                <a:solidFill>
                  <a:schemeClr val="tx1"/>
                </a:solidFill>
                <a:latin typeface="Times New Roman" panose="02020603050405020304" pitchFamily="18" charset="0"/>
              </a:defRPr>
            </a:lvl6pPr>
            <a:lvl7pPr marL="2560638" defTabSz="822325" eaLnBrk="0" fontAlgn="base" hangingPunct="0">
              <a:spcBef>
                <a:spcPct val="0"/>
              </a:spcBef>
              <a:spcAft>
                <a:spcPct val="0"/>
              </a:spcAft>
              <a:defRPr sz="2400">
                <a:solidFill>
                  <a:schemeClr val="tx1"/>
                </a:solidFill>
                <a:latin typeface="Times New Roman" panose="02020603050405020304" pitchFamily="18" charset="0"/>
              </a:defRPr>
            </a:lvl7pPr>
            <a:lvl8pPr marL="3017838" defTabSz="822325" eaLnBrk="0" fontAlgn="base" hangingPunct="0">
              <a:spcBef>
                <a:spcPct val="0"/>
              </a:spcBef>
              <a:spcAft>
                <a:spcPct val="0"/>
              </a:spcAft>
              <a:defRPr sz="2400">
                <a:solidFill>
                  <a:schemeClr val="tx1"/>
                </a:solidFill>
                <a:latin typeface="Times New Roman" panose="02020603050405020304" pitchFamily="18" charset="0"/>
              </a:defRPr>
            </a:lvl8pPr>
            <a:lvl9pPr marL="3475038" defTabSz="822325"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sz="2200" baseline="30000">
                <a:solidFill>
                  <a:srgbClr val="000000"/>
                </a:solidFill>
                <a:latin typeface="Gill Sans" pitchFamily="48" charset="0"/>
                <a:ea typeface="ヒラギノ角ゴ Pro W3" pitchFamily="48" charset="-128"/>
                <a:sym typeface="Symbol" panose="05050102010706020507" pitchFamily="18" charset="2"/>
              </a:rPr>
              <a:t></a:t>
            </a:r>
            <a:endParaRPr lang="en-US" altLang="en-US" sz="2200">
              <a:solidFill>
                <a:srgbClr val="000000"/>
              </a:solidFill>
              <a:latin typeface="Gill Sans" pitchFamily="48" charset="0"/>
              <a:ea typeface="ヒラギノ角ゴ Pro W3" pitchFamily="48" charset="-128"/>
              <a:sym typeface="Gill Sans" pitchFamily="48" charset="0"/>
            </a:endParaRPr>
          </a:p>
        </p:txBody>
      </p:sp>
      <p:sp>
        <p:nvSpPr>
          <p:cNvPr id="864264" name="Rectangle 8"/>
          <p:cNvSpPr>
            <a:spLocks/>
          </p:cNvSpPr>
          <p:nvPr/>
        </p:nvSpPr>
        <p:spPr bwMode="auto">
          <a:xfrm>
            <a:off x="3290888" y="984250"/>
            <a:ext cx="352425" cy="311150"/>
          </a:xfrm>
          <a:prstGeom prst="rect">
            <a:avLst/>
          </a:prstGeom>
          <a:noFill/>
          <a:ln>
            <a:noFill/>
          </a:ln>
          <a:effectLst/>
          <a:extLst>
            <a:ext uri="{909E8E84-426E-40DD-AFC4-6F175D3DCCD1}">
              <a14:hiddenFill xmlns:a14="http://schemas.microsoft.com/office/drawing/2010/main">
                <a:blipFill dpi="0" rotWithShape="0">
                  <a:blip r:embed="rId5"/>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296" tIns="41148" rIns="82296" bIns="41148">
            <a:spAutoFit/>
          </a:bodyPr>
          <a:lstStyle>
            <a:lvl1pPr algn="l" defTabSz="822325">
              <a:defRPr sz="2400">
                <a:solidFill>
                  <a:schemeClr val="tx1"/>
                </a:solidFill>
                <a:latin typeface="Times New Roman" panose="02020603050405020304" pitchFamily="18" charset="0"/>
              </a:defRPr>
            </a:lvl1pPr>
            <a:lvl2pPr marL="411163" algn="l" defTabSz="822325">
              <a:defRPr sz="2400">
                <a:solidFill>
                  <a:schemeClr val="tx1"/>
                </a:solidFill>
                <a:latin typeface="Times New Roman" panose="02020603050405020304" pitchFamily="18" charset="0"/>
              </a:defRPr>
            </a:lvl2pPr>
            <a:lvl3pPr marL="822325" algn="l" defTabSz="822325">
              <a:defRPr sz="2400">
                <a:solidFill>
                  <a:schemeClr val="tx1"/>
                </a:solidFill>
                <a:latin typeface="Times New Roman" panose="02020603050405020304" pitchFamily="18" charset="0"/>
              </a:defRPr>
            </a:lvl3pPr>
            <a:lvl4pPr marL="1235075" algn="l" defTabSz="822325">
              <a:defRPr sz="2400">
                <a:solidFill>
                  <a:schemeClr val="tx1"/>
                </a:solidFill>
                <a:latin typeface="Times New Roman" panose="02020603050405020304" pitchFamily="18" charset="0"/>
              </a:defRPr>
            </a:lvl4pPr>
            <a:lvl5pPr marL="1646238" algn="l" defTabSz="822325">
              <a:defRPr sz="2400">
                <a:solidFill>
                  <a:schemeClr val="tx1"/>
                </a:solidFill>
                <a:latin typeface="Times New Roman" panose="02020603050405020304" pitchFamily="18" charset="0"/>
              </a:defRPr>
            </a:lvl5pPr>
            <a:lvl6pPr marL="2103438" defTabSz="822325" eaLnBrk="0" fontAlgn="base" hangingPunct="0">
              <a:spcBef>
                <a:spcPct val="0"/>
              </a:spcBef>
              <a:spcAft>
                <a:spcPct val="0"/>
              </a:spcAft>
              <a:defRPr sz="2400">
                <a:solidFill>
                  <a:schemeClr val="tx1"/>
                </a:solidFill>
                <a:latin typeface="Times New Roman" panose="02020603050405020304" pitchFamily="18" charset="0"/>
              </a:defRPr>
            </a:lvl6pPr>
            <a:lvl7pPr marL="2560638" defTabSz="822325" eaLnBrk="0" fontAlgn="base" hangingPunct="0">
              <a:spcBef>
                <a:spcPct val="0"/>
              </a:spcBef>
              <a:spcAft>
                <a:spcPct val="0"/>
              </a:spcAft>
              <a:defRPr sz="2400">
                <a:solidFill>
                  <a:schemeClr val="tx1"/>
                </a:solidFill>
                <a:latin typeface="Times New Roman" panose="02020603050405020304" pitchFamily="18" charset="0"/>
              </a:defRPr>
            </a:lvl7pPr>
            <a:lvl8pPr marL="3017838" defTabSz="822325" eaLnBrk="0" fontAlgn="base" hangingPunct="0">
              <a:spcBef>
                <a:spcPct val="0"/>
              </a:spcBef>
              <a:spcAft>
                <a:spcPct val="0"/>
              </a:spcAft>
              <a:defRPr sz="2400">
                <a:solidFill>
                  <a:schemeClr val="tx1"/>
                </a:solidFill>
                <a:latin typeface="Times New Roman" panose="02020603050405020304" pitchFamily="18" charset="0"/>
              </a:defRPr>
            </a:lvl8pPr>
            <a:lvl9pPr marL="3475038" defTabSz="822325"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sz="2200" baseline="30000">
                <a:solidFill>
                  <a:srgbClr val="000000"/>
                </a:solidFill>
                <a:latin typeface="Gill Sans" pitchFamily="48" charset="0"/>
                <a:ea typeface="ヒラギノ角ゴ Pro W3" pitchFamily="48" charset="-128"/>
                <a:sym typeface="Symbol" panose="05050102010706020507" pitchFamily="18" charset="2"/>
              </a:rPr>
              <a:t></a:t>
            </a:r>
            <a:endParaRPr lang="en-US" altLang="en-US" sz="2200">
              <a:solidFill>
                <a:srgbClr val="000000"/>
              </a:solidFill>
              <a:latin typeface="Gill Sans" pitchFamily="48" charset="0"/>
              <a:ea typeface="ヒラギノ角ゴ Pro W3" pitchFamily="48" charset="-128"/>
              <a:sym typeface="Gill Sans" pitchFamily="48" charset="0"/>
            </a:endParaRPr>
          </a:p>
        </p:txBody>
      </p:sp>
      <p:grpSp>
        <p:nvGrpSpPr>
          <p:cNvPr id="864267" name="Group 11"/>
          <p:cNvGrpSpPr>
            <a:grpSpLocks/>
          </p:cNvGrpSpPr>
          <p:nvPr/>
        </p:nvGrpSpPr>
        <p:grpSpPr bwMode="auto">
          <a:xfrm>
            <a:off x="1371600" y="2938463"/>
            <a:ext cx="6103938" cy="2487612"/>
            <a:chOff x="864" y="1851"/>
            <a:chExt cx="3845" cy="1567"/>
          </a:xfrm>
        </p:grpSpPr>
        <p:pic>
          <p:nvPicPr>
            <p:cNvPr id="86425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4" y="1851"/>
              <a:ext cx="3845" cy="1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64265" name="Picture 9"/>
            <p:cNvPicPr>
              <a:picLocks noChangeAspect="1" noChangeArrowheads="1"/>
            </p:cNvPicPr>
            <p:nvPr/>
          </p:nvPicPr>
          <p:blipFill>
            <a:blip r:embed="rId6">
              <a:extLst>
                <a:ext uri="{28A0092B-C50C-407E-A947-70E740481C1C}">
                  <a14:useLocalDpi xmlns:a14="http://schemas.microsoft.com/office/drawing/2010/main" val="0"/>
                </a:ext>
              </a:extLst>
            </a:blip>
            <a:srcRect l="34694" t="12381" r="46632" b="13593"/>
            <a:stretch>
              <a:fillRect/>
            </a:stretch>
          </p:blipFill>
          <p:spPr bwMode="auto">
            <a:xfrm flipV="1">
              <a:off x="3044" y="2077"/>
              <a:ext cx="718" cy="1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864268" name="Rectangle 12"/>
          <p:cNvSpPr>
            <a:spLocks/>
          </p:cNvSpPr>
          <p:nvPr/>
        </p:nvSpPr>
        <p:spPr bwMode="auto">
          <a:xfrm>
            <a:off x="8151813" y="6524625"/>
            <a:ext cx="965200" cy="295275"/>
          </a:xfrm>
          <a:prstGeom prst="rect">
            <a:avLst/>
          </a:prstGeom>
          <a:noFill/>
          <a:ln>
            <a:noFill/>
          </a:ln>
          <a:effectLst/>
          <a:extLst>
            <a:ext uri="{909E8E84-426E-40DD-AFC4-6F175D3DCCD1}">
              <a14:hiddenFill xmlns:a14="http://schemas.microsoft.com/office/drawing/2010/main">
                <a:blipFill dpi="0" rotWithShape="0">
                  <a:blip r:embed="rId5"/>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296" tIns="41148" rIns="82296" bIns="41148">
            <a:spAutoFit/>
          </a:bodyPr>
          <a:lstStyle>
            <a:lvl1pPr algn="l" defTabSz="822325">
              <a:defRPr sz="2400">
                <a:solidFill>
                  <a:schemeClr val="tx1"/>
                </a:solidFill>
                <a:latin typeface="Times New Roman" panose="02020603050405020304" pitchFamily="18" charset="0"/>
              </a:defRPr>
            </a:lvl1pPr>
            <a:lvl2pPr marL="411163" algn="l" defTabSz="822325">
              <a:defRPr sz="2400">
                <a:solidFill>
                  <a:schemeClr val="tx1"/>
                </a:solidFill>
                <a:latin typeface="Times New Roman" panose="02020603050405020304" pitchFamily="18" charset="0"/>
              </a:defRPr>
            </a:lvl2pPr>
            <a:lvl3pPr marL="822325" algn="l" defTabSz="822325">
              <a:defRPr sz="2400">
                <a:solidFill>
                  <a:schemeClr val="tx1"/>
                </a:solidFill>
                <a:latin typeface="Times New Roman" panose="02020603050405020304" pitchFamily="18" charset="0"/>
              </a:defRPr>
            </a:lvl3pPr>
            <a:lvl4pPr marL="1235075" algn="l" defTabSz="822325">
              <a:defRPr sz="2400">
                <a:solidFill>
                  <a:schemeClr val="tx1"/>
                </a:solidFill>
                <a:latin typeface="Times New Roman" panose="02020603050405020304" pitchFamily="18" charset="0"/>
              </a:defRPr>
            </a:lvl4pPr>
            <a:lvl5pPr marL="1646238" algn="l" defTabSz="822325">
              <a:defRPr sz="2400">
                <a:solidFill>
                  <a:schemeClr val="tx1"/>
                </a:solidFill>
                <a:latin typeface="Times New Roman" panose="02020603050405020304" pitchFamily="18" charset="0"/>
              </a:defRPr>
            </a:lvl5pPr>
            <a:lvl6pPr marL="2103438" defTabSz="822325" eaLnBrk="0" fontAlgn="base" hangingPunct="0">
              <a:spcBef>
                <a:spcPct val="0"/>
              </a:spcBef>
              <a:spcAft>
                <a:spcPct val="0"/>
              </a:spcAft>
              <a:defRPr sz="2400">
                <a:solidFill>
                  <a:schemeClr val="tx1"/>
                </a:solidFill>
                <a:latin typeface="Times New Roman" panose="02020603050405020304" pitchFamily="18" charset="0"/>
              </a:defRPr>
            </a:lvl6pPr>
            <a:lvl7pPr marL="2560638" defTabSz="822325" eaLnBrk="0" fontAlgn="base" hangingPunct="0">
              <a:spcBef>
                <a:spcPct val="0"/>
              </a:spcBef>
              <a:spcAft>
                <a:spcPct val="0"/>
              </a:spcAft>
              <a:defRPr sz="2400">
                <a:solidFill>
                  <a:schemeClr val="tx1"/>
                </a:solidFill>
                <a:latin typeface="Times New Roman" panose="02020603050405020304" pitchFamily="18" charset="0"/>
              </a:defRPr>
            </a:lvl7pPr>
            <a:lvl8pPr marL="3017838" defTabSz="822325" eaLnBrk="0" fontAlgn="base" hangingPunct="0">
              <a:spcBef>
                <a:spcPct val="0"/>
              </a:spcBef>
              <a:spcAft>
                <a:spcPct val="0"/>
              </a:spcAft>
              <a:defRPr sz="2400">
                <a:solidFill>
                  <a:schemeClr val="tx1"/>
                </a:solidFill>
                <a:latin typeface="Times New Roman" panose="02020603050405020304" pitchFamily="18" charset="0"/>
              </a:defRPr>
            </a:lvl8pPr>
            <a:lvl9pPr marL="3475038" defTabSz="822325"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en-US" altLang="en-US" sz="1400">
                <a:solidFill>
                  <a:srgbClr val="000000"/>
                </a:solidFill>
                <a:latin typeface="Arial" panose="020B0604020202020204" pitchFamily="34" charset="0"/>
              </a:rPr>
              <a:t>Slide 3-16</a:t>
            </a:r>
          </a:p>
        </p:txBody>
      </p:sp>
      <p:pic>
        <p:nvPicPr>
          <p:cNvPr id="864270" name="PRS Question Icon" descr="PRS Question Icon"/>
          <p:cNvPicPr>
            <a:picLocks noChangeAspect="1" noChangeArrowheads="1"/>
          </p:cNvPicPr>
          <p:nvPr>
            <p:custDataLst>
              <p:tags r:id="rId1"/>
            </p:custDataLst>
          </p:nvPr>
        </p:nvPicPr>
        <p:blipFill>
          <a:blip r:embed="rId7">
            <a:extLst>
              <a:ext uri="{28A0092B-C50C-407E-A947-70E740481C1C}">
                <a14:useLocalDpi xmlns:a14="http://schemas.microsoft.com/office/drawing/2010/main" val="0"/>
              </a:ext>
            </a:extLst>
          </a:blip>
          <a:srcRect/>
          <a:stretch>
            <a:fillRect/>
          </a:stretch>
        </p:blipFill>
        <p:spPr bwMode="auto">
          <a:xfrm>
            <a:off x="8624888" y="87313"/>
            <a:ext cx="406400" cy="40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75839983"/>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6316" name="Rectangle 12"/>
          <p:cNvSpPr>
            <a:spLocks/>
          </p:cNvSpPr>
          <p:nvPr/>
        </p:nvSpPr>
        <p:spPr bwMode="auto">
          <a:xfrm>
            <a:off x="525463" y="744538"/>
            <a:ext cx="6103937"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marL="407988" indent="-407988" algn="l" defTabSz="822325">
              <a:defRPr sz="2400">
                <a:solidFill>
                  <a:schemeClr val="tx1"/>
                </a:solidFill>
                <a:latin typeface="Times New Roman" panose="02020603050405020304" pitchFamily="18" charset="0"/>
              </a:defRPr>
            </a:lvl1pPr>
            <a:lvl2pPr marL="511175" algn="l" defTabSz="822325">
              <a:defRPr sz="2400">
                <a:solidFill>
                  <a:schemeClr val="tx1"/>
                </a:solidFill>
                <a:latin typeface="Times New Roman" panose="02020603050405020304" pitchFamily="18" charset="0"/>
              </a:defRPr>
            </a:lvl2pPr>
            <a:lvl3pPr marL="822325" algn="l" defTabSz="822325">
              <a:defRPr sz="2400">
                <a:solidFill>
                  <a:schemeClr val="tx1"/>
                </a:solidFill>
                <a:latin typeface="Times New Roman" panose="02020603050405020304" pitchFamily="18" charset="0"/>
              </a:defRPr>
            </a:lvl3pPr>
            <a:lvl4pPr marL="1235075" algn="l" defTabSz="822325">
              <a:defRPr sz="2400">
                <a:solidFill>
                  <a:schemeClr val="tx1"/>
                </a:solidFill>
                <a:latin typeface="Times New Roman" panose="02020603050405020304" pitchFamily="18" charset="0"/>
              </a:defRPr>
            </a:lvl4pPr>
            <a:lvl5pPr marL="1646238" algn="l" defTabSz="822325">
              <a:defRPr sz="2400">
                <a:solidFill>
                  <a:schemeClr val="tx1"/>
                </a:solidFill>
                <a:latin typeface="Times New Roman" panose="02020603050405020304" pitchFamily="18" charset="0"/>
              </a:defRPr>
            </a:lvl5pPr>
            <a:lvl6pPr marL="2103438" defTabSz="822325" eaLnBrk="0" fontAlgn="base" hangingPunct="0">
              <a:spcBef>
                <a:spcPct val="0"/>
              </a:spcBef>
              <a:spcAft>
                <a:spcPct val="0"/>
              </a:spcAft>
              <a:defRPr sz="2400">
                <a:solidFill>
                  <a:schemeClr val="tx1"/>
                </a:solidFill>
                <a:latin typeface="Times New Roman" panose="02020603050405020304" pitchFamily="18" charset="0"/>
              </a:defRPr>
            </a:lvl6pPr>
            <a:lvl7pPr marL="2560638" defTabSz="822325" eaLnBrk="0" fontAlgn="base" hangingPunct="0">
              <a:spcBef>
                <a:spcPct val="0"/>
              </a:spcBef>
              <a:spcAft>
                <a:spcPct val="0"/>
              </a:spcAft>
              <a:defRPr sz="2400">
                <a:solidFill>
                  <a:schemeClr val="tx1"/>
                </a:solidFill>
                <a:latin typeface="Times New Roman" panose="02020603050405020304" pitchFamily="18" charset="0"/>
              </a:defRPr>
            </a:lvl7pPr>
            <a:lvl8pPr marL="3017838" defTabSz="822325" eaLnBrk="0" fontAlgn="base" hangingPunct="0">
              <a:spcBef>
                <a:spcPct val="0"/>
              </a:spcBef>
              <a:spcAft>
                <a:spcPct val="0"/>
              </a:spcAft>
              <a:defRPr sz="2400">
                <a:solidFill>
                  <a:schemeClr val="tx1"/>
                </a:solidFill>
                <a:latin typeface="Times New Roman" panose="02020603050405020304" pitchFamily="18" charset="0"/>
              </a:defRPr>
            </a:lvl8pPr>
            <a:lvl9pPr marL="3475038" defTabSz="822325"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2200">
                <a:latin typeface="Arial" panose="020B0604020202020204" pitchFamily="34" charset="0"/>
              </a:rPr>
              <a:t>	Which of the vectors below best represents the vector sum </a:t>
            </a:r>
            <a:r>
              <a:rPr lang="en-US" altLang="en-US" sz="2200" i="1"/>
              <a:t>P</a:t>
            </a:r>
            <a:r>
              <a:rPr lang="en-US" altLang="en-US" sz="2200"/>
              <a:t> + </a:t>
            </a:r>
            <a:r>
              <a:rPr lang="en-US" altLang="en-US" sz="2200" i="1"/>
              <a:t>Q</a:t>
            </a:r>
            <a:r>
              <a:rPr lang="en-US" altLang="en-US" sz="2200">
                <a:latin typeface="Arial" panose="020B0604020202020204" pitchFamily="34" charset="0"/>
              </a:rPr>
              <a:t>? </a:t>
            </a:r>
          </a:p>
        </p:txBody>
      </p:sp>
      <p:pic>
        <p:nvPicPr>
          <p:cNvPr id="86630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94891" y="496498"/>
            <a:ext cx="1412875" cy="247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66312" name="Rectangle 8"/>
          <p:cNvSpPr>
            <a:spLocks/>
          </p:cNvSpPr>
          <p:nvPr/>
        </p:nvSpPr>
        <p:spPr bwMode="auto">
          <a:xfrm>
            <a:off x="581025" y="138113"/>
            <a:ext cx="4606925" cy="469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63500" dir="2700000" algn="ctr" rotWithShape="0">
                    <a:schemeClr val="bg2">
                      <a:alpha val="70000"/>
                    </a:schemeClr>
                  </a:outerShdw>
                </a:effectLst>
              </a14:hiddenEffects>
            </a:ext>
          </a:extLst>
        </p:spPr>
        <p:txBody>
          <a:bodyPr lIns="0" tIns="0" rIns="0" bIns="0"/>
          <a:lstStyle>
            <a:lvl1pPr algn="l" defTabSz="822325">
              <a:defRPr sz="2400">
                <a:solidFill>
                  <a:schemeClr val="tx1"/>
                </a:solidFill>
                <a:latin typeface="Times New Roman" panose="02020603050405020304" pitchFamily="18" charset="0"/>
              </a:defRPr>
            </a:lvl1pPr>
            <a:lvl2pPr marL="411163" algn="l" defTabSz="822325">
              <a:defRPr sz="2400">
                <a:solidFill>
                  <a:schemeClr val="tx1"/>
                </a:solidFill>
                <a:latin typeface="Times New Roman" panose="02020603050405020304" pitchFamily="18" charset="0"/>
              </a:defRPr>
            </a:lvl2pPr>
            <a:lvl3pPr marL="822325" algn="l" defTabSz="822325">
              <a:defRPr sz="2400">
                <a:solidFill>
                  <a:schemeClr val="tx1"/>
                </a:solidFill>
                <a:latin typeface="Times New Roman" panose="02020603050405020304" pitchFamily="18" charset="0"/>
              </a:defRPr>
            </a:lvl3pPr>
            <a:lvl4pPr marL="1235075" algn="l" defTabSz="822325">
              <a:defRPr sz="2400">
                <a:solidFill>
                  <a:schemeClr val="tx1"/>
                </a:solidFill>
                <a:latin typeface="Times New Roman" panose="02020603050405020304" pitchFamily="18" charset="0"/>
              </a:defRPr>
            </a:lvl4pPr>
            <a:lvl5pPr marL="1646238" algn="l" defTabSz="822325">
              <a:defRPr sz="2400">
                <a:solidFill>
                  <a:schemeClr val="tx1"/>
                </a:solidFill>
                <a:latin typeface="Times New Roman" panose="02020603050405020304" pitchFamily="18" charset="0"/>
              </a:defRPr>
            </a:lvl5pPr>
            <a:lvl6pPr marL="2103438" defTabSz="822325" eaLnBrk="0" fontAlgn="base" hangingPunct="0">
              <a:spcBef>
                <a:spcPct val="0"/>
              </a:spcBef>
              <a:spcAft>
                <a:spcPct val="0"/>
              </a:spcAft>
              <a:defRPr sz="2400">
                <a:solidFill>
                  <a:schemeClr val="tx1"/>
                </a:solidFill>
                <a:latin typeface="Times New Roman" panose="02020603050405020304" pitchFamily="18" charset="0"/>
              </a:defRPr>
            </a:lvl6pPr>
            <a:lvl7pPr marL="2560638" defTabSz="822325" eaLnBrk="0" fontAlgn="base" hangingPunct="0">
              <a:spcBef>
                <a:spcPct val="0"/>
              </a:spcBef>
              <a:spcAft>
                <a:spcPct val="0"/>
              </a:spcAft>
              <a:defRPr sz="2400">
                <a:solidFill>
                  <a:schemeClr val="tx1"/>
                </a:solidFill>
                <a:latin typeface="Times New Roman" panose="02020603050405020304" pitchFamily="18" charset="0"/>
              </a:defRPr>
            </a:lvl7pPr>
            <a:lvl8pPr marL="3017838" defTabSz="822325" eaLnBrk="0" fontAlgn="base" hangingPunct="0">
              <a:spcBef>
                <a:spcPct val="0"/>
              </a:spcBef>
              <a:spcAft>
                <a:spcPct val="0"/>
              </a:spcAft>
              <a:defRPr sz="2400">
                <a:solidFill>
                  <a:schemeClr val="tx1"/>
                </a:solidFill>
                <a:latin typeface="Times New Roman" panose="02020603050405020304" pitchFamily="18" charset="0"/>
              </a:defRPr>
            </a:lvl8pPr>
            <a:lvl9pPr marL="3475038" defTabSz="822325"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3000">
                <a:solidFill>
                  <a:srgbClr val="662A6D"/>
                </a:solidFill>
                <a:latin typeface="Arial" panose="020B0604020202020204" pitchFamily="34" charset="0"/>
              </a:rPr>
              <a:t>Answer</a:t>
            </a:r>
          </a:p>
        </p:txBody>
      </p:sp>
      <p:sp>
        <p:nvSpPr>
          <p:cNvPr id="866313" name="Rectangle 9"/>
          <p:cNvSpPr>
            <a:spLocks/>
          </p:cNvSpPr>
          <p:nvPr/>
        </p:nvSpPr>
        <p:spPr bwMode="auto">
          <a:xfrm>
            <a:off x="8151813" y="6524625"/>
            <a:ext cx="965200" cy="295275"/>
          </a:xfrm>
          <a:prstGeom prst="rect">
            <a:avLst/>
          </a:prstGeom>
          <a:noFill/>
          <a:ln>
            <a:noFill/>
          </a:ln>
          <a:effectLst/>
          <a:extLst>
            <a:ext uri="{909E8E84-426E-40DD-AFC4-6F175D3DCCD1}">
              <a14:hiddenFill xmlns:a14="http://schemas.microsoft.com/office/drawing/2010/main">
                <a:blipFill dpi="0" rotWithShape="0">
                  <a:blip r:embed="rId4"/>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296" tIns="41148" rIns="82296" bIns="41148">
            <a:spAutoFit/>
          </a:bodyPr>
          <a:lstStyle>
            <a:lvl1pPr algn="l" defTabSz="822325">
              <a:defRPr sz="2400">
                <a:solidFill>
                  <a:schemeClr val="tx1"/>
                </a:solidFill>
                <a:latin typeface="Times New Roman" panose="02020603050405020304" pitchFamily="18" charset="0"/>
              </a:defRPr>
            </a:lvl1pPr>
            <a:lvl2pPr marL="411163" algn="l" defTabSz="822325">
              <a:defRPr sz="2400">
                <a:solidFill>
                  <a:schemeClr val="tx1"/>
                </a:solidFill>
                <a:latin typeface="Times New Roman" panose="02020603050405020304" pitchFamily="18" charset="0"/>
              </a:defRPr>
            </a:lvl2pPr>
            <a:lvl3pPr marL="822325" algn="l" defTabSz="822325">
              <a:defRPr sz="2400">
                <a:solidFill>
                  <a:schemeClr val="tx1"/>
                </a:solidFill>
                <a:latin typeface="Times New Roman" panose="02020603050405020304" pitchFamily="18" charset="0"/>
              </a:defRPr>
            </a:lvl3pPr>
            <a:lvl4pPr marL="1235075" algn="l" defTabSz="822325">
              <a:defRPr sz="2400">
                <a:solidFill>
                  <a:schemeClr val="tx1"/>
                </a:solidFill>
                <a:latin typeface="Times New Roman" panose="02020603050405020304" pitchFamily="18" charset="0"/>
              </a:defRPr>
            </a:lvl4pPr>
            <a:lvl5pPr marL="1646238" algn="l" defTabSz="822325">
              <a:defRPr sz="2400">
                <a:solidFill>
                  <a:schemeClr val="tx1"/>
                </a:solidFill>
                <a:latin typeface="Times New Roman" panose="02020603050405020304" pitchFamily="18" charset="0"/>
              </a:defRPr>
            </a:lvl5pPr>
            <a:lvl6pPr marL="2103438" defTabSz="822325" eaLnBrk="0" fontAlgn="base" hangingPunct="0">
              <a:spcBef>
                <a:spcPct val="0"/>
              </a:spcBef>
              <a:spcAft>
                <a:spcPct val="0"/>
              </a:spcAft>
              <a:defRPr sz="2400">
                <a:solidFill>
                  <a:schemeClr val="tx1"/>
                </a:solidFill>
                <a:latin typeface="Times New Roman" panose="02020603050405020304" pitchFamily="18" charset="0"/>
              </a:defRPr>
            </a:lvl6pPr>
            <a:lvl7pPr marL="2560638" defTabSz="822325" eaLnBrk="0" fontAlgn="base" hangingPunct="0">
              <a:spcBef>
                <a:spcPct val="0"/>
              </a:spcBef>
              <a:spcAft>
                <a:spcPct val="0"/>
              </a:spcAft>
              <a:defRPr sz="2400">
                <a:solidFill>
                  <a:schemeClr val="tx1"/>
                </a:solidFill>
                <a:latin typeface="Times New Roman" panose="02020603050405020304" pitchFamily="18" charset="0"/>
              </a:defRPr>
            </a:lvl7pPr>
            <a:lvl8pPr marL="3017838" defTabSz="822325" eaLnBrk="0" fontAlgn="base" hangingPunct="0">
              <a:spcBef>
                <a:spcPct val="0"/>
              </a:spcBef>
              <a:spcAft>
                <a:spcPct val="0"/>
              </a:spcAft>
              <a:defRPr sz="2400">
                <a:solidFill>
                  <a:schemeClr val="tx1"/>
                </a:solidFill>
                <a:latin typeface="Times New Roman" panose="02020603050405020304" pitchFamily="18" charset="0"/>
              </a:defRPr>
            </a:lvl8pPr>
            <a:lvl9pPr marL="3475038" defTabSz="822325"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en-US" altLang="en-US" sz="1400">
                <a:solidFill>
                  <a:srgbClr val="000000"/>
                </a:solidFill>
                <a:latin typeface="Arial" panose="020B0604020202020204" pitchFamily="34" charset="0"/>
              </a:rPr>
              <a:t>Slide 3-17</a:t>
            </a:r>
          </a:p>
        </p:txBody>
      </p:sp>
      <p:sp>
        <p:nvSpPr>
          <p:cNvPr id="866317" name="Rectangle 13"/>
          <p:cNvSpPr>
            <a:spLocks/>
          </p:cNvSpPr>
          <p:nvPr/>
        </p:nvSpPr>
        <p:spPr bwMode="auto">
          <a:xfrm>
            <a:off x="2797175" y="973138"/>
            <a:ext cx="352425" cy="311150"/>
          </a:xfrm>
          <a:prstGeom prst="rect">
            <a:avLst/>
          </a:prstGeom>
          <a:noFill/>
          <a:ln>
            <a:noFill/>
          </a:ln>
          <a:effectLst/>
          <a:extLst>
            <a:ext uri="{909E8E84-426E-40DD-AFC4-6F175D3DCCD1}">
              <a14:hiddenFill xmlns:a14="http://schemas.microsoft.com/office/drawing/2010/main">
                <a:blipFill dpi="0" rotWithShape="0">
                  <a:blip r:embed="rId4"/>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296" tIns="41148" rIns="82296" bIns="41148">
            <a:spAutoFit/>
          </a:bodyPr>
          <a:lstStyle>
            <a:lvl1pPr algn="l" defTabSz="822325">
              <a:defRPr sz="2400">
                <a:solidFill>
                  <a:schemeClr val="tx1"/>
                </a:solidFill>
                <a:latin typeface="Times New Roman" panose="02020603050405020304" pitchFamily="18" charset="0"/>
              </a:defRPr>
            </a:lvl1pPr>
            <a:lvl2pPr marL="411163" algn="l" defTabSz="822325">
              <a:defRPr sz="2400">
                <a:solidFill>
                  <a:schemeClr val="tx1"/>
                </a:solidFill>
                <a:latin typeface="Times New Roman" panose="02020603050405020304" pitchFamily="18" charset="0"/>
              </a:defRPr>
            </a:lvl2pPr>
            <a:lvl3pPr marL="822325" algn="l" defTabSz="822325">
              <a:defRPr sz="2400">
                <a:solidFill>
                  <a:schemeClr val="tx1"/>
                </a:solidFill>
                <a:latin typeface="Times New Roman" panose="02020603050405020304" pitchFamily="18" charset="0"/>
              </a:defRPr>
            </a:lvl3pPr>
            <a:lvl4pPr marL="1235075" algn="l" defTabSz="822325">
              <a:defRPr sz="2400">
                <a:solidFill>
                  <a:schemeClr val="tx1"/>
                </a:solidFill>
                <a:latin typeface="Times New Roman" panose="02020603050405020304" pitchFamily="18" charset="0"/>
              </a:defRPr>
            </a:lvl4pPr>
            <a:lvl5pPr marL="1646238" algn="l" defTabSz="822325">
              <a:defRPr sz="2400">
                <a:solidFill>
                  <a:schemeClr val="tx1"/>
                </a:solidFill>
                <a:latin typeface="Times New Roman" panose="02020603050405020304" pitchFamily="18" charset="0"/>
              </a:defRPr>
            </a:lvl5pPr>
            <a:lvl6pPr marL="2103438" defTabSz="822325" eaLnBrk="0" fontAlgn="base" hangingPunct="0">
              <a:spcBef>
                <a:spcPct val="0"/>
              </a:spcBef>
              <a:spcAft>
                <a:spcPct val="0"/>
              </a:spcAft>
              <a:defRPr sz="2400">
                <a:solidFill>
                  <a:schemeClr val="tx1"/>
                </a:solidFill>
                <a:latin typeface="Times New Roman" panose="02020603050405020304" pitchFamily="18" charset="0"/>
              </a:defRPr>
            </a:lvl6pPr>
            <a:lvl7pPr marL="2560638" defTabSz="822325" eaLnBrk="0" fontAlgn="base" hangingPunct="0">
              <a:spcBef>
                <a:spcPct val="0"/>
              </a:spcBef>
              <a:spcAft>
                <a:spcPct val="0"/>
              </a:spcAft>
              <a:defRPr sz="2400">
                <a:solidFill>
                  <a:schemeClr val="tx1"/>
                </a:solidFill>
                <a:latin typeface="Times New Roman" panose="02020603050405020304" pitchFamily="18" charset="0"/>
              </a:defRPr>
            </a:lvl7pPr>
            <a:lvl8pPr marL="3017838" defTabSz="822325" eaLnBrk="0" fontAlgn="base" hangingPunct="0">
              <a:spcBef>
                <a:spcPct val="0"/>
              </a:spcBef>
              <a:spcAft>
                <a:spcPct val="0"/>
              </a:spcAft>
              <a:defRPr sz="2400">
                <a:solidFill>
                  <a:schemeClr val="tx1"/>
                </a:solidFill>
                <a:latin typeface="Times New Roman" panose="02020603050405020304" pitchFamily="18" charset="0"/>
              </a:defRPr>
            </a:lvl8pPr>
            <a:lvl9pPr marL="3475038" defTabSz="822325"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sz="2200" baseline="30000">
                <a:solidFill>
                  <a:srgbClr val="000000"/>
                </a:solidFill>
                <a:latin typeface="Gill Sans" pitchFamily="48" charset="0"/>
                <a:ea typeface="ヒラギノ角ゴ Pro W3" pitchFamily="48" charset="-128"/>
                <a:sym typeface="Symbol" panose="05050102010706020507" pitchFamily="18" charset="2"/>
              </a:rPr>
              <a:t></a:t>
            </a:r>
            <a:endParaRPr lang="en-US" altLang="en-US" sz="2200">
              <a:solidFill>
                <a:srgbClr val="000000"/>
              </a:solidFill>
              <a:latin typeface="Gill Sans" pitchFamily="48" charset="0"/>
              <a:ea typeface="ヒラギノ角ゴ Pro W3" pitchFamily="48" charset="-128"/>
              <a:sym typeface="Gill Sans" pitchFamily="48" charset="0"/>
            </a:endParaRPr>
          </a:p>
        </p:txBody>
      </p:sp>
      <p:sp>
        <p:nvSpPr>
          <p:cNvPr id="866318" name="Rectangle 14"/>
          <p:cNvSpPr>
            <a:spLocks/>
          </p:cNvSpPr>
          <p:nvPr/>
        </p:nvSpPr>
        <p:spPr bwMode="auto">
          <a:xfrm>
            <a:off x="3290888" y="984250"/>
            <a:ext cx="352425" cy="311150"/>
          </a:xfrm>
          <a:prstGeom prst="rect">
            <a:avLst/>
          </a:prstGeom>
          <a:noFill/>
          <a:ln>
            <a:noFill/>
          </a:ln>
          <a:effectLst/>
          <a:extLst>
            <a:ext uri="{909E8E84-426E-40DD-AFC4-6F175D3DCCD1}">
              <a14:hiddenFill xmlns:a14="http://schemas.microsoft.com/office/drawing/2010/main">
                <a:blipFill dpi="0" rotWithShape="0">
                  <a:blip r:embed="rId4"/>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296" tIns="41148" rIns="82296" bIns="41148">
            <a:spAutoFit/>
          </a:bodyPr>
          <a:lstStyle>
            <a:lvl1pPr algn="l" defTabSz="822325">
              <a:defRPr sz="2400">
                <a:solidFill>
                  <a:schemeClr val="tx1"/>
                </a:solidFill>
                <a:latin typeface="Times New Roman" panose="02020603050405020304" pitchFamily="18" charset="0"/>
              </a:defRPr>
            </a:lvl1pPr>
            <a:lvl2pPr marL="411163" algn="l" defTabSz="822325">
              <a:defRPr sz="2400">
                <a:solidFill>
                  <a:schemeClr val="tx1"/>
                </a:solidFill>
                <a:latin typeface="Times New Roman" panose="02020603050405020304" pitchFamily="18" charset="0"/>
              </a:defRPr>
            </a:lvl2pPr>
            <a:lvl3pPr marL="822325" algn="l" defTabSz="822325">
              <a:defRPr sz="2400">
                <a:solidFill>
                  <a:schemeClr val="tx1"/>
                </a:solidFill>
                <a:latin typeface="Times New Roman" panose="02020603050405020304" pitchFamily="18" charset="0"/>
              </a:defRPr>
            </a:lvl3pPr>
            <a:lvl4pPr marL="1235075" algn="l" defTabSz="822325">
              <a:defRPr sz="2400">
                <a:solidFill>
                  <a:schemeClr val="tx1"/>
                </a:solidFill>
                <a:latin typeface="Times New Roman" panose="02020603050405020304" pitchFamily="18" charset="0"/>
              </a:defRPr>
            </a:lvl4pPr>
            <a:lvl5pPr marL="1646238" algn="l" defTabSz="822325">
              <a:defRPr sz="2400">
                <a:solidFill>
                  <a:schemeClr val="tx1"/>
                </a:solidFill>
                <a:latin typeface="Times New Roman" panose="02020603050405020304" pitchFamily="18" charset="0"/>
              </a:defRPr>
            </a:lvl5pPr>
            <a:lvl6pPr marL="2103438" defTabSz="822325" eaLnBrk="0" fontAlgn="base" hangingPunct="0">
              <a:spcBef>
                <a:spcPct val="0"/>
              </a:spcBef>
              <a:spcAft>
                <a:spcPct val="0"/>
              </a:spcAft>
              <a:defRPr sz="2400">
                <a:solidFill>
                  <a:schemeClr val="tx1"/>
                </a:solidFill>
                <a:latin typeface="Times New Roman" panose="02020603050405020304" pitchFamily="18" charset="0"/>
              </a:defRPr>
            </a:lvl6pPr>
            <a:lvl7pPr marL="2560638" defTabSz="822325" eaLnBrk="0" fontAlgn="base" hangingPunct="0">
              <a:spcBef>
                <a:spcPct val="0"/>
              </a:spcBef>
              <a:spcAft>
                <a:spcPct val="0"/>
              </a:spcAft>
              <a:defRPr sz="2400">
                <a:solidFill>
                  <a:schemeClr val="tx1"/>
                </a:solidFill>
                <a:latin typeface="Times New Roman" panose="02020603050405020304" pitchFamily="18" charset="0"/>
              </a:defRPr>
            </a:lvl7pPr>
            <a:lvl8pPr marL="3017838" defTabSz="822325" eaLnBrk="0" fontAlgn="base" hangingPunct="0">
              <a:spcBef>
                <a:spcPct val="0"/>
              </a:spcBef>
              <a:spcAft>
                <a:spcPct val="0"/>
              </a:spcAft>
              <a:defRPr sz="2400">
                <a:solidFill>
                  <a:schemeClr val="tx1"/>
                </a:solidFill>
                <a:latin typeface="Times New Roman" panose="02020603050405020304" pitchFamily="18" charset="0"/>
              </a:defRPr>
            </a:lvl8pPr>
            <a:lvl9pPr marL="3475038" defTabSz="822325"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sz="2200" baseline="30000">
                <a:solidFill>
                  <a:srgbClr val="000000"/>
                </a:solidFill>
                <a:latin typeface="Gill Sans" pitchFamily="48" charset="0"/>
                <a:ea typeface="ヒラギノ角ゴ Pro W3" pitchFamily="48" charset="-128"/>
                <a:sym typeface="Symbol" panose="05050102010706020507" pitchFamily="18" charset="2"/>
              </a:rPr>
              <a:t></a:t>
            </a:r>
            <a:endParaRPr lang="en-US" altLang="en-US" sz="2200">
              <a:solidFill>
                <a:srgbClr val="000000"/>
              </a:solidFill>
              <a:latin typeface="Gill Sans" pitchFamily="48" charset="0"/>
              <a:ea typeface="ヒラギノ角ゴ Pro W3" pitchFamily="48" charset="-128"/>
              <a:sym typeface="Gill Sans" pitchFamily="48" charset="0"/>
            </a:endParaRPr>
          </a:p>
        </p:txBody>
      </p:sp>
      <p:sp>
        <p:nvSpPr>
          <p:cNvPr id="866320" name="Rectangle 16"/>
          <p:cNvSpPr>
            <a:spLocks/>
          </p:cNvSpPr>
          <p:nvPr/>
        </p:nvSpPr>
        <p:spPr bwMode="auto">
          <a:xfrm>
            <a:off x="2532063" y="5243513"/>
            <a:ext cx="263525" cy="274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63500" dir="2700000" algn="ctr" rotWithShape="0">
                    <a:schemeClr val="bg2">
                      <a:alpha val="70000"/>
                    </a:schemeClr>
                  </a:outerShdw>
                </a:effectLst>
              </a14:hiddenEffects>
            </a:ext>
          </a:extLst>
        </p:spPr>
        <p:txBody>
          <a:bodyPr lIns="0" tIns="0" rIns="0" bIns="0"/>
          <a:lstStyle>
            <a:lvl1pPr algn="l" defTabSz="822325">
              <a:defRPr sz="2400">
                <a:solidFill>
                  <a:schemeClr val="tx1"/>
                </a:solidFill>
                <a:latin typeface="Times New Roman" panose="02020603050405020304" pitchFamily="18" charset="0"/>
              </a:defRPr>
            </a:lvl1pPr>
            <a:lvl2pPr marL="411163" algn="l" defTabSz="822325">
              <a:defRPr sz="2400">
                <a:solidFill>
                  <a:schemeClr val="tx1"/>
                </a:solidFill>
                <a:latin typeface="Times New Roman" panose="02020603050405020304" pitchFamily="18" charset="0"/>
              </a:defRPr>
            </a:lvl2pPr>
            <a:lvl3pPr marL="822325" algn="l" defTabSz="822325">
              <a:defRPr sz="2400">
                <a:solidFill>
                  <a:schemeClr val="tx1"/>
                </a:solidFill>
                <a:latin typeface="Times New Roman" panose="02020603050405020304" pitchFamily="18" charset="0"/>
              </a:defRPr>
            </a:lvl3pPr>
            <a:lvl4pPr marL="1235075" algn="l" defTabSz="822325">
              <a:defRPr sz="2400">
                <a:solidFill>
                  <a:schemeClr val="tx1"/>
                </a:solidFill>
                <a:latin typeface="Times New Roman" panose="02020603050405020304" pitchFamily="18" charset="0"/>
              </a:defRPr>
            </a:lvl4pPr>
            <a:lvl5pPr marL="1646238" algn="l" defTabSz="822325">
              <a:defRPr sz="2400">
                <a:solidFill>
                  <a:schemeClr val="tx1"/>
                </a:solidFill>
                <a:latin typeface="Times New Roman" panose="02020603050405020304" pitchFamily="18" charset="0"/>
              </a:defRPr>
            </a:lvl5pPr>
            <a:lvl6pPr marL="2103438" defTabSz="822325" eaLnBrk="0" fontAlgn="base" hangingPunct="0">
              <a:spcBef>
                <a:spcPct val="0"/>
              </a:spcBef>
              <a:spcAft>
                <a:spcPct val="0"/>
              </a:spcAft>
              <a:defRPr sz="2400">
                <a:solidFill>
                  <a:schemeClr val="tx1"/>
                </a:solidFill>
                <a:latin typeface="Times New Roman" panose="02020603050405020304" pitchFamily="18" charset="0"/>
              </a:defRPr>
            </a:lvl6pPr>
            <a:lvl7pPr marL="2560638" defTabSz="822325" eaLnBrk="0" fontAlgn="base" hangingPunct="0">
              <a:spcBef>
                <a:spcPct val="0"/>
              </a:spcBef>
              <a:spcAft>
                <a:spcPct val="0"/>
              </a:spcAft>
              <a:defRPr sz="2400">
                <a:solidFill>
                  <a:schemeClr val="tx1"/>
                </a:solidFill>
                <a:latin typeface="Times New Roman" panose="02020603050405020304" pitchFamily="18" charset="0"/>
              </a:defRPr>
            </a:lvl7pPr>
            <a:lvl8pPr marL="3017838" defTabSz="822325" eaLnBrk="0" fontAlgn="base" hangingPunct="0">
              <a:spcBef>
                <a:spcPct val="0"/>
              </a:spcBef>
              <a:spcAft>
                <a:spcPct val="0"/>
              </a:spcAft>
              <a:defRPr sz="2400">
                <a:solidFill>
                  <a:schemeClr val="tx1"/>
                </a:solidFill>
                <a:latin typeface="Times New Roman" panose="02020603050405020304" pitchFamily="18" charset="0"/>
              </a:defRPr>
            </a:lvl8pPr>
            <a:lvl9pPr marL="3475038" defTabSz="822325"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500" b="1">
                <a:solidFill>
                  <a:srgbClr val="662A6D"/>
                </a:solidFill>
                <a:latin typeface="Arial" panose="020B0604020202020204" pitchFamily="34" charset="0"/>
              </a:rPr>
              <a:t>A.</a:t>
            </a:r>
          </a:p>
        </p:txBody>
      </p:sp>
      <p:pic>
        <p:nvPicPr>
          <p:cNvPr id="866322" name="Picture 1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1600" y="2938463"/>
            <a:ext cx="6103938" cy="2487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66323" name="Picture 19"/>
          <p:cNvPicPr>
            <a:picLocks noChangeAspect="1" noChangeArrowheads="1"/>
          </p:cNvPicPr>
          <p:nvPr/>
        </p:nvPicPr>
        <p:blipFill>
          <a:blip r:embed="rId6">
            <a:extLst>
              <a:ext uri="{28A0092B-C50C-407E-A947-70E740481C1C}">
                <a14:useLocalDpi xmlns:a14="http://schemas.microsoft.com/office/drawing/2010/main" val="0"/>
              </a:ext>
            </a:extLst>
          </a:blip>
          <a:srcRect l="34694" t="12381" r="46632" b="13593"/>
          <a:stretch>
            <a:fillRect/>
          </a:stretch>
        </p:blipFill>
        <p:spPr bwMode="auto">
          <a:xfrm flipV="1">
            <a:off x="4832350" y="3297238"/>
            <a:ext cx="1139825" cy="184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66326" name="AutoShape 22"/>
          <p:cNvSpPr>
            <a:spLocks noChangeArrowheads="1"/>
          </p:cNvSpPr>
          <p:nvPr/>
        </p:nvSpPr>
        <p:spPr bwMode="auto">
          <a:xfrm rot="3852762">
            <a:off x="2054225" y="3184525"/>
            <a:ext cx="603250" cy="2508250"/>
          </a:xfrm>
          <a:prstGeom prst="roundRect">
            <a:avLst>
              <a:gd name="adj" fmla="val 16667"/>
            </a:avLst>
          </a:prstGeom>
          <a:noFill/>
          <a:ln w="25400">
            <a:solidFill>
              <a:srgbClr val="73307D"/>
            </a:solidFill>
            <a:round/>
            <a:headEnd/>
            <a:tailEnd/>
          </a:ln>
          <a:effectLst/>
          <a:extLst>
            <a:ext uri="{909E8E84-426E-40DD-AFC4-6F175D3DCCD1}">
              <a14:hiddenFill xmlns:a14="http://schemas.microsoft.com/office/drawing/2010/main">
                <a:solidFill>
                  <a:srgbClr val="73307D">
                    <a:alpha val="25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cxnSp>
        <p:nvCxnSpPr>
          <p:cNvPr id="3" name="Straight Arrow Connector 2"/>
          <p:cNvCxnSpPr/>
          <p:nvPr/>
        </p:nvCxnSpPr>
        <p:spPr>
          <a:xfrm flipV="1">
            <a:off x="1371600" y="3962400"/>
            <a:ext cx="1919288" cy="99060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69569170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1.11111E-6 1.11022E-16 L 0.56267 -0.38333 " pathEditMode="relative" rAng="0" ptsTypes="AA">
                                      <p:cBhvr>
                                        <p:cTn id="6" dur="2000" fill="hold"/>
                                        <p:tgtEl>
                                          <p:spTgt spid="3"/>
                                        </p:tgtEl>
                                        <p:attrNameLst>
                                          <p:attrName>ppt_x</p:attrName>
                                          <p:attrName>ppt_y</p:attrName>
                                        </p:attrNameLst>
                                      </p:cBhvr>
                                      <p:rCtr x="28125" y="-1916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6316" name="Rectangle 12"/>
          <p:cNvSpPr>
            <a:spLocks/>
          </p:cNvSpPr>
          <p:nvPr/>
        </p:nvSpPr>
        <p:spPr bwMode="auto">
          <a:xfrm>
            <a:off x="525463" y="744538"/>
            <a:ext cx="6103937"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marL="407988" indent="-407988" algn="l" defTabSz="822325">
              <a:defRPr sz="2400">
                <a:solidFill>
                  <a:schemeClr val="tx1"/>
                </a:solidFill>
                <a:latin typeface="Times New Roman" panose="02020603050405020304" pitchFamily="18" charset="0"/>
              </a:defRPr>
            </a:lvl1pPr>
            <a:lvl2pPr marL="511175" algn="l" defTabSz="822325">
              <a:defRPr sz="2400">
                <a:solidFill>
                  <a:schemeClr val="tx1"/>
                </a:solidFill>
                <a:latin typeface="Times New Roman" panose="02020603050405020304" pitchFamily="18" charset="0"/>
              </a:defRPr>
            </a:lvl2pPr>
            <a:lvl3pPr marL="822325" algn="l" defTabSz="822325">
              <a:defRPr sz="2400">
                <a:solidFill>
                  <a:schemeClr val="tx1"/>
                </a:solidFill>
                <a:latin typeface="Times New Roman" panose="02020603050405020304" pitchFamily="18" charset="0"/>
              </a:defRPr>
            </a:lvl3pPr>
            <a:lvl4pPr marL="1235075" algn="l" defTabSz="822325">
              <a:defRPr sz="2400">
                <a:solidFill>
                  <a:schemeClr val="tx1"/>
                </a:solidFill>
                <a:latin typeface="Times New Roman" panose="02020603050405020304" pitchFamily="18" charset="0"/>
              </a:defRPr>
            </a:lvl4pPr>
            <a:lvl5pPr marL="1646238" algn="l" defTabSz="822325">
              <a:defRPr sz="2400">
                <a:solidFill>
                  <a:schemeClr val="tx1"/>
                </a:solidFill>
                <a:latin typeface="Times New Roman" panose="02020603050405020304" pitchFamily="18" charset="0"/>
              </a:defRPr>
            </a:lvl5pPr>
            <a:lvl6pPr marL="2103438" defTabSz="822325" eaLnBrk="0" fontAlgn="base" hangingPunct="0">
              <a:spcBef>
                <a:spcPct val="0"/>
              </a:spcBef>
              <a:spcAft>
                <a:spcPct val="0"/>
              </a:spcAft>
              <a:defRPr sz="2400">
                <a:solidFill>
                  <a:schemeClr val="tx1"/>
                </a:solidFill>
                <a:latin typeface="Times New Roman" panose="02020603050405020304" pitchFamily="18" charset="0"/>
              </a:defRPr>
            </a:lvl6pPr>
            <a:lvl7pPr marL="2560638" defTabSz="822325" eaLnBrk="0" fontAlgn="base" hangingPunct="0">
              <a:spcBef>
                <a:spcPct val="0"/>
              </a:spcBef>
              <a:spcAft>
                <a:spcPct val="0"/>
              </a:spcAft>
              <a:defRPr sz="2400">
                <a:solidFill>
                  <a:schemeClr val="tx1"/>
                </a:solidFill>
                <a:latin typeface="Times New Roman" panose="02020603050405020304" pitchFamily="18" charset="0"/>
              </a:defRPr>
            </a:lvl7pPr>
            <a:lvl8pPr marL="3017838" defTabSz="822325" eaLnBrk="0" fontAlgn="base" hangingPunct="0">
              <a:spcBef>
                <a:spcPct val="0"/>
              </a:spcBef>
              <a:spcAft>
                <a:spcPct val="0"/>
              </a:spcAft>
              <a:defRPr sz="2400">
                <a:solidFill>
                  <a:schemeClr val="tx1"/>
                </a:solidFill>
                <a:latin typeface="Times New Roman" panose="02020603050405020304" pitchFamily="18" charset="0"/>
              </a:defRPr>
            </a:lvl8pPr>
            <a:lvl9pPr marL="3475038" defTabSz="822325"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2200">
                <a:latin typeface="Arial" panose="020B0604020202020204" pitchFamily="34" charset="0"/>
              </a:rPr>
              <a:t>	Which of the vectors below best represents the vector sum </a:t>
            </a:r>
            <a:r>
              <a:rPr lang="en-US" altLang="en-US" sz="2200" i="1"/>
              <a:t>P</a:t>
            </a:r>
            <a:r>
              <a:rPr lang="en-US" altLang="en-US" sz="2200"/>
              <a:t> + </a:t>
            </a:r>
            <a:r>
              <a:rPr lang="en-US" altLang="en-US" sz="2200" i="1"/>
              <a:t>Q</a:t>
            </a:r>
            <a:r>
              <a:rPr lang="en-US" altLang="en-US" sz="2200">
                <a:latin typeface="Arial" panose="020B0604020202020204" pitchFamily="34" charset="0"/>
              </a:rPr>
              <a:t>? </a:t>
            </a:r>
          </a:p>
        </p:txBody>
      </p:sp>
      <p:pic>
        <p:nvPicPr>
          <p:cNvPr id="86630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8287" y="2901755"/>
            <a:ext cx="1412875" cy="247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66312" name="Rectangle 8"/>
          <p:cNvSpPr>
            <a:spLocks/>
          </p:cNvSpPr>
          <p:nvPr/>
        </p:nvSpPr>
        <p:spPr bwMode="auto">
          <a:xfrm>
            <a:off x="581025" y="138113"/>
            <a:ext cx="4606925" cy="469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63500" dir="2700000" algn="ctr" rotWithShape="0">
                    <a:schemeClr val="bg2">
                      <a:alpha val="70000"/>
                    </a:schemeClr>
                  </a:outerShdw>
                </a:effectLst>
              </a14:hiddenEffects>
            </a:ext>
          </a:extLst>
        </p:spPr>
        <p:txBody>
          <a:bodyPr lIns="0" tIns="0" rIns="0" bIns="0"/>
          <a:lstStyle>
            <a:lvl1pPr algn="l" defTabSz="822325">
              <a:defRPr sz="2400">
                <a:solidFill>
                  <a:schemeClr val="tx1"/>
                </a:solidFill>
                <a:latin typeface="Times New Roman" panose="02020603050405020304" pitchFamily="18" charset="0"/>
              </a:defRPr>
            </a:lvl1pPr>
            <a:lvl2pPr marL="411163" algn="l" defTabSz="822325">
              <a:defRPr sz="2400">
                <a:solidFill>
                  <a:schemeClr val="tx1"/>
                </a:solidFill>
                <a:latin typeface="Times New Roman" panose="02020603050405020304" pitchFamily="18" charset="0"/>
              </a:defRPr>
            </a:lvl2pPr>
            <a:lvl3pPr marL="822325" algn="l" defTabSz="822325">
              <a:defRPr sz="2400">
                <a:solidFill>
                  <a:schemeClr val="tx1"/>
                </a:solidFill>
                <a:latin typeface="Times New Roman" panose="02020603050405020304" pitchFamily="18" charset="0"/>
              </a:defRPr>
            </a:lvl3pPr>
            <a:lvl4pPr marL="1235075" algn="l" defTabSz="822325">
              <a:defRPr sz="2400">
                <a:solidFill>
                  <a:schemeClr val="tx1"/>
                </a:solidFill>
                <a:latin typeface="Times New Roman" panose="02020603050405020304" pitchFamily="18" charset="0"/>
              </a:defRPr>
            </a:lvl4pPr>
            <a:lvl5pPr marL="1646238" algn="l" defTabSz="822325">
              <a:defRPr sz="2400">
                <a:solidFill>
                  <a:schemeClr val="tx1"/>
                </a:solidFill>
                <a:latin typeface="Times New Roman" panose="02020603050405020304" pitchFamily="18" charset="0"/>
              </a:defRPr>
            </a:lvl5pPr>
            <a:lvl6pPr marL="2103438" defTabSz="822325" eaLnBrk="0" fontAlgn="base" hangingPunct="0">
              <a:spcBef>
                <a:spcPct val="0"/>
              </a:spcBef>
              <a:spcAft>
                <a:spcPct val="0"/>
              </a:spcAft>
              <a:defRPr sz="2400">
                <a:solidFill>
                  <a:schemeClr val="tx1"/>
                </a:solidFill>
                <a:latin typeface="Times New Roman" panose="02020603050405020304" pitchFamily="18" charset="0"/>
              </a:defRPr>
            </a:lvl6pPr>
            <a:lvl7pPr marL="2560638" defTabSz="822325" eaLnBrk="0" fontAlgn="base" hangingPunct="0">
              <a:spcBef>
                <a:spcPct val="0"/>
              </a:spcBef>
              <a:spcAft>
                <a:spcPct val="0"/>
              </a:spcAft>
              <a:defRPr sz="2400">
                <a:solidFill>
                  <a:schemeClr val="tx1"/>
                </a:solidFill>
                <a:latin typeface="Times New Roman" panose="02020603050405020304" pitchFamily="18" charset="0"/>
              </a:defRPr>
            </a:lvl7pPr>
            <a:lvl8pPr marL="3017838" defTabSz="822325" eaLnBrk="0" fontAlgn="base" hangingPunct="0">
              <a:spcBef>
                <a:spcPct val="0"/>
              </a:spcBef>
              <a:spcAft>
                <a:spcPct val="0"/>
              </a:spcAft>
              <a:defRPr sz="2400">
                <a:solidFill>
                  <a:schemeClr val="tx1"/>
                </a:solidFill>
                <a:latin typeface="Times New Roman" panose="02020603050405020304" pitchFamily="18" charset="0"/>
              </a:defRPr>
            </a:lvl8pPr>
            <a:lvl9pPr marL="3475038" defTabSz="822325"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3000">
                <a:solidFill>
                  <a:srgbClr val="662A6D"/>
                </a:solidFill>
                <a:latin typeface="Arial" panose="020B0604020202020204" pitchFamily="34" charset="0"/>
              </a:rPr>
              <a:t>Answer</a:t>
            </a:r>
          </a:p>
        </p:txBody>
      </p:sp>
      <p:sp>
        <p:nvSpPr>
          <p:cNvPr id="866313" name="Rectangle 9"/>
          <p:cNvSpPr>
            <a:spLocks/>
          </p:cNvSpPr>
          <p:nvPr/>
        </p:nvSpPr>
        <p:spPr bwMode="auto">
          <a:xfrm>
            <a:off x="8151813" y="6524625"/>
            <a:ext cx="965200" cy="295275"/>
          </a:xfrm>
          <a:prstGeom prst="rect">
            <a:avLst/>
          </a:prstGeom>
          <a:noFill/>
          <a:ln>
            <a:noFill/>
          </a:ln>
          <a:effectLst/>
          <a:extLst>
            <a:ext uri="{909E8E84-426E-40DD-AFC4-6F175D3DCCD1}">
              <a14:hiddenFill xmlns:a14="http://schemas.microsoft.com/office/drawing/2010/main">
                <a:blipFill dpi="0" rotWithShape="0">
                  <a:blip r:embed="rId4"/>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296" tIns="41148" rIns="82296" bIns="41148">
            <a:spAutoFit/>
          </a:bodyPr>
          <a:lstStyle>
            <a:lvl1pPr algn="l" defTabSz="822325">
              <a:defRPr sz="2400">
                <a:solidFill>
                  <a:schemeClr val="tx1"/>
                </a:solidFill>
                <a:latin typeface="Times New Roman" panose="02020603050405020304" pitchFamily="18" charset="0"/>
              </a:defRPr>
            </a:lvl1pPr>
            <a:lvl2pPr marL="411163" algn="l" defTabSz="822325">
              <a:defRPr sz="2400">
                <a:solidFill>
                  <a:schemeClr val="tx1"/>
                </a:solidFill>
                <a:latin typeface="Times New Roman" panose="02020603050405020304" pitchFamily="18" charset="0"/>
              </a:defRPr>
            </a:lvl2pPr>
            <a:lvl3pPr marL="822325" algn="l" defTabSz="822325">
              <a:defRPr sz="2400">
                <a:solidFill>
                  <a:schemeClr val="tx1"/>
                </a:solidFill>
                <a:latin typeface="Times New Roman" panose="02020603050405020304" pitchFamily="18" charset="0"/>
              </a:defRPr>
            </a:lvl3pPr>
            <a:lvl4pPr marL="1235075" algn="l" defTabSz="822325">
              <a:defRPr sz="2400">
                <a:solidFill>
                  <a:schemeClr val="tx1"/>
                </a:solidFill>
                <a:latin typeface="Times New Roman" panose="02020603050405020304" pitchFamily="18" charset="0"/>
              </a:defRPr>
            </a:lvl4pPr>
            <a:lvl5pPr marL="1646238" algn="l" defTabSz="822325">
              <a:defRPr sz="2400">
                <a:solidFill>
                  <a:schemeClr val="tx1"/>
                </a:solidFill>
                <a:latin typeface="Times New Roman" panose="02020603050405020304" pitchFamily="18" charset="0"/>
              </a:defRPr>
            </a:lvl5pPr>
            <a:lvl6pPr marL="2103438" defTabSz="822325" eaLnBrk="0" fontAlgn="base" hangingPunct="0">
              <a:spcBef>
                <a:spcPct val="0"/>
              </a:spcBef>
              <a:spcAft>
                <a:spcPct val="0"/>
              </a:spcAft>
              <a:defRPr sz="2400">
                <a:solidFill>
                  <a:schemeClr val="tx1"/>
                </a:solidFill>
                <a:latin typeface="Times New Roman" panose="02020603050405020304" pitchFamily="18" charset="0"/>
              </a:defRPr>
            </a:lvl6pPr>
            <a:lvl7pPr marL="2560638" defTabSz="822325" eaLnBrk="0" fontAlgn="base" hangingPunct="0">
              <a:spcBef>
                <a:spcPct val="0"/>
              </a:spcBef>
              <a:spcAft>
                <a:spcPct val="0"/>
              </a:spcAft>
              <a:defRPr sz="2400">
                <a:solidFill>
                  <a:schemeClr val="tx1"/>
                </a:solidFill>
                <a:latin typeface="Times New Roman" panose="02020603050405020304" pitchFamily="18" charset="0"/>
              </a:defRPr>
            </a:lvl7pPr>
            <a:lvl8pPr marL="3017838" defTabSz="822325" eaLnBrk="0" fontAlgn="base" hangingPunct="0">
              <a:spcBef>
                <a:spcPct val="0"/>
              </a:spcBef>
              <a:spcAft>
                <a:spcPct val="0"/>
              </a:spcAft>
              <a:defRPr sz="2400">
                <a:solidFill>
                  <a:schemeClr val="tx1"/>
                </a:solidFill>
                <a:latin typeface="Times New Roman" panose="02020603050405020304" pitchFamily="18" charset="0"/>
              </a:defRPr>
            </a:lvl8pPr>
            <a:lvl9pPr marL="3475038" defTabSz="822325"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en-US" altLang="en-US" sz="1400">
                <a:solidFill>
                  <a:srgbClr val="000000"/>
                </a:solidFill>
                <a:latin typeface="Arial" panose="020B0604020202020204" pitchFamily="34" charset="0"/>
              </a:rPr>
              <a:t>Slide 3-17</a:t>
            </a:r>
          </a:p>
        </p:txBody>
      </p:sp>
      <p:sp>
        <p:nvSpPr>
          <p:cNvPr id="866317" name="Rectangle 13"/>
          <p:cNvSpPr>
            <a:spLocks/>
          </p:cNvSpPr>
          <p:nvPr/>
        </p:nvSpPr>
        <p:spPr bwMode="auto">
          <a:xfrm>
            <a:off x="2797175" y="973138"/>
            <a:ext cx="352425" cy="311150"/>
          </a:xfrm>
          <a:prstGeom prst="rect">
            <a:avLst/>
          </a:prstGeom>
          <a:noFill/>
          <a:ln>
            <a:noFill/>
          </a:ln>
          <a:effectLst/>
          <a:extLst>
            <a:ext uri="{909E8E84-426E-40DD-AFC4-6F175D3DCCD1}">
              <a14:hiddenFill xmlns:a14="http://schemas.microsoft.com/office/drawing/2010/main">
                <a:blipFill dpi="0" rotWithShape="0">
                  <a:blip r:embed="rId4"/>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296" tIns="41148" rIns="82296" bIns="41148">
            <a:spAutoFit/>
          </a:bodyPr>
          <a:lstStyle>
            <a:lvl1pPr algn="l" defTabSz="822325">
              <a:defRPr sz="2400">
                <a:solidFill>
                  <a:schemeClr val="tx1"/>
                </a:solidFill>
                <a:latin typeface="Times New Roman" panose="02020603050405020304" pitchFamily="18" charset="0"/>
              </a:defRPr>
            </a:lvl1pPr>
            <a:lvl2pPr marL="411163" algn="l" defTabSz="822325">
              <a:defRPr sz="2400">
                <a:solidFill>
                  <a:schemeClr val="tx1"/>
                </a:solidFill>
                <a:latin typeface="Times New Roman" panose="02020603050405020304" pitchFamily="18" charset="0"/>
              </a:defRPr>
            </a:lvl2pPr>
            <a:lvl3pPr marL="822325" algn="l" defTabSz="822325">
              <a:defRPr sz="2400">
                <a:solidFill>
                  <a:schemeClr val="tx1"/>
                </a:solidFill>
                <a:latin typeface="Times New Roman" panose="02020603050405020304" pitchFamily="18" charset="0"/>
              </a:defRPr>
            </a:lvl3pPr>
            <a:lvl4pPr marL="1235075" algn="l" defTabSz="822325">
              <a:defRPr sz="2400">
                <a:solidFill>
                  <a:schemeClr val="tx1"/>
                </a:solidFill>
                <a:latin typeface="Times New Roman" panose="02020603050405020304" pitchFamily="18" charset="0"/>
              </a:defRPr>
            </a:lvl4pPr>
            <a:lvl5pPr marL="1646238" algn="l" defTabSz="822325">
              <a:defRPr sz="2400">
                <a:solidFill>
                  <a:schemeClr val="tx1"/>
                </a:solidFill>
                <a:latin typeface="Times New Roman" panose="02020603050405020304" pitchFamily="18" charset="0"/>
              </a:defRPr>
            </a:lvl5pPr>
            <a:lvl6pPr marL="2103438" defTabSz="822325" eaLnBrk="0" fontAlgn="base" hangingPunct="0">
              <a:spcBef>
                <a:spcPct val="0"/>
              </a:spcBef>
              <a:spcAft>
                <a:spcPct val="0"/>
              </a:spcAft>
              <a:defRPr sz="2400">
                <a:solidFill>
                  <a:schemeClr val="tx1"/>
                </a:solidFill>
                <a:latin typeface="Times New Roman" panose="02020603050405020304" pitchFamily="18" charset="0"/>
              </a:defRPr>
            </a:lvl6pPr>
            <a:lvl7pPr marL="2560638" defTabSz="822325" eaLnBrk="0" fontAlgn="base" hangingPunct="0">
              <a:spcBef>
                <a:spcPct val="0"/>
              </a:spcBef>
              <a:spcAft>
                <a:spcPct val="0"/>
              </a:spcAft>
              <a:defRPr sz="2400">
                <a:solidFill>
                  <a:schemeClr val="tx1"/>
                </a:solidFill>
                <a:latin typeface="Times New Roman" panose="02020603050405020304" pitchFamily="18" charset="0"/>
              </a:defRPr>
            </a:lvl7pPr>
            <a:lvl8pPr marL="3017838" defTabSz="822325" eaLnBrk="0" fontAlgn="base" hangingPunct="0">
              <a:spcBef>
                <a:spcPct val="0"/>
              </a:spcBef>
              <a:spcAft>
                <a:spcPct val="0"/>
              </a:spcAft>
              <a:defRPr sz="2400">
                <a:solidFill>
                  <a:schemeClr val="tx1"/>
                </a:solidFill>
                <a:latin typeface="Times New Roman" panose="02020603050405020304" pitchFamily="18" charset="0"/>
              </a:defRPr>
            </a:lvl8pPr>
            <a:lvl9pPr marL="3475038" defTabSz="822325"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sz="2200" baseline="30000">
                <a:solidFill>
                  <a:srgbClr val="000000"/>
                </a:solidFill>
                <a:latin typeface="Gill Sans" pitchFamily="48" charset="0"/>
                <a:ea typeface="ヒラギノ角ゴ Pro W3" pitchFamily="48" charset="-128"/>
                <a:sym typeface="Symbol" panose="05050102010706020507" pitchFamily="18" charset="2"/>
              </a:rPr>
              <a:t></a:t>
            </a:r>
            <a:endParaRPr lang="en-US" altLang="en-US" sz="2200">
              <a:solidFill>
                <a:srgbClr val="000000"/>
              </a:solidFill>
              <a:latin typeface="Gill Sans" pitchFamily="48" charset="0"/>
              <a:ea typeface="ヒラギノ角ゴ Pro W3" pitchFamily="48" charset="-128"/>
              <a:sym typeface="Gill Sans" pitchFamily="48" charset="0"/>
            </a:endParaRPr>
          </a:p>
        </p:txBody>
      </p:sp>
      <p:sp>
        <p:nvSpPr>
          <p:cNvPr id="866318" name="Rectangle 14"/>
          <p:cNvSpPr>
            <a:spLocks/>
          </p:cNvSpPr>
          <p:nvPr/>
        </p:nvSpPr>
        <p:spPr bwMode="auto">
          <a:xfrm>
            <a:off x="3290888" y="984250"/>
            <a:ext cx="352425" cy="311150"/>
          </a:xfrm>
          <a:prstGeom prst="rect">
            <a:avLst/>
          </a:prstGeom>
          <a:noFill/>
          <a:ln>
            <a:noFill/>
          </a:ln>
          <a:effectLst/>
          <a:extLst>
            <a:ext uri="{909E8E84-426E-40DD-AFC4-6F175D3DCCD1}">
              <a14:hiddenFill xmlns:a14="http://schemas.microsoft.com/office/drawing/2010/main">
                <a:blipFill dpi="0" rotWithShape="0">
                  <a:blip r:embed="rId4"/>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296" tIns="41148" rIns="82296" bIns="41148">
            <a:spAutoFit/>
          </a:bodyPr>
          <a:lstStyle>
            <a:lvl1pPr algn="l" defTabSz="822325">
              <a:defRPr sz="2400">
                <a:solidFill>
                  <a:schemeClr val="tx1"/>
                </a:solidFill>
                <a:latin typeface="Times New Roman" panose="02020603050405020304" pitchFamily="18" charset="0"/>
              </a:defRPr>
            </a:lvl1pPr>
            <a:lvl2pPr marL="411163" algn="l" defTabSz="822325">
              <a:defRPr sz="2400">
                <a:solidFill>
                  <a:schemeClr val="tx1"/>
                </a:solidFill>
                <a:latin typeface="Times New Roman" panose="02020603050405020304" pitchFamily="18" charset="0"/>
              </a:defRPr>
            </a:lvl2pPr>
            <a:lvl3pPr marL="822325" algn="l" defTabSz="822325">
              <a:defRPr sz="2400">
                <a:solidFill>
                  <a:schemeClr val="tx1"/>
                </a:solidFill>
                <a:latin typeface="Times New Roman" panose="02020603050405020304" pitchFamily="18" charset="0"/>
              </a:defRPr>
            </a:lvl3pPr>
            <a:lvl4pPr marL="1235075" algn="l" defTabSz="822325">
              <a:defRPr sz="2400">
                <a:solidFill>
                  <a:schemeClr val="tx1"/>
                </a:solidFill>
                <a:latin typeface="Times New Roman" panose="02020603050405020304" pitchFamily="18" charset="0"/>
              </a:defRPr>
            </a:lvl4pPr>
            <a:lvl5pPr marL="1646238" algn="l" defTabSz="822325">
              <a:defRPr sz="2400">
                <a:solidFill>
                  <a:schemeClr val="tx1"/>
                </a:solidFill>
                <a:latin typeface="Times New Roman" panose="02020603050405020304" pitchFamily="18" charset="0"/>
              </a:defRPr>
            </a:lvl5pPr>
            <a:lvl6pPr marL="2103438" defTabSz="822325" eaLnBrk="0" fontAlgn="base" hangingPunct="0">
              <a:spcBef>
                <a:spcPct val="0"/>
              </a:spcBef>
              <a:spcAft>
                <a:spcPct val="0"/>
              </a:spcAft>
              <a:defRPr sz="2400">
                <a:solidFill>
                  <a:schemeClr val="tx1"/>
                </a:solidFill>
                <a:latin typeface="Times New Roman" panose="02020603050405020304" pitchFamily="18" charset="0"/>
              </a:defRPr>
            </a:lvl6pPr>
            <a:lvl7pPr marL="2560638" defTabSz="822325" eaLnBrk="0" fontAlgn="base" hangingPunct="0">
              <a:spcBef>
                <a:spcPct val="0"/>
              </a:spcBef>
              <a:spcAft>
                <a:spcPct val="0"/>
              </a:spcAft>
              <a:defRPr sz="2400">
                <a:solidFill>
                  <a:schemeClr val="tx1"/>
                </a:solidFill>
                <a:latin typeface="Times New Roman" panose="02020603050405020304" pitchFamily="18" charset="0"/>
              </a:defRPr>
            </a:lvl7pPr>
            <a:lvl8pPr marL="3017838" defTabSz="822325" eaLnBrk="0" fontAlgn="base" hangingPunct="0">
              <a:spcBef>
                <a:spcPct val="0"/>
              </a:spcBef>
              <a:spcAft>
                <a:spcPct val="0"/>
              </a:spcAft>
              <a:defRPr sz="2400">
                <a:solidFill>
                  <a:schemeClr val="tx1"/>
                </a:solidFill>
                <a:latin typeface="Times New Roman" panose="02020603050405020304" pitchFamily="18" charset="0"/>
              </a:defRPr>
            </a:lvl8pPr>
            <a:lvl9pPr marL="3475038" defTabSz="822325"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sz="2200" baseline="30000">
                <a:solidFill>
                  <a:srgbClr val="000000"/>
                </a:solidFill>
                <a:latin typeface="Gill Sans" pitchFamily="48" charset="0"/>
                <a:ea typeface="ヒラギノ角ゴ Pro W3" pitchFamily="48" charset="-128"/>
                <a:sym typeface="Symbol" panose="05050102010706020507" pitchFamily="18" charset="2"/>
              </a:rPr>
              <a:t></a:t>
            </a:r>
            <a:endParaRPr lang="en-US" altLang="en-US" sz="2200">
              <a:solidFill>
                <a:srgbClr val="000000"/>
              </a:solidFill>
              <a:latin typeface="Gill Sans" pitchFamily="48" charset="0"/>
              <a:ea typeface="ヒラギノ角ゴ Pro W3" pitchFamily="48" charset="-128"/>
              <a:sym typeface="Gill Sans" pitchFamily="48" charset="0"/>
            </a:endParaRPr>
          </a:p>
        </p:txBody>
      </p:sp>
      <p:cxnSp>
        <p:nvCxnSpPr>
          <p:cNvPr id="3" name="Straight Arrow Connector 2"/>
          <p:cNvCxnSpPr/>
          <p:nvPr/>
        </p:nvCxnSpPr>
        <p:spPr>
          <a:xfrm flipV="1">
            <a:off x="2797175" y="3336828"/>
            <a:ext cx="2717540" cy="1387572"/>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4" name="Straight Arrow Connector 13"/>
          <p:cNvCxnSpPr/>
          <p:nvPr/>
        </p:nvCxnSpPr>
        <p:spPr>
          <a:xfrm>
            <a:off x="4139915" y="2903245"/>
            <a:ext cx="1379694" cy="433583"/>
          </a:xfrm>
          <a:prstGeom prst="straightConnector1">
            <a:avLst/>
          </a:prstGeom>
          <a:ln>
            <a:solidFill>
              <a:schemeClr val="accent1">
                <a:alpha val="35000"/>
              </a:schemeClr>
            </a:solidFill>
            <a:tailEnd type="triangle"/>
          </a:ln>
        </p:spPr>
        <p:style>
          <a:lnRef idx="3">
            <a:schemeClr val="accent1"/>
          </a:lnRef>
          <a:fillRef idx="0">
            <a:schemeClr val="accent1"/>
          </a:fillRef>
          <a:effectRef idx="2">
            <a:schemeClr val="accent1"/>
          </a:effectRef>
          <a:fontRef idx="minor">
            <a:schemeClr val="tx1"/>
          </a:fontRef>
        </p:style>
      </p:cxnSp>
      <p:cxnSp>
        <p:nvCxnSpPr>
          <p:cNvPr id="16" name="Straight Arrow Connector 15"/>
          <p:cNvCxnSpPr/>
          <p:nvPr/>
        </p:nvCxnSpPr>
        <p:spPr>
          <a:xfrm flipV="1">
            <a:off x="4181162" y="3336828"/>
            <a:ext cx="1333553" cy="1863530"/>
          </a:xfrm>
          <a:prstGeom prst="straightConnector1">
            <a:avLst/>
          </a:prstGeom>
          <a:ln>
            <a:solidFill>
              <a:schemeClr val="accent1">
                <a:alpha val="43000"/>
              </a:schemeClr>
            </a:solidFill>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102989742"/>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58117" name="Picture 5" descr="03_TacticsBox_01"/>
          <p:cNvPicPr>
            <a:picLocks noChangeAspect="1" noChangeArrowheads="1"/>
          </p:cNvPicPr>
          <p:nvPr/>
        </p:nvPicPr>
        <p:blipFill>
          <a:blip r:embed="rId3">
            <a:extLst>
              <a:ext uri="{28A0092B-C50C-407E-A947-70E740481C1C}">
                <a14:useLocalDpi xmlns:a14="http://schemas.microsoft.com/office/drawing/2010/main" val="0"/>
              </a:ext>
            </a:extLst>
          </a:blip>
          <a:srcRect b="2797"/>
          <a:stretch>
            <a:fillRect/>
          </a:stretch>
        </p:blipFill>
        <p:spPr bwMode="auto">
          <a:xfrm>
            <a:off x="803275" y="434975"/>
            <a:ext cx="7534275" cy="5959475"/>
          </a:xfrm>
          <a:prstGeom prst="rect">
            <a:avLst/>
          </a:prstGeom>
          <a:noFill/>
          <a:extLst>
            <a:ext uri="{909E8E84-426E-40DD-AFC4-6F175D3DCCD1}">
              <a14:hiddenFill xmlns:a14="http://schemas.microsoft.com/office/drawing/2010/main">
                <a:solidFill>
                  <a:srgbClr val="FFFFFF"/>
                </a:solidFill>
              </a14:hiddenFill>
            </a:ext>
          </a:extLst>
        </p:spPr>
      </p:pic>
      <p:sp>
        <p:nvSpPr>
          <p:cNvPr id="858118" name="Rectangle 6"/>
          <p:cNvSpPr>
            <a:spLocks/>
          </p:cNvSpPr>
          <p:nvPr/>
        </p:nvSpPr>
        <p:spPr bwMode="auto">
          <a:xfrm>
            <a:off x="8151813" y="6524625"/>
            <a:ext cx="965200" cy="295275"/>
          </a:xfrm>
          <a:prstGeom prst="rect">
            <a:avLst/>
          </a:prstGeom>
          <a:noFill/>
          <a:ln>
            <a:noFill/>
          </a:ln>
          <a:effectLst/>
          <a:extLst>
            <a:ext uri="{909E8E84-426E-40DD-AFC4-6F175D3DCCD1}">
              <a14:hiddenFill xmlns:a14="http://schemas.microsoft.com/office/drawing/2010/main">
                <a:blipFill dpi="0" rotWithShape="0">
                  <a:blip r:embed="rId4"/>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296" tIns="41148" rIns="82296" bIns="41148">
            <a:spAutoFit/>
          </a:bodyPr>
          <a:lstStyle>
            <a:lvl1pPr algn="l" defTabSz="822325">
              <a:defRPr sz="2400">
                <a:solidFill>
                  <a:schemeClr val="tx1"/>
                </a:solidFill>
                <a:latin typeface="Times New Roman" panose="02020603050405020304" pitchFamily="18" charset="0"/>
              </a:defRPr>
            </a:lvl1pPr>
            <a:lvl2pPr marL="411163" algn="l" defTabSz="822325">
              <a:defRPr sz="2400">
                <a:solidFill>
                  <a:schemeClr val="tx1"/>
                </a:solidFill>
                <a:latin typeface="Times New Roman" panose="02020603050405020304" pitchFamily="18" charset="0"/>
              </a:defRPr>
            </a:lvl2pPr>
            <a:lvl3pPr marL="822325" algn="l" defTabSz="822325">
              <a:defRPr sz="2400">
                <a:solidFill>
                  <a:schemeClr val="tx1"/>
                </a:solidFill>
                <a:latin typeface="Times New Roman" panose="02020603050405020304" pitchFamily="18" charset="0"/>
              </a:defRPr>
            </a:lvl3pPr>
            <a:lvl4pPr marL="1235075" algn="l" defTabSz="822325">
              <a:defRPr sz="2400">
                <a:solidFill>
                  <a:schemeClr val="tx1"/>
                </a:solidFill>
                <a:latin typeface="Times New Roman" panose="02020603050405020304" pitchFamily="18" charset="0"/>
              </a:defRPr>
            </a:lvl4pPr>
            <a:lvl5pPr marL="1646238" algn="l" defTabSz="822325">
              <a:defRPr sz="2400">
                <a:solidFill>
                  <a:schemeClr val="tx1"/>
                </a:solidFill>
                <a:latin typeface="Times New Roman" panose="02020603050405020304" pitchFamily="18" charset="0"/>
              </a:defRPr>
            </a:lvl5pPr>
            <a:lvl6pPr marL="2103438" defTabSz="822325" eaLnBrk="0" fontAlgn="base" hangingPunct="0">
              <a:spcBef>
                <a:spcPct val="0"/>
              </a:spcBef>
              <a:spcAft>
                <a:spcPct val="0"/>
              </a:spcAft>
              <a:defRPr sz="2400">
                <a:solidFill>
                  <a:schemeClr val="tx1"/>
                </a:solidFill>
                <a:latin typeface="Times New Roman" panose="02020603050405020304" pitchFamily="18" charset="0"/>
              </a:defRPr>
            </a:lvl6pPr>
            <a:lvl7pPr marL="2560638" defTabSz="822325" eaLnBrk="0" fontAlgn="base" hangingPunct="0">
              <a:spcBef>
                <a:spcPct val="0"/>
              </a:spcBef>
              <a:spcAft>
                <a:spcPct val="0"/>
              </a:spcAft>
              <a:defRPr sz="2400">
                <a:solidFill>
                  <a:schemeClr val="tx1"/>
                </a:solidFill>
                <a:latin typeface="Times New Roman" panose="02020603050405020304" pitchFamily="18" charset="0"/>
              </a:defRPr>
            </a:lvl7pPr>
            <a:lvl8pPr marL="3017838" defTabSz="822325" eaLnBrk="0" fontAlgn="base" hangingPunct="0">
              <a:spcBef>
                <a:spcPct val="0"/>
              </a:spcBef>
              <a:spcAft>
                <a:spcPct val="0"/>
              </a:spcAft>
              <a:defRPr sz="2400">
                <a:solidFill>
                  <a:schemeClr val="tx1"/>
                </a:solidFill>
                <a:latin typeface="Times New Roman" panose="02020603050405020304" pitchFamily="18" charset="0"/>
              </a:defRPr>
            </a:lvl8pPr>
            <a:lvl9pPr marL="3475038" defTabSz="822325"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en-US" altLang="en-US" sz="1400">
                <a:solidFill>
                  <a:srgbClr val="000000"/>
                </a:solidFill>
                <a:latin typeface="Arial" panose="020B0604020202020204" pitchFamily="34" charset="0"/>
              </a:rPr>
              <a:t>Slide 3-14</a:t>
            </a:r>
          </a:p>
        </p:txBody>
      </p:sp>
    </p:spTree>
    <p:extLst>
      <p:ext uri="{BB962C8B-B14F-4D97-AF65-F5344CB8AC3E}">
        <p14:creationId xmlns:p14="http://schemas.microsoft.com/office/powerpoint/2010/main" val="949512693"/>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3411" name="Picture 3" descr="03_LectureOutline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538" y="906463"/>
            <a:ext cx="4222750" cy="5051425"/>
          </a:xfrm>
          <a:prstGeom prst="rect">
            <a:avLst/>
          </a:prstGeom>
          <a:noFill/>
          <a:extLst>
            <a:ext uri="{909E8E84-426E-40DD-AFC4-6F175D3DCCD1}">
              <a14:hiddenFill xmlns:a14="http://schemas.microsoft.com/office/drawing/2010/main">
                <a:solidFill>
                  <a:srgbClr val="FFFFFF"/>
                </a:solidFill>
              </a14:hiddenFill>
            </a:ext>
          </a:extLst>
        </p:spPr>
      </p:pic>
      <p:pic>
        <p:nvPicPr>
          <p:cNvPr id="913412" name="Picture 4" descr="03_LectureOutline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94238" y="906463"/>
            <a:ext cx="4222750" cy="5051425"/>
          </a:xfrm>
          <a:prstGeom prst="rect">
            <a:avLst/>
          </a:prstGeom>
          <a:noFill/>
          <a:extLst>
            <a:ext uri="{909E8E84-426E-40DD-AFC4-6F175D3DCCD1}">
              <a14:hiddenFill xmlns:a14="http://schemas.microsoft.com/office/drawing/2010/main">
                <a:solidFill>
                  <a:srgbClr val="FFFFFF"/>
                </a:solidFill>
              </a14:hiddenFill>
            </a:ext>
          </a:extLst>
        </p:spPr>
      </p:pic>
      <p:sp>
        <p:nvSpPr>
          <p:cNvPr id="913413" name="Rectangle 5"/>
          <p:cNvSpPr>
            <a:spLocks/>
          </p:cNvSpPr>
          <p:nvPr/>
        </p:nvSpPr>
        <p:spPr bwMode="auto">
          <a:xfrm>
            <a:off x="8250238" y="6524625"/>
            <a:ext cx="866775" cy="295275"/>
          </a:xfrm>
          <a:prstGeom prst="rect">
            <a:avLst/>
          </a:prstGeom>
          <a:noFill/>
          <a:ln>
            <a:noFill/>
          </a:ln>
          <a:effectLst/>
          <a:extLst>
            <a:ext uri="{909E8E84-426E-40DD-AFC4-6F175D3DCCD1}">
              <a14:hiddenFill xmlns:a14="http://schemas.microsoft.com/office/drawing/2010/main">
                <a:blipFill dpi="0" rotWithShape="0">
                  <a:blip r:embed="rId5"/>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296" tIns="41148" rIns="82296" bIns="41148">
            <a:spAutoFit/>
          </a:bodyPr>
          <a:lstStyle>
            <a:lvl1pPr algn="l" defTabSz="822325">
              <a:defRPr sz="2400">
                <a:solidFill>
                  <a:schemeClr val="tx1"/>
                </a:solidFill>
                <a:latin typeface="Times New Roman" panose="02020603050405020304" pitchFamily="18" charset="0"/>
              </a:defRPr>
            </a:lvl1pPr>
            <a:lvl2pPr marL="411163" algn="l" defTabSz="822325">
              <a:defRPr sz="2400">
                <a:solidFill>
                  <a:schemeClr val="tx1"/>
                </a:solidFill>
                <a:latin typeface="Times New Roman" panose="02020603050405020304" pitchFamily="18" charset="0"/>
              </a:defRPr>
            </a:lvl2pPr>
            <a:lvl3pPr marL="822325" algn="l" defTabSz="822325">
              <a:defRPr sz="2400">
                <a:solidFill>
                  <a:schemeClr val="tx1"/>
                </a:solidFill>
                <a:latin typeface="Times New Roman" panose="02020603050405020304" pitchFamily="18" charset="0"/>
              </a:defRPr>
            </a:lvl3pPr>
            <a:lvl4pPr marL="1235075" algn="l" defTabSz="822325">
              <a:defRPr sz="2400">
                <a:solidFill>
                  <a:schemeClr val="tx1"/>
                </a:solidFill>
                <a:latin typeface="Times New Roman" panose="02020603050405020304" pitchFamily="18" charset="0"/>
              </a:defRPr>
            </a:lvl4pPr>
            <a:lvl5pPr marL="1646238" algn="l" defTabSz="822325">
              <a:defRPr sz="2400">
                <a:solidFill>
                  <a:schemeClr val="tx1"/>
                </a:solidFill>
                <a:latin typeface="Times New Roman" panose="02020603050405020304" pitchFamily="18" charset="0"/>
              </a:defRPr>
            </a:lvl5pPr>
            <a:lvl6pPr marL="2103438" defTabSz="822325" eaLnBrk="0" fontAlgn="base" hangingPunct="0">
              <a:spcBef>
                <a:spcPct val="0"/>
              </a:spcBef>
              <a:spcAft>
                <a:spcPct val="0"/>
              </a:spcAft>
              <a:defRPr sz="2400">
                <a:solidFill>
                  <a:schemeClr val="tx1"/>
                </a:solidFill>
                <a:latin typeface="Times New Roman" panose="02020603050405020304" pitchFamily="18" charset="0"/>
              </a:defRPr>
            </a:lvl6pPr>
            <a:lvl7pPr marL="2560638" defTabSz="822325" eaLnBrk="0" fontAlgn="base" hangingPunct="0">
              <a:spcBef>
                <a:spcPct val="0"/>
              </a:spcBef>
              <a:spcAft>
                <a:spcPct val="0"/>
              </a:spcAft>
              <a:defRPr sz="2400">
                <a:solidFill>
                  <a:schemeClr val="tx1"/>
                </a:solidFill>
                <a:latin typeface="Times New Roman" panose="02020603050405020304" pitchFamily="18" charset="0"/>
              </a:defRPr>
            </a:lvl7pPr>
            <a:lvl8pPr marL="3017838" defTabSz="822325" eaLnBrk="0" fontAlgn="base" hangingPunct="0">
              <a:spcBef>
                <a:spcPct val="0"/>
              </a:spcBef>
              <a:spcAft>
                <a:spcPct val="0"/>
              </a:spcAft>
              <a:defRPr sz="2400">
                <a:solidFill>
                  <a:schemeClr val="tx1"/>
                </a:solidFill>
                <a:latin typeface="Times New Roman" panose="02020603050405020304" pitchFamily="18" charset="0"/>
              </a:defRPr>
            </a:lvl8pPr>
            <a:lvl9pPr marL="3475038" defTabSz="822325"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en-US" altLang="en-US" sz="1400">
                <a:solidFill>
                  <a:srgbClr val="000000"/>
                </a:solidFill>
                <a:latin typeface="Arial" panose="020B0604020202020204" pitchFamily="34" charset="0"/>
              </a:rPr>
              <a:t>Slide 3-4</a:t>
            </a:r>
          </a:p>
        </p:txBody>
      </p:sp>
    </p:spTree>
    <p:extLst>
      <p:ext uri="{BB962C8B-B14F-4D97-AF65-F5344CB8AC3E}">
        <p14:creationId xmlns:p14="http://schemas.microsoft.com/office/powerpoint/2010/main" val="2543591458"/>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Vector Subtraction</a:t>
            </a:r>
            <a:endParaRPr lang="en-US" dirty="0"/>
          </a:p>
        </p:txBody>
      </p:sp>
      <p:sp>
        <p:nvSpPr>
          <p:cNvPr id="5" name="AutoShape 6" descr="data:image/jpeg;base64,/9j/4AAQSkZJRgABAQAAAQABAAD/2wCEAAkGBxQTEhQUEhQVFBQXFxcVFxcYGBkdFxgXGhgXGBcXHRocHCggGBwnHBcWJDEhJSsrLi4uGB8zODMsNygtLisBCgoKDg0OGxAQGywkICQsLCwsLCwvLCwsLCwsLC0sLCwsLCwsLCwsLCwsLCwsLCwsLCwsLCwsLCwsLCwsLCwsLP/AABEIAMIBAwMBIgACEQEDEQH/xAAcAAABBQEBAQAAAAAAAAAAAAAAAQIEBQYDBwj/xABMEAACAAMEBQkGAggEAwgDAAABAgADEQQSITEFQVFh8AYTIjJScYGRoQcUQrHB0WLhFSNygpKiwvEzQ1OTsrPSFzRUc4Oj0+IWJET/xAAZAQEBAQEBAQAAAAAAAAAAAAAAAQIDBAX/xAAwEQACAgEDAQUGBgMAAAAAAAAAAQIRAxIhMRMEQVFhkSIjMnGh0RRTgbHh8BVCQ//aAAwDAQACEQMRAD8A9rFqTtDWPLOEFrXbszBGeWqK0Dpaz095/wAvvMNRaAasJeqmTU7I2xqjnqZaC1p2hq9TQesKLUnaHBp84q679uvZMFPih6nfr2n/AFDv7/KFDWyXatJypaF3mKqKKknZn9IWy6SlTEDo1VOINGFRjjiPwmPP+UekEnTuamTAllkKJk92YgFgCAlScesgpvbWIgaT9psssJOjpLWqeQwUUoijpXSTUYdMYV1UwwiJF1M9H0vp+z2WUZtomrLlrgWNczSgAAqTiMofo7TMmfKWbKYmW4qpKutRtoyg08Nm2PP7HyHM+alp0pNNpmijCSOjZ5TH4VTWBgKnOgrXGNpQAUFABlsAGWGobtgURaGotDbU7XoftHSVPVhUGox26jQ/KKOZxxtiToVuiy9lz5NRvmTDSTWy1viC+I5QkKLqZ2viC+I4wkKGo784ITnBtjhBChqZ35wbYOdG2I5hphpJrZK50bYTnl2xFhpi6Sa2TOfXbCc+u2IcNMNKGtk73hdvzg95Xb84gGGmLpQ1skztKSlYKzUJFRg2WWyE/S8nt+jfaM5yhShlPsLIf3gCPVPWICTPlDQhrZs/0rK7foftB+lZXb9D3bIyAm+cPU954px3CGhDqM1Y0tJ7fo27dvEB0vJ7Y8j9oyt0nXTu43nzEAQDj0r6ZZA7ouhDqM003TshVLFzQCpojk07gtf7HZHKwcprLOBMqcGANDQNUeBFfGM/TVnu213GtKjdgsYyevuNqDj/AAJmeAoBXZiBdJqowwjMo0VSbPWzpmTrcDcQwPkRBGWQmnRNBuUt6hqGCLoROoydN09ZQSWtEkAMSazENKC6duNdUUto9oVhR1lJMafMIUKkiW0wtQ3jdKUDYbNh2GHWrkBYJjFvdkVjncFMTiajG6ThgSMMs4tND8n7NZamzylQnAvUliBhS+TewpqYEbIgKeby5Jwk2DSE16igaS0teuTiztgMhWkUWmNLaZaWZkwStHSuiFAImWhjU4ZkLgTUkVGyPSt3j566UpjU40IO0Rlbf/8As2+XKzl2cc441GZhQUrSoqo2jpA5iIyxqzO6K9kchrs22TrROmHpOpegvNXAml6uIxqOkuZje6J0LIsyBLPKSWv4VxOqpOba894wrE0cePzr5NuMLx9PHZtNKZgRUiNticcca/xQhPHHHgICeOOM99G8ccfaKZGPxxxthdFzaTSvaX1U4ejN5boa/HHH2iu5VlcZqQ3fqI8QSPEQBpIIajggEGoIBB2g5GHRDQQkEJEAQQQkUghhDCmEikEMNMOMNMCCGGmHGEMUo0w0w+Iek7VzctmAq2AQbXY0Ud1SK7BUxSFFyo0vKuc0HHOCbLAXGpKsGcKdZC1rTKoivsmOeMQtMaCTo1F40xfJi9SWmVGTEmuG2DR81pZEuYa1wR9TfhbY3z9IFL2WY7A8ccZaxHBI7Lxxx6VFMjieOMtZ89ghOPpl5YDcNsHHHGzcIOPpx9YAQjjP5Z786nDKK/T2j+fksnxYlTrvjfXM4gkGgGFIsTx4fKnplgYD9tXlUfJT5wKnRhNG8p5kqUsu7euC7XojAE0GIrhl4QRa6R5MX5rurBQxrS6xxOeIUjOuRwgjjpn4nX2Geg7PLVuwAOHgAdxha8Y11bcdesgjYYb/AH8Mce7eejuEFeN30HkNjRowNnzQiMzdVVLnLICrHKm3GlNu2M9yKkky5k9+vPcua7ASFHgS1McqY0pTpy4tRSyMo60xlljxJrvqVUiuePWaLfR9nEuWiD4FVfEDPvJx8d8TvNdxI/P8+Ne/ODjjjLbmErx68YeCmDjjjzzjRgCeOOPnDTxxx9Ap4448TDTxxxSAObGIdtnqqlmNFGZ9PE6qayYlvFYqc6wc9Qf4Y26ucPrd3Y68FhDtDz7SSSGCKASslhUULDBmGIY4nCoWtKNjXRWO3hzdIKTAKlGzp2lOTrvG3GhwiusKUJ7uPlEifIVxRhWhqDUgqdoIxU7xEotlpCRWy7W8vCZV07YHTH7agYj8S+IFKxYS3DAFSCCKgg1BG0EZxCjoSFhIoGO4AJJAAxJJoANpOqI9j0hKnVMmbLmgZ3HVqfwkx4r7c+VLtaRYUYiVLVHmqPjdukA20KpUgZVauoUzuibQ8t0aVVClDfqKrXEio7wCN++Oc8mk648Dmtj6UhIzHIblP74jo5HPSrt+gpeVq3XpvusMNm+NPHRO1aOMouLpiQ0w6GmNEEikt8y/Op8Mr/mMP6UP/uHZFnpG2LJlPMbJRWm05Ko3kkDxinsqEKKmrGrMRkWY3mI3VJpupAHK2JUDvp5/mBECZZVYFWFQcxxkd8Ws1ag+nfmIjERohEsMwgmW5qwFVbtrlXvBwPeDrieOOOPlEW02e8ARgymqnfs7iMDHazzLyg5bRrByIO8YiJ5A68cceWs49OPyGMHHHHdCU4+n5emuKQONWrLd45DVjiTjX3kbfAdI64Bxxwd4ygp8vT7d1Bv1QA5V46f9Bu+UEKAdhO+6T61FfKCIUtx+fyx3/tGhwyMFeN/38j+GKaxacBcSrQhs845K1CswimMt8VfEgAGt0DVFxxr7t5OVPiruEYNNGa5SHnLZYpGYvtOYfsY/0v8AWNIOOPp6HI5mwfrdKT3zEmUkoa8TjhnrLigruFcY0449d/fr254xEV8IU8ccbhlAeOODAOOP7D6nHH2EaINI444EIRD6cflqhCIEK23dNhJGTC9M3S60u97HDuDbIlFI5aPWoabrmGo3IMJY8ul3uYkOwAqTQDWTEL5D7OM/D6x3EY3TPL6y2YN0r7ZgDuGH96RgNK+1u1OSJKLLXIYVbzwjDyx7jtHBJ87HuNYp7fpNLOS6TFU5sh6j49I0+Fs+kM9ddXjq8uLc7L0mdjgEQEk+AqfKJws+lZwolhcXsQWSjHXiXOHjSOUssn8KO0ezxj8bNRb/AGjFyQvQUHAqdWwbYrpPtPnSnqyiYlOqSa94OYjya3aTmKzAChViGypUGhGzONKLfKCKURpsy7UjAKDqqWoPKsc1DK3tbfkdXLClTpLzLDTdrsmlbVLthRpTmWqzZRoQXQsL14dZboUasozlotoM13pgTQUwFB1cBEFpdolkzTLdSb1aL0AGqSMMAMY2/s15HJpNJrzJjy5UshRcu3jMYE5sCKAU1Y11R1y4p6tzGHNjUNmaX2J6QJmT5QC0KCYWPXqGCqBhivSbMimGdTHrEZzkZyMk6OWZzTO7TLt53pWi1uqAoAA6TbzXujRx1hFqNM8mWSlNtCQkLCRs5nKfKDKQQDXbt1GM5Tm8fg1jsHWR+HaNWe2NOYpbStHYb6+eP1p4RQc44BcKbMPt6UhZQum78J6u7avhq3d0O1nwP0+kUhzpHIC6x2Nj3EYHzw9YkUhsxddDhj9PlBhC8cbe4wccfnh3Qo41fOA8cfYwAlON319fCuC8d/jjX1ORwgpxwPHLxhePyz/ZzOrKAELJrND+7544+cEKs5Rh0vAORTV1VplsggUnWqzpMUpMVXQmrKwqOuTUgjA9DPA/iisWzvZaXZheT0RzUypmLW4oEt8S3WNA9f2xFsWAW8SAACa6h0SSa1oOtqIik5QTqWefaGFLkuZzKkYqXDqJhGpz0aVAIGFakxzZpEbkDaBNW0T8jOnFgCD1aC7QnBhV7uBal0jONTXjXq8Rq+lAuNNyZs6ybFIViFqlak06T32pWvdrPdFwWpnlmDqpWu7U2oRI8Gpcjxx/YfU+kHHGoQg+WH22AbIWvFftGjIcb44WzqMBUFqKDsLELXwrEjjKML7TNOTJSLIl4GbdF4jABmZag6qEDzjMpUixjqdD+U/LhJDmRZxemrQABb2zCl4XQMMWI8Y8+0/a7damAZplXZZaqJihSWIUC6FFASRri50boMIBLkrec5mlWJ2mmr0Ebjk/yaEoiZMoZg6o1Kcq7z8t+rhFub8ju2ocHmtl9kttehmPIXeXYnDDUp2bY0uhvY9IQhrTOeb+BBcXuJqWPhSPSJOXifUkwTmIU0zOA7yaD1IjsoRRh5psh6H0XJkCkiUkpcVF0UJFcSTmxJGZJwAhvKbSAkWO0zb11hJdU2mY4IQAbbwHrsiwAAFMgBTwjzf2jadvTpUhBLmyVImTQalb2Q6lWYhTgACKtjlHfDj1ySPPknSs800Zo6UeiZktXGd8FaAg41UEnLbFm2hlI6M394JMZT3G6PnFt/8AkMtEK2exMv4jRRt1U+cQLHp1DaEaeoNcKhi1xiaKaXmrryyzj6s5xxwbPBFTyTrggG3NLLokxJpXA1Ly6EGmo+hxqDDtA6ZmWSYZkiZzTzWVWCCstgLxowbXiDXcdsd9Py5YefMooVgcRXEoBjjm16mWBvDfWdyW5CT7bIafLKoqtRA1RfNDeoaYUrSp17KR4J5+rilq5XB7YYVjyKuHyex8l+Usu1SJbF5azSKOl4VDAkGgONDSo74vCI8Bt3JC2ys7POG+WL4/kqIi+8aRkNVTa0auRVwK+Pyj5qzPvR75dmi94yPoeEjyDROnNPvTm5RcbZkpVHm12vnFzb9O6blKL9iRyR/kUbHfQtd8qb46dVVdM5PA7q16nopis0ovSB2inl/eIXJq1WuYtZ5TDBlMibKcGmos12YN4Aiy0qvQB2EeuHzIjonZxlGnRWTUqN+Y3EZQ0NW6dtR4509DDxHN8PMH6H6xog8whHFaQpisnTTONFrzStR2Gb0rVEpjQGlT3gY5LAuhtLy7Qr80xNxrjVqMdovDEVBx3GLEbuPKvyit0LK5tDLvVus9MR1S5YDXlUjwiwJ4w+0RPYMUbPT54flCE1NBmPPbQZnMjIDKGlq4atfdsGJ+UOyFMgNWrbkaDOmqKB6y0102fDqwGZrlBAskkYEgZfFqw1LTVBAHZP1rj/SVhTE/rWUyxXaZakHtAkbAK0ftBe9Ik2cZz58qX3Dokndiw1LGmQACgACgZDIdcjIUHw5gRl9OOJmlLFLrhKSdO3VowXaBjKBzHhHKXB1hyaDSFiWYgFboWjA7KKM8cgC3xRX6K0XNlMhDG4cWoTvBvDXjQZmLe1noneQm3rMUzx2jXHSteAcwCO0cwY0ZG5HDEEUI6OBGzOgw9Y6LM37s/wAoDU51pn8WRw3a4br2eJ+WyBDpe2ehjL8qdBJabRZ74F1aiYTUEoVcquwdJa12CNLe2/ceYyivZA86jCoU1AOXQVad/wDinyiPcqdbo4WEPKFJctXkil26Flud4UUVhv6NdmszrNbUckKekM1IIcd6nERVSdGzUm1WZ0ai8KkV1moyOHzi1tNmR6X1BpkcmG8MMV8IoJEnqjjjOB8SveT5Cn1EVbTJkhFNedWqKQ1Ay3qAG+MCKkDEa8ThEHTWli8i3CSsxZ0izzM1ydkcgKcVcgIDgTmNsAUnKbldKmFpaAzZamlQyqjEZ4kGo1VA7jFJZtMdLoS0UAVuibMI8bioD41jzGyW00ANSuoRptEW13wlqScgq1r6R3jnnGNRdI4S7NCTtq2P5QaQkzWJaxy1evSarBq6iGQreHfGbLhWDSmYMpqAWrQ7jTDuMbfTPJi0tLB5u73utfImsU3JXkrMtVpEhBdIJMxjlLQGhYjWdQGsnZUjtDPHInuvMPBLFWz8i65NWX38GQkv9ZNoJjEdGVKAF9/4iwUZk01R7no6xJIlJKlC6iKFUbht2k5k7TETk9oGTY5XNyFoM2Y4u7dpj9BgNUWceR1wjtu92EJWCEjJAMJBCGKAMcLYtUYbq+WP0jtCGAKAGGTh61HmMPWkLSlRsJHkafSIulrKJsp0atCK1BIIKkMpBGsEA+EUHF7Rz5KI3QFBMYHEkivNqRkaZnVWgxynS0CgBRQAUAGAAGobBFboKQEWYAagTLoO5Ulp/SYsoIMgu1ybsDUOzPonec6xNJJ20/e8s4rNPghVYGmN0nceNW2J0mZVVOAqAdQz78Yi5DO3H5ZmFGG7zG86l101w3jL/wCsJTd6eJ+CKQW7XZ/LqwOuCFvsMq/zeOuCBSz2V7sf3F19zZNGMVD+nAzH/IFK1FAVTWd7PrjXI2zOmraQT8NDnMGaxnNKUl6Tsz5c5Kmy65ZXyvZ2pHNnSJopjVaWM8329VV3N8R2xJvU15bTsO9th2RFlremscwoVcq4lmJxuk9V01xKUHDw27LpyA2RoyApu1j4e8a4N47sAPoYKni9mM9UBPr3H0wMABP242xWaKNXmNWuf/G6k+SJ5xNnOFVmOQBJ2bYpuT1rNWlsCrXJbgnJhcUPT9l6174gLmU1bx/EfQAfQw4mOVnPR7yx82JHG6HM2B7qxQDShMlXW6rpQ7aEU8/tEfRIN1i92+TRqZFgoqfEkxKl4AbgIpZemAvQAq/WOwffIbIzKSjuzUISlsjxzT2gANKT7LJAlorXgT1UlsqOKDXi9APtGz5M2SXZkKIb17rN8RNd2rdEzTUmzTZpnsV50hUZjUVVchSor3xzkWmUl2i0WtAa4EbdseLNlcnS4PpYMKgra3J+m7UvN0DUIMXHsrdDZprKAHM9r51noJd8KfWMHym0lJYUbrfDxWM9oblZM0bMlzJZvqxImoT0XU5DcwpUNq7iRGuzv2jPalcD6QhKxWcn9PSLbJE6zveQ4EHBlbWrDUfnmKiLKse0+YEIYISACEgrCVigWGmCsNJiEKS1ikxxvr5gH6xzzjrpUUmV2qPMEg/SI4MUpD0c/WB2g+lD6qYm1itkgic2yhr/ABXh/wAyJ4MEGQ9Nkcy1d3neAHdESpeyOF66qSv7S9NMscwsSNMBSEVyApcE1yovS+gig5HaSmGZNkTJbXVqyzcLjgNTDADJlxxyMTvHcaqTNDgMtCCAwyyIqDgDDyBrA8hqzzWIGizSWE1yy0vuCmi4H8N3VriYGpu3ZYD+GLaJTo6CZTCnoP8AoghgnkYZ+I8f8yFigsmbblnjWmZNOkCMkXXrjz3Sun5ky2iiLzNjtKyzMU5sQDd61DhKNaZGgiNatNkrzXPvKRiKFQrPTBVF4MKA3TifKKW0WO0SptoS0MwNOeYl6iY15CtBTpYNM6QJyIIWtI4t2d8enmz0+ZpyRKwdgS8xlNKG7ToAt0DQUWX/ABCLlpgwqM8sMOkKj4NoMfP9vmza3nRwC7MHKsBqxDXaEVGe0xtOTnLc8ywmTOkHqCas128DdAqLxNHxJ17qRdSOaR6gG1im3CnccjCE6vEa/Q4xmLR7SNHyqB+ea8K4S60BpqJNM8q1GyDknp+zzpbJKnvOuEsTMR1cKxYreBFMACKqadHIZRbLRYcrOcayTVlTBLmMFQORe6zAUoc61purWK6wWObZbPLl81zjSalZizAb1WJet4KReBO2K3lTp0mVKFnmCY81pbywbt3F05qpArQllx3YxpZrOJFJhDTBKo7DCr3aEgagW1Q5INsuk5aooYvLwGMxXUZdphQ+cS2tSFCwZStDiGBGW2EnWhZaksQFGvjOMXpzTcu/UBFoM6Cp76YmMZMqgvM7YcEsj8ibpjlGzErLUiWMN7Ya9g3Rm7VplyM1QRU6Q5Rs1RL164bo7krbLTRghCn4nN1e/HEjuBjx1LI7Z9H2MSohztKKpqtZj7TkPCHyFtdpastJsw5dBGYDdUDCN3yd9nMpZiG0uJv4FBCYAnFus2WQu+MemykCqFUBVAoFAAAGwAYCO0cHieafa0vhPlzSpWRNaXPDrNQ0ZCpqDnrptrGft9r5wigoBlt7zH05y55D2fSSfrP1c5RSXOUdIfhYfGtdRy1EVNfBOUfIC12J/wBelZVaCchqjbBXNSdjAR2UFHc4PLLJsSPZlygn2O085LqZJos5K0V11fvjMHvGRMfSGh9LSrTLEyS15ciMmU9lhqMfNOi3XCWOiPh741vJjTM2wvzprcrdmLqZP+oYkH6Exjrq9zo+ytxtcnu1YSsMD1AIyOIgJj0HiHVhKxEt9uWUt5iBiAKnPGOj2hRmRAHYmGkxx95U5GuXrl8ocTAFbpodQ/tL50P9MQg0TtN/4YOxl9ej/VFYGgUotKaR5u2S0o5DJecqrUKmq3cAaklV3igi0M2Y3UAlr2nxan7AOHiY5240mSz3r5lfpe9YlLMFM4A4ro9a1es1trmoHcvVHlFZaNJyxbVQVvKolthQC/itNvw5bc84t3tAGuPPtO8q7MZxZaLNl0BmKtaquN2pwYhqUFDr3wYRuZDXZ0xcg6rM8cUbXT4U25w3S2lpdmS/MN1cN2FabVrjSM3Z+U6znfmlbnpNmd+sKPW4SuAIB6K7ulrjz3lByim290WgQEgBbwoWyBJCrSlTntjnHJFycVyuf1NaGkm+Geop7Q7KB16+Ez/44I860dyZYy1Lm6xrUZ6zTEYHCh8YI3Zi0QbbyhnPM50pLAFJV1UYKahu0zUIq22td0UyWlpk7nHN43gTgKUBxAAFFAFcAKADKJukxKd15oFKipAIIqAbxCigFWvUFTTIYRX2bR7TJbstDcoSKi8Qxui6M2NdkYXB6JJJ7F5KV2vzkmTElVAqqEpepjeNRd1401xCnaYnILoovRCgrrWgw2UOccpFunyZc+zq7qrG7Ml6jQgUOwg1H70OeYJstVdVUqiqrAgZYYjOuEVI5tnKZbOceovInxEkvdqcDXA0rti0sGkBZqkVVqFCQwKvfxRwtOkgCnHa4x1RVtZpiywqLMAcfrBqYhqrUaqfnGl5NcmZltSXKKLLRCb003+iOtQ51JyCrTNdZxoo4WLSk6daZC2dKsgRKKKgiXW41KEqddK0J2R7KbNaJ1nYvQFpbuqpQkqGQYN44EVvXcMwT5j+ins0ydKmE2afLCizSn6KT5ZJLjnGNHNGIuEit4ipwEaHR/tRE61sZwNnIs4kqhN1EdTWZUGlSxChRiVoRrxlFSRXaU0pKkosuW14ipu4m6TrqYoHs8x156abksnrHjDxix0rLssxzakLc0xvOpF1bxreOdQDn3kxytmk5bSkkorXTQALQ0IYjtVz2VypHnjhrdnqn2jao7EvQVtlyxSWsl2YUq1GcXhTDHonwjSWnlfNdCt0IT8UtiDTWMQY82ZZPOEszBgxJBQYMtAeqTSlBFppjR1nmB7TZiVTFpq0aspy2NVVarLPwnLEitQY9FJcHkb1bs2OhuUdoQIgmFitas4DHqgUyFManGudNUaZOWj0FZSk0xNSATtpTDzjxHR8pasHtNw0AFDNJGFexgNcWayZIxa0sciOjOpS8a16Gyg8Il1uEkz1Kdyrnkkghd1AQPMRyt3LGYUZWWQQVN4MpII2EXulXKlMY8zC2aqkzjS8SRzc/EY4f4eI11hJ1pswl3L8wgit5UYVcFaFgUGGGoazCy6dixl8nZTWhpqoURlqJOJVHPWANchq2eEO0wjAXU+Ihaaq6o78l9ICols1FHVO7LGH6emSwGVzhhkDtzoAT5R4W3LLTPqR9nFt4Gu0vyonOFWSeaUAVavTfCmodHwigHK+0ynuGcWxD01EA1K1zAxy2RmJCWUitCT/AOXN+qReaDWzzWYlVYCq1ZaUuZijAEZmPVNN20z5ekvuVvKyVPscvBucc1Cr8LK20kaqnX4ZxSvyotE0oJUx2IQBhTWCa5E0AwxJ2xkdLT1AUqaXgQRTE4kVGGOZ168xCaHtVASC1KbDWuzrVoYsMj5FUzatb7XWW8xmKCZLOF01owNDTHIGNHyi5eS5E8J+tF1iHAEujAFcQTUnAnZqjEWDlK1nqEJAmLibuWP7dKxS6WtRmMT0VV0VsQKnuOrL0jrrcmZk1R6Npj2iyGsxZZc3pXlWtALygEEEVrjq3RSyOX5apWRgDrmU/ojI2mehkyZVL1xZhrep+scnEimIGBprix0ZLeYzhecVWNSwkrQC6RWlVRRgusQszFpkzTHK+bPSYJctU5pVYsGvEF3WUMCox6RoBXKsUGktNWmWplzJsznT1ulTmx2QFPWOuvhtjV6F5Oky5iWJltDiarz5zFQLwDc0qhjRgtXYnEFiKVCgmHb/AGZW2YxcC8N8xC13ZWuJzhZTCT7RMYXmZ2FaVLE403mHStH/AKmZMYMSQbgAOAUgs53avGL/AJQaFm2WvOtZwLnOLLPSqrXkDUu3ScTjXPEYxAtsmZNAmVwMsEGUjCWFp0koMFocCMsN2C9iqNuiz9n84c7JmPMS8GazXCRfZCoKUGwGgyOWcLN0IZts90QGZLklWICgtgOoLueFAczhjsjL6DlMXJUkc2Q5IIBABzoe7Yaa42cjlRNlK7SSimcxaY1azGIAAJIuilMhSmBwjzrG1mc1w1T+ae37s3LKunpfiaNvZ5pJ+mJ0qUGoRLLOCn4SFFK90JFHZuV73RetMxDjVRKl0BqcsMoI7e34L1/g49WHn6fyV9usEuVKmTplocTityhSiNTpBVYpVcFGFDWpyxMU+gdJ2aU3OOZhI/y1RbpYGqEk4ilBXOpINRSh66Vm2q0gC0T+cAxAatATXGlaVxziHL0Qdsv+An5mOUskGqZ9OHZM0ZKUVx8jnoeyo4ns7uD0St1OuaktVjgmQORjSSdDWPm1DWibXC8OabEmgYXucunHHVjFINDbSv8AtiOi6Ipm2WX6tMNdMV2xHlXj+5PwGV/1fcvrPJWYCFmIrkgIrDpMzEKoUBDQZZmm+PTtBvIsqXkBKygAuwsVDl2rheCsAafGZv4aeKLM92ZJ6OL6OrL0EwYYqSAuOOow22cprVbjLszTKI0xq0wMxpjlmLdo1Y0AzwFI6Y3as8+bFLHLS2S+W/LWdpOYqgBJSkEA0NGxBe9Sqihy3CK6wWSUga9O6ZFKg9G6KYVKnZnuyjcNyItLUWXZmlIMheRCaZFjeqT3xKk+zi1HMov7U16/ygxiU2+LO0MENHtSSb+noZ/ROkpUsqZJUm5cxOSsym9gRjUDwPdGplco+jcuqRjrauOZzwOuojvZvZlO+Kci919qd1btInyPZw6EMtqZWGTKjAjbQiZURzfU7jDw43zk+jIcnSjlQy2YMmKhhLYjDAitMTHSdpeSrc7LMpnAuALLZHp0icSuGJBIBxoIvZfJu2qBd0lOFPwMfnMxhzaCtxz0hX9qzofHEnHfnGrn5/T7mOhH8xekvsYMMJloEznaEFnUPzd1cqKXuA0ph0sMMSIWaCrTQ5IZm6YIUFSDiAABdxzwjZTOTVsvXv0ga0p1CB/CGp6RxbkSZqkT5st3pRJoVhMwpRXOPOpQUx6Q1GmEYnGUjtjcsXwZV+if2MGNGSrgQA0Brgq50u53dmENGi0ApV7vZoLviKRtB7PH/wBeX4IxEKPZ4/8ArJ/A0ZvL/aM9CH5q9H9jz+VLWVOWgqqlTQ9nAEfOLjSllTnBvBNR3ikS+VfJJ7LLWbfVwWuG6rClQSCaj8NPERx0HoprZMVLwUlGoWBINwgUoN1T4GJJStPvPQq0OOr9dyH7quHSmenfsxhyWVBW6SKkk0u5nPClMaRrB7N3/wBaX/A/2h49nDj/APolj9x4vvjz9CH5q9H9jJmQlKMLzE1LtQudVL2zwjnMsiNnePiv23xt5fs7AHSmh21ihC07rpJ8xAfZ+R1Xsy/+izHzmFvSkX3pjoQ46i9GY6VooMKKDlWpZBvxYinmY6WmyS7q3mVyoCgVY3VH4sFpuUmNPN9nLMQWtCHZWU2A2DHAbhDf+zU/66f7TfeHvfM30Mb5y/RmWncwa9EHeaiOlt01LmSpUt5dnXmwACo6QoAKE3jXIeMaX/s1P/iE/wBo/wDVHNvZu3+uv+0R63/pD3nh9S9DFe+b6MpdD8q/dlZZXNkMam8K4iuRqNsSJntOmpQVkipAwQn+o0/OHWnkDaF6vNv3Eg+qiKe0cmrVLGNnmU3AN/wkxLmuUzqux45/9l6fyQNP6Ya0s5mMgBvAIroBVgQ7DpECoLYVpiTripTSSql2oIyNXBfYB1saDZ4xPn2YrgyFTsYUPqIiTbKjZoDFWV952/xi5jMpLOxl2gurBVJON9KgHPAt6HGL2wy5Cypic/Zzzl1lLPQoQTeagXOmFBjnECZoxSep/Mawx9Fj8X8Z+sb6t8M5f45/P+/IsJNhk0/7zIOfx7+6CIkvRYpm/mPtBF6j8TH4B+B6pZfZ4qsGNomAjWiKp82LReWLkjJShZpk2n+pzZB8Agi/Cw6sb0pHCWfJLlsp5PJOxqf+7If2i7ehYiJkvRdll4iz2dKa7ij1ibfMRbRZ1cgtU0y1rjtG3DOCSMOcnyyDp2z2e12eZZmls8twMZfRukGqsGOAII+hqIyvJXkLKsE7nlTnpg6jTWH6vaVVFpe/FXupG4aWe/u+2ccLoi2Zof77M1so7l+5hPem7bfyj6RyKjikMJ3RLKd/eD2m8zDTM3n+aOAZTmwjoPGFihXm0y4844mcdphbRORBVjd7yPpEJtIyu0fIxdxsTfetpPrDDad5iEbbJ2t5R1lsjdVXO+4SIUyWjo1o3+sNW0DVWscZs6WoqVYDKtykRm0rL1K3oPvFpi0VnLvTMuTIQTw7K8xRRCL3R6RPSw1AeMV3JS22EsF95myJqMW5ubLpMIOIWowxGdK51oIz3tY0nfazBQVUc41c6k3BsGQGW+KDlHy3nWt0mTVlc6hwdUpeXWrKSQynWMouhPkqnJcM9xsNr5yWr0YXgDS9Wh1iowNDriYlppShYeNI895F6SqAsidf55WniUTemSrlxHSpxOJNNZC1xNY0CW+a1aFjjQ0XIjUcMDuhpZnUahLYdTN/EY7C2trcjx+8ZhZc9+3Q7TT0h6aLataqe8Ej1ziV5i/I0TaUp8a+aw9NJA5EHw+0VVnkuoAqoGwJT6xKRDt9BEKT/wBIfh8q/aBdIA6mHhEFgRDC52V84AsPfUJu3qH5x1LDtfOK+WGJyI74mItBSuf96fKACcqsKNdYbCKjyIiptHJ6xv1pMsdwK/8ADSLZq6o5kbYNJmlJrhmatXIWyt1GdO41H8yk+sVFq9nvYnqdzKw9RX5RuSsJcjGiPgdl2nKv9mYeRyC6IvTDXXdApXdUg08BBG6CngQRdES/isvj+xK5zcfL7wBzsA8YvfcJfZ9T94BYZfZ9T946aWeYpAeBBXbXz/tF37hL7PqfvCixJ2fU/eGliykKDZ9fvDZgFMSAN8XpsMvsj1jnN0VJal5AaZVrDSLMraLTJBzvH8I+xpEObMB6kiYd5vD7xuE0dKGSKO7CF9xl9n1P3i6SHn6SJ5OCEDvpTzMSpejp2sD+KvyEbf3NOz6n7wGxJ2R6woGNGj31hTur+UMfRxHwLv6tY2vuSdn1P3hr6PlkUK4d5+8TSy2YNVIe6BjSuCmg7yBh4xLMiYPhJ8vlWNfJ0XKQUVAB3mp7zWpjoLGnZ9TE0sWYW22F5ilShGwmmfdXCM9P0JadUonfhT5x62LGnZ9TB7lL7PzjSTRGkzxPSXJedOW5MkF18Kg7RRqgxiNJezG2q36mS7KdTNLDDzYAx9RmxJs9T94PcZfZ9TF3CR8zaF5G6Xs9QtkBVsw0ySO4hr9VMb/kjoO2ylmtaEVXmOXuh1KqMcAATtOJNctkete4y+z6mD3JOz84jTKYtdHzcB0R4n7R0/Rz41YZ8bI2Huadn1MJ7hL7PqfvE0izKrYdrHy/OOi6OGHSbPbGm9wl9n1P3g9wl9n1P3hpFmf9xQHLPf8AnC82BkAI0BsSbPU/eENgl9n1P3hpBnwIa2O3f940P6Ol9n1P3g/R8vs+p+8NIszoUbT3wpB3RovcJfZHrB7hL7PqfvDSLM2Bjl94TjVGkOj5fZ9T94Do+X2fU/eGkWZtacE/eFjR/o6X2fU/eCGkWSoIII2QIIIIAIIIIAIIIIAIIIIAIIIIAIIIIAIIIIAIIIIAIIIIAIIIIAIIIIAIIIIAIIIIAIIIIAIIIIAIIIIA/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data:image/jpeg;base64,/9j/4AAQSkZJRgABAQAAAQABAAD/2wCEAAkGBxQTEhQUEhQVFBQXFxcVFxcYGBkdFxgXGhgXGBcXHRocHCggGBwnHBcWJDEhJSsrLi4uGB8zODMsNygtLisBCgoKDg0OGxAQGywkICQsLCwsLCwvLCwsLCwsLC0sLCwsLCwsLCwsLCwsLCwsLCwsLCwsLCwsLCwsLCwsLCwsLP/AABEIAMIBAwMBIgACEQEDEQH/xAAcAAABBQEBAQAAAAAAAAAAAAAAAQIEBQYDBwj/xABMEAACAAMEBQkGAggEAwgDAAABAgADEQQSITEFQVFh8AYTIjJScYGRoQcUQrHB0WLhFSNygpKiwvEzQ1OTsrPSFzRUc4Oj0+IWJET/xAAZAQEBAQEBAQAAAAAAAAAAAAAAAQIDBAX/xAAwEQACAgEDAQUGBgMAAAAAAAAAAQIRAxIhMRMEQVFhkSIjMnGh0RRTgbHh8BVCQ//aAAwDAQACEQMRAD8A9rFqTtDWPLOEFrXbszBGeWqK0Dpaz095/wAvvMNRaAasJeqmTU7I2xqjnqZaC1p2hq9TQesKLUnaHBp84q679uvZMFPih6nfr2n/AFDv7/KFDWyXatJypaF3mKqKKknZn9IWy6SlTEDo1VOINGFRjjiPwmPP+UekEnTuamTAllkKJk92YgFgCAlScesgpvbWIgaT9psssJOjpLWqeQwUUoijpXSTUYdMYV1UwwiJF1M9H0vp+z2WUZtomrLlrgWNczSgAAqTiMofo7TMmfKWbKYmW4qpKutRtoyg08Nm2PP7HyHM+alp0pNNpmijCSOjZ5TH4VTWBgKnOgrXGNpQAUFABlsAGWGobtgURaGotDbU7XoftHSVPVhUGox26jQ/KKOZxxtiToVuiy9lz5NRvmTDSTWy1viC+I5QkKLqZ2viC+I4wkKGo784ITnBtjhBChqZ35wbYOdG2I5hphpJrZK50bYTnl2xFhpi6Sa2TOfXbCc+u2IcNMNKGtk73hdvzg95Xb84gGGmLpQ1skztKSlYKzUJFRg2WWyE/S8nt+jfaM5yhShlPsLIf3gCPVPWICTPlDQhrZs/0rK7foftB+lZXb9D3bIyAm+cPU954px3CGhDqM1Y0tJ7fo27dvEB0vJ7Y8j9oyt0nXTu43nzEAQDj0r6ZZA7ouhDqM003TshVLFzQCpojk07gtf7HZHKwcprLOBMqcGANDQNUeBFfGM/TVnu213GtKjdgsYyevuNqDj/AAJmeAoBXZiBdJqowwjMo0VSbPWzpmTrcDcQwPkRBGWQmnRNBuUt6hqGCLoROoydN09ZQSWtEkAMSazENKC6duNdUUto9oVhR1lJMafMIUKkiW0wtQ3jdKUDYbNh2GHWrkBYJjFvdkVjncFMTiajG6ThgSMMs4tND8n7NZamzylQnAvUliBhS+TewpqYEbIgKeby5Jwk2DSE16igaS0teuTiztgMhWkUWmNLaZaWZkwStHSuiFAImWhjU4ZkLgTUkVGyPSt3j566UpjU40IO0Rlbf/8As2+XKzl2cc441GZhQUrSoqo2jpA5iIyxqzO6K9kchrs22TrROmHpOpegvNXAml6uIxqOkuZje6J0LIsyBLPKSWv4VxOqpOba894wrE0cePzr5NuMLx9PHZtNKZgRUiNticcca/xQhPHHHgICeOOM99G8ccfaKZGPxxxthdFzaTSvaX1U4ejN5boa/HHH2iu5VlcZqQ3fqI8QSPEQBpIIajggEGoIBB2g5GHRDQQkEJEAQQQkUghhDCmEikEMNMOMNMCCGGmHGEMUo0w0w+Iek7VzctmAq2AQbXY0Ud1SK7BUxSFFyo0vKuc0HHOCbLAXGpKsGcKdZC1rTKoivsmOeMQtMaCTo1F40xfJi9SWmVGTEmuG2DR81pZEuYa1wR9TfhbY3z9IFL2WY7A8ccZaxHBI7Lxxx6VFMjieOMtZ89ghOPpl5YDcNsHHHGzcIOPpx9YAQjjP5Z786nDKK/T2j+fksnxYlTrvjfXM4gkGgGFIsTx4fKnplgYD9tXlUfJT5wKnRhNG8p5kqUsu7euC7XojAE0GIrhl4QRa6R5MX5rurBQxrS6xxOeIUjOuRwgjjpn4nX2Geg7PLVuwAOHgAdxha8Y11bcdesgjYYb/AH8Mce7eejuEFeN30HkNjRowNnzQiMzdVVLnLICrHKm3GlNu2M9yKkky5k9+vPcua7ASFHgS1McqY0pTpy4tRSyMo60xlljxJrvqVUiuePWaLfR9nEuWiD4FVfEDPvJx8d8TvNdxI/P8+Ne/ODjjjLbmErx68YeCmDjjjzzjRgCeOOPnDTxxx9Ap4448TDTxxxSAObGIdtnqqlmNFGZ9PE6qayYlvFYqc6wc9Qf4Y26ucPrd3Y68FhDtDz7SSSGCKASslhUULDBmGIY4nCoWtKNjXRWO3hzdIKTAKlGzp2lOTrvG3GhwiusKUJ7uPlEifIVxRhWhqDUgqdoIxU7xEotlpCRWy7W8vCZV07YHTH7agYj8S+IFKxYS3DAFSCCKgg1BG0EZxCjoSFhIoGO4AJJAAxJJoANpOqI9j0hKnVMmbLmgZ3HVqfwkx4r7c+VLtaRYUYiVLVHmqPjdukA20KpUgZVauoUzuibQ8t0aVVClDfqKrXEio7wCN++Oc8mk648Dmtj6UhIzHIblP74jo5HPSrt+gpeVq3XpvusMNm+NPHRO1aOMouLpiQ0w6GmNEEikt8y/Op8Mr/mMP6UP/uHZFnpG2LJlPMbJRWm05Ko3kkDxinsqEKKmrGrMRkWY3mI3VJpupAHK2JUDvp5/mBECZZVYFWFQcxxkd8Ws1ag+nfmIjERohEsMwgmW5qwFVbtrlXvBwPeDrieOOOPlEW02e8ARgymqnfs7iMDHazzLyg5bRrByIO8YiJ5A68cceWs49OPyGMHHHHdCU4+n5emuKQONWrLd45DVjiTjX3kbfAdI64Bxxwd4ygp8vT7d1Bv1QA5V46f9Bu+UEKAdhO+6T61FfKCIUtx+fyx3/tGhwyMFeN/38j+GKaxacBcSrQhs845K1CswimMt8VfEgAGt0DVFxxr7t5OVPiruEYNNGa5SHnLZYpGYvtOYfsY/0v8AWNIOOPp6HI5mwfrdKT3zEmUkoa8TjhnrLigruFcY0449d/fr254xEV8IU8ccbhlAeOODAOOP7D6nHH2EaINI444EIRD6cflqhCIEK23dNhJGTC9M3S60u97HDuDbIlFI5aPWoabrmGo3IMJY8ul3uYkOwAqTQDWTEL5D7OM/D6x3EY3TPL6y2YN0r7ZgDuGH96RgNK+1u1OSJKLLXIYVbzwjDyx7jtHBJ87HuNYp7fpNLOS6TFU5sh6j49I0+Fs+kM9ddXjq8uLc7L0mdjgEQEk+AqfKJws+lZwolhcXsQWSjHXiXOHjSOUssn8KO0ezxj8bNRb/AGjFyQvQUHAqdWwbYrpPtPnSnqyiYlOqSa94OYjya3aTmKzAChViGypUGhGzONKLfKCKURpsy7UjAKDqqWoPKsc1DK3tbfkdXLClTpLzLDTdrsmlbVLthRpTmWqzZRoQXQsL14dZboUasozlotoM13pgTQUwFB1cBEFpdolkzTLdSb1aL0AGqSMMAMY2/s15HJpNJrzJjy5UshRcu3jMYE5sCKAU1Y11R1y4p6tzGHNjUNmaX2J6QJmT5QC0KCYWPXqGCqBhivSbMimGdTHrEZzkZyMk6OWZzTO7TLt53pWi1uqAoAA6TbzXujRx1hFqNM8mWSlNtCQkLCRs5nKfKDKQQDXbt1GM5Tm8fg1jsHWR+HaNWe2NOYpbStHYb6+eP1p4RQc44BcKbMPt6UhZQum78J6u7avhq3d0O1nwP0+kUhzpHIC6x2Nj3EYHzw9YkUhsxddDhj9PlBhC8cbe4wccfnh3Qo41fOA8cfYwAlON319fCuC8d/jjX1ORwgpxwPHLxhePyz/ZzOrKAELJrND+7544+cEKs5Rh0vAORTV1VplsggUnWqzpMUpMVXQmrKwqOuTUgjA9DPA/iisWzvZaXZheT0RzUypmLW4oEt8S3WNA9f2xFsWAW8SAACa6h0SSa1oOtqIik5QTqWefaGFLkuZzKkYqXDqJhGpz0aVAIGFakxzZpEbkDaBNW0T8jOnFgCD1aC7QnBhV7uBal0jONTXjXq8Rq+lAuNNyZs6ybFIViFqlak06T32pWvdrPdFwWpnlmDqpWu7U2oRI8Gpcjxx/YfU+kHHGoQg+WH22AbIWvFftGjIcb44WzqMBUFqKDsLELXwrEjjKML7TNOTJSLIl4GbdF4jABmZag6qEDzjMpUixjqdD+U/LhJDmRZxemrQABb2zCl4XQMMWI8Y8+0/a7damAZplXZZaqJihSWIUC6FFASRri50boMIBLkrec5mlWJ2mmr0Ebjk/yaEoiZMoZg6o1Kcq7z8t+rhFub8ju2ocHmtl9kttehmPIXeXYnDDUp2bY0uhvY9IQhrTOeb+BBcXuJqWPhSPSJOXifUkwTmIU0zOA7yaD1IjsoRRh5psh6H0XJkCkiUkpcVF0UJFcSTmxJGZJwAhvKbSAkWO0zb11hJdU2mY4IQAbbwHrsiwAAFMgBTwjzf2jadvTpUhBLmyVImTQalb2Q6lWYhTgACKtjlHfDj1ySPPknSs800Zo6UeiZktXGd8FaAg41UEnLbFm2hlI6M394JMZT3G6PnFt/8AkMtEK2exMv4jRRt1U+cQLHp1DaEaeoNcKhi1xiaKaXmrryyzj6s5xxwbPBFTyTrggG3NLLokxJpXA1Ly6EGmo+hxqDDtA6ZmWSYZkiZzTzWVWCCstgLxowbXiDXcdsd9Py5YefMooVgcRXEoBjjm16mWBvDfWdyW5CT7bIafLKoqtRA1RfNDeoaYUrSp17KR4J5+rilq5XB7YYVjyKuHyex8l+Usu1SJbF5azSKOl4VDAkGgONDSo74vCI8Bt3JC2ys7POG+WL4/kqIi+8aRkNVTa0auRVwK+Pyj5qzPvR75dmi94yPoeEjyDROnNPvTm5RcbZkpVHm12vnFzb9O6blKL9iRyR/kUbHfQtd8qb46dVVdM5PA7q16nopis0ovSB2inl/eIXJq1WuYtZ5TDBlMibKcGmos12YN4Aiy0qvQB2EeuHzIjonZxlGnRWTUqN+Y3EZQ0NW6dtR4509DDxHN8PMH6H6xog8whHFaQpisnTTONFrzStR2Gb0rVEpjQGlT3gY5LAuhtLy7Qr80xNxrjVqMdovDEVBx3GLEbuPKvyit0LK5tDLvVus9MR1S5YDXlUjwiwJ4w+0RPYMUbPT54flCE1NBmPPbQZnMjIDKGlq4atfdsGJ+UOyFMgNWrbkaDOmqKB6y0102fDqwGZrlBAskkYEgZfFqw1LTVBAHZP1rj/SVhTE/rWUyxXaZakHtAkbAK0ftBe9Ik2cZz58qX3Dokndiw1LGmQACgACgZDIdcjIUHw5gRl9OOJmlLFLrhKSdO3VowXaBjKBzHhHKXB1hyaDSFiWYgFboWjA7KKM8cgC3xRX6K0XNlMhDG4cWoTvBvDXjQZmLe1noneQm3rMUzx2jXHSteAcwCO0cwY0ZG5HDEEUI6OBGzOgw9Y6LM37s/wAoDU51pn8WRw3a4br2eJ+WyBDpe2ehjL8qdBJabRZ74F1aiYTUEoVcquwdJa12CNLe2/ceYyivZA86jCoU1AOXQVad/wDinyiPcqdbo4WEPKFJctXkil26Flud4UUVhv6NdmszrNbUckKekM1IIcd6nERVSdGzUm1WZ0ai8KkV1moyOHzi1tNmR6X1BpkcmG8MMV8IoJEnqjjjOB8SveT5Cn1EVbTJkhFNedWqKQ1Ay3qAG+MCKkDEa8ThEHTWli8i3CSsxZ0izzM1ydkcgKcVcgIDgTmNsAUnKbldKmFpaAzZamlQyqjEZ4kGo1VA7jFJZtMdLoS0UAVuibMI8bioD41jzGyW00ANSuoRptEW13wlqScgq1r6R3jnnGNRdI4S7NCTtq2P5QaQkzWJaxy1evSarBq6iGQreHfGbLhWDSmYMpqAWrQ7jTDuMbfTPJi0tLB5u73utfImsU3JXkrMtVpEhBdIJMxjlLQGhYjWdQGsnZUjtDPHInuvMPBLFWz8i65NWX38GQkv9ZNoJjEdGVKAF9/4iwUZk01R7no6xJIlJKlC6iKFUbht2k5k7TETk9oGTY5XNyFoM2Y4u7dpj9BgNUWceR1wjtu92EJWCEjJAMJBCGKAMcLYtUYbq+WP0jtCGAKAGGTh61HmMPWkLSlRsJHkafSIulrKJsp0atCK1BIIKkMpBGsEA+EUHF7Rz5KI3QFBMYHEkivNqRkaZnVWgxynS0CgBRQAUAGAAGobBFboKQEWYAagTLoO5Ulp/SYsoIMgu1ybsDUOzPonec6xNJJ20/e8s4rNPghVYGmN0nceNW2J0mZVVOAqAdQz78Yi5DO3H5ZmFGG7zG86l101w3jL/wCsJTd6eJ+CKQW7XZ/LqwOuCFvsMq/zeOuCBSz2V7sf3F19zZNGMVD+nAzH/IFK1FAVTWd7PrjXI2zOmraQT8NDnMGaxnNKUl6Tsz5c5Kmy65ZXyvZ2pHNnSJopjVaWM8329VV3N8R2xJvU15bTsO9th2RFlremscwoVcq4lmJxuk9V01xKUHDw27LpyA2RoyApu1j4e8a4N47sAPoYKni9mM9UBPr3H0wMABP242xWaKNXmNWuf/G6k+SJ5xNnOFVmOQBJ2bYpuT1rNWlsCrXJbgnJhcUPT9l6174gLmU1bx/EfQAfQw4mOVnPR7yx82JHG6HM2B7qxQDShMlXW6rpQ7aEU8/tEfRIN1i92+TRqZFgoqfEkxKl4AbgIpZemAvQAq/WOwffIbIzKSjuzUISlsjxzT2gANKT7LJAlorXgT1UlsqOKDXi9APtGz5M2SXZkKIb17rN8RNd2rdEzTUmzTZpnsV50hUZjUVVchSor3xzkWmUl2i0WtAa4EbdseLNlcnS4PpYMKgra3J+m7UvN0DUIMXHsrdDZprKAHM9r51noJd8KfWMHym0lJYUbrfDxWM9oblZM0bMlzJZvqxImoT0XU5DcwpUNq7iRGuzv2jPalcD6QhKxWcn9PSLbJE6zveQ4EHBlbWrDUfnmKiLKse0+YEIYISACEgrCVigWGmCsNJiEKS1ikxxvr5gH6xzzjrpUUmV2qPMEg/SI4MUpD0c/WB2g+lD6qYm1itkgic2yhr/ABXh/wAyJ4MEGQ9Nkcy1d3neAHdESpeyOF66qSv7S9NMscwsSNMBSEVyApcE1yovS+gig5HaSmGZNkTJbXVqyzcLjgNTDADJlxxyMTvHcaqTNDgMtCCAwyyIqDgDDyBrA8hqzzWIGizSWE1yy0vuCmi4H8N3VriYGpu3ZYD+GLaJTo6CZTCnoP8AoghgnkYZ+I8f8yFigsmbblnjWmZNOkCMkXXrjz3Sun5ky2iiLzNjtKyzMU5sQDd61DhKNaZGgiNatNkrzXPvKRiKFQrPTBVF4MKA3TifKKW0WO0SptoS0MwNOeYl6iY15CtBTpYNM6QJyIIWtI4t2d8enmz0+ZpyRKwdgS8xlNKG7ToAt0DQUWX/ABCLlpgwqM8sMOkKj4NoMfP9vmza3nRwC7MHKsBqxDXaEVGe0xtOTnLc8ywmTOkHqCas128DdAqLxNHxJ17qRdSOaR6gG1im3CnccjCE6vEa/Q4xmLR7SNHyqB+ea8K4S60BpqJNM8q1GyDknp+zzpbJKnvOuEsTMR1cKxYreBFMACKqadHIZRbLRYcrOcayTVlTBLmMFQORe6zAUoc61purWK6wWObZbPLl81zjSalZizAb1WJet4KReBO2K3lTp0mVKFnmCY81pbywbt3F05qpArQllx3YxpZrOJFJhDTBKo7DCr3aEgagW1Q5INsuk5aooYvLwGMxXUZdphQ+cS2tSFCwZStDiGBGW2EnWhZaksQFGvjOMXpzTcu/UBFoM6Cp76YmMZMqgvM7YcEsj8ibpjlGzErLUiWMN7Ya9g3Rm7VplyM1QRU6Q5Rs1RL164bo7krbLTRghCn4nN1e/HEjuBjx1LI7Z9H2MSohztKKpqtZj7TkPCHyFtdpastJsw5dBGYDdUDCN3yd9nMpZiG0uJv4FBCYAnFus2WQu+MemykCqFUBVAoFAAAGwAYCO0cHieafa0vhPlzSpWRNaXPDrNQ0ZCpqDnrptrGft9r5wigoBlt7zH05y55D2fSSfrP1c5RSXOUdIfhYfGtdRy1EVNfBOUfIC12J/wBelZVaCchqjbBXNSdjAR2UFHc4PLLJsSPZlygn2O085LqZJos5K0V11fvjMHvGRMfSGh9LSrTLEyS15ciMmU9lhqMfNOi3XCWOiPh741vJjTM2wvzprcrdmLqZP+oYkH6Exjrq9zo+ytxtcnu1YSsMD1AIyOIgJj0HiHVhKxEt9uWUt5iBiAKnPGOj2hRmRAHYmGkxx95U5GuXrl8ocTAFbpodQ/tL50P9MQg0TtN/4YOxl9ej/VFYGgUotKaR5u2S0o5DJecqrUKmq3cAaklV3igi0M2Y3UAlr2nxan7AOHiY5240mSz3r5lfpe9YlLMFM4A4ro9a1es1trmoHcvVHlFZaNJyxbVQVvKolthQC/itNvw5bc84t3tAGuPPtO8q7MZxZaLNl0BmKtaquN2pwYhqUFDr3wYRuZDXZ0xcg6rM8cUbXT4U25w3S2lpdmS/MN1cN2FabVrjSM3Z+U6znfmlbnpNmd+sKPW4SuAIB6K7ulrjz3lByim290WgQEgBbwoWyBJCrSlTntjnHJFycVyuf1NaGkm+Geop7Q7KB16+Ez/44I860dyZYy1Lm6xrUZ6zTEYHCh8YI3Zi0QbbyhnPM50pLAFJV1UYKahu0zUIq22td0UyWlpk7nHN43gTgKUBxAAFFAFcAKADKJukxKd15oFKipAIIqAbxCigFWvUFTTIYRX2bR7TJbstDcoSKi8Qxui6M2NdkYXB6JJJ7F5KV2vzkmTElVAqqEpepjeNRd1401xCnaYnILoovRCgrrWgw2UOccpFunyZc+zq7qrG7Ml6jQgUOwg1H70OeYJstVdVUqiqrAgZYYjOuEVI5tnKZbOceovInxEkvdqcDXA0rti0sGkBZqkVVqFCQwKvfxRwtOkgCnHa4x1RVtZpiywqLMAcfrBqYhqrUaqfnGl5NcmZltSXKKLLRCb003+iOtQ51JyCrTNdZxoo4WLSk6daZC2dKsgRKKKgiXW41KEqddK0J2R7KbNaJ1nYvQFpbuqpQkqGQYN44EVvXcMwT5j+ins0ydKmE2afLCizSn6KT5ZJLjnGNHNGIuEit4ipwEaHR/tRE61sZwNnIs4kqhN1EdTWZUGlSxChRiVoRrxlFSRXaU0pKkosuW14ipu4m6TrqYoHs8x156abksnrHjDxix0rLssxzakLc0xvOpF1bxreOdQDn3kxytmk5bSkkorXTQALQ0IYjtVz2VypHnjhrdnqn2jao7EvQVtlyxSWsl2YUq1GcXhTDHonwjSWnlfNdCt0IT8UtiDTWMQY82ZZPOEszBgxJBQYMtAeqTSlBFppjR1nmB7TZiVTFpq0aspy2NVVarLPwnLEitQY9FJcHkb1bs2OhuUdoQIgmFitas4DHqgUyFManGudNUaZOWj0FZSk0xNSATtpTDzjxHR8pasHtNw0AFDNJGFexgNcWayZIxa0sciOjOpS8a16Gyg8Il1uEkz1Kdyrnkkghd1AQPMRyt3LGYUZWWQQVN4MpII2EXulXKlMY8zC2aqkzjS8SRzc/EY4f4eI11hJ1pswl3L8wgit5UYVcFaFgUGGGoazCy6dixl8nZTWhpqoURlqJOJVHPWANchq2eEO0wjAXU+Ihaaq6o78l9ICols1FHVO7LGH6emSwGVzhhkDtzoAT5R4W3LLTPqR9nFt4Gu0vyonOFWSeaUAVavTfCmodHwigHK+0ynuGcWxD01EA1K1zAxy2RmJCWUitCT/AOXN+qReaDWzzWYlVYCq1ZaUuZijAEZmPVNN20z5ekvuVvKyVPscvBucc1Cr8LK20kaqnX4ZxSvyotE0oJUx2IQBhTWCa5E0AwxJ2xkdLT1AUqaXgQRTE4kVGGOZ168xCaHtVASC1KbDWuzrVoYsMj5FUzatb7XWW8xmKCZLOF01owNDTHIGNHyi5eS5E8J+tF1iHAEujAFcQTUnAnZqjEWDlK1nqEJAmLibuWP7dKxS6WtRmMT0VV0VsQKnuOrL0jrrcmZk1R6Npj2iyGsxZZc3pXlWtALygEEEVrjq3RSyOX5apWRgDrmU/ojI2mehkyZVL1xZhrep+scnEimIGBprix0ZLeYzhecVWNSwkrQC6RWlVRRgusQszFpkzTHK+bPSYJctU5pVYsGvEF3WUMCox6RoBXKsUGktNWmWplzJsznT1ulTmx2QFPWOuvhtjV6F5Oky5iWJltDiarz5zFQLwDc0qhjRgtXYnEFiKVCgmHb/AGZW2YxcC8N8xC13ZWuJzhZTCT7RMYXmZ2FaVLE403mHStH/AKmZMYMSQbgAOAUgs53avGL/AJQaFm2WvOtZwLnOLLPSqrXkDUu3ScTjXPEYxAtsmZNAmVwMsEGUjCWFp0koMFocCMsN2C9iqNuiz9n84c7JmPMS8GazXCRfZCoKUGwGgyOWcLN0IZts90QGZLklWICgtgOoLueFAczhjsjL6DlMXJUkc2Q5IIBABzoe7Yaa42cjlRNlK7SSimcxaY1azGIAAJIuilMhSmBwjzrG1mc1w1T+ae37s3LKunpfiaNvZ5pJ+mJ0qUGoRLLOCn4SFFK90JFHZuV73RetMxDjVRKl0BqcsMoI7e34L1/g49WHn6fyV9usEuVKmTplocTityhSiNTpBVYpVcFGFDWpyxMU+gdJ2aU3OOZhI/y1RbpYGqEk4ilBXOpINRSh66Vm2q0gC0T+cAxAatATXGlaVxziHL0Qdsv+An5mOUskGqZ9OHZM0ZKUVx8jnoeyo4ns7uD0St1OuaktVjgmQORjSSdDWPm1DWibXC8OabEmgYXucunHHVjFINDbSv8AtiOi6Ipm2WX6tMNdMV2xHlXj+5PwGV/1fcvrPJWYCFmIrkgIrDpMzEKoUBDQZZmm+PTtBvIsqXkBKygAuwsVDl2rheCsAafGZv4aeKLM92ZJ6OL6OrL0EwYYqSAuOOow22cprVbjLszTKI0xq0wMxpjlmLdo1Y0AzwFI6Y3as8+bFLHLS2S+W/LWdpOYqgBJSkEA0NGxBe9Sqihy3CK6wWSUga9O6ZFKg9G6KYVKnZnuyjcNyItLUWXZmlIMheRCaZFjeqT3xKk+zi1HMov7U16/ygxiU2+LO0MENHtSSb+noZ/ROkpUsqZJUm5cxOSsym9gRjUDwPdGplco+jcuqRjrauOZzwOuojvZvZlO+Kci919qd1btInyPZw6EMtqZWGTKjAjbQiZURzfU7jDw43zk+jIcnSjlQy2YMmKhhLYjDAitMTHSdpeSrc7LMpnAuALLZHp0icSuGJBIBxoIvZfJu2qBd0lOFPwMfnMxhzaCtxz0hX9qzofHEnHfnGrn5/T7mOhH8xekvsYMMJloEznaEFnUPzd1cqKXuA0ph0sMMSIWaCrTQ5IZm6YIUFSDiAABdxzwjZTOTVsvXv0ga0p1CB/CGp6RxbkSZqkT5st3pRJoVhMwpRXOPOpQUx6Q1GmEYnGUjtjcsXwZV+if2MGNGSrgQA0Brgq50u53dmENGi0ApV7vZoLviKRtB7PH/wBeX4IxEKPZ4/8ArJ/A0ZvL/aM9CH5q9H9jz+VLWVOWgqqlTQ9nAEfOLjSllTnBvBNR3ikS+VfJJ7LLWbfVwWuG6rClQSCaj8NPERx0HoprZMVLwUlGoWBINwgUoN1T4GJJStPvPQq0OOr9dyH7quHSmenfsxhyWVBW6SKkk0u5nPClMaRrB7N3/wBaX/A/2h49nDj/APolj9x4vvjz9CH5q9H9jJmQlKMLzE1LtQudVL2zwjnMsiNnePiv23xt5fs7AHSmh21ihC07rpJ8xAfZ+R1Xsy/+izHzmFvSkX3pjoQ46i9GY6VooMKKDlWpZBvxYinmY6WmyS7q3mVyoCgVY3VH4sFpuUmNPN9nLMQWtCHZWU2A2DHAbhDf+zU/66f7TfeHvfM30Mb5y/RmWncwa9EHeaiOlt01LmSpUt5dnXmwACo6QoAKE3jXIeMaX/s1P/iE/wBo/wDVHNvZu3+uv+0R63/pD3nh9S9DFe+b6MpdD8q/dlZZXNkMam8K4iuRqNsSJntOmpQVkipAwQn+o0/OHWnkDaF6vNv3Eg+qiKe0cmrVLGNnmU3AN/wkxLmuUzqux45/9l6fyQNP6Ya0s5mMgBvAIroBVgQ7DpECoLYVpiTripTSSql2oIyNXBfYB1saDZ4xPn2YrgyFTsYUPqIiTbKjZoDFWV952/xi5jMpLOxl2gurBVJON9KgHPAt6HGL2wy5Cypic/Zzzl1lLPQoQTeagXOmFBjnECZoxSep/Mawx9Fj8X8Z+sb6t8M5f45/P+/IsJNhk0/7zIOfx7+6CIkvRYpm/mPtBF6j8TH4B+B6pZfZ4qsGNomAjWiKp82LReWLkjJShZpk2n+pzZB8Agi/Cw6sb0pHCWfJLlsp5PJOxqf+7If2i7ehYiJkvRdll4iz2dKa7ij1ibfMRbRZ1cgtU0y1rjtG3DOCSMOcnyyDp2z2e12eZZmls8twMZfRukGqsGOAII+hqIyvJXkLKsE7nlTnpg6jTWH6vaVVFpe/FXupG4aWe/u+2ccLoi2Zof77M1so7l+5hPem7bfyj6RyKjikMJ3RLKd/eD2m8zDTM3n+aOAZTmwjoPGFihXm0y4844mcdphbRORBVjd7yPpEJtIyu0fIxdxsTfetpPrDDad5iEbbJ2t5R1lsjdVXO+4SIUyWjo1o3+sNW0DVWscZs6WoqVYDKtykRm0rL1K3oPvFpi0VnLvTMuTIQTw7K8xRRCL3R6RPSw1AeMV3JS22EsF95myJqMW5ubLpMIOIWowxGdK51oIz3tY0nfazBQVUc41c6k3BsGQGW+KDlHy3nWt0mTVlc6hwdUpeXWrKSQynWMouhPkqnJcM9xsNr5yWr0YXgDS9Wh1iowNDriYlppShYeNI895F6SqAsidf55WniUTemSrlxHSpxOJNNZC1xNY0CW+a1aFjjQ0XIjUcMDuhpZnUahLYdTN/EY7C2trcjx+8ZhZc9+3Q7TT0h6aLataqe8Ej1ziV5i/I0TaUp8a+aw9NJA5EHw+0VVnkuoAqoGwJT6xKRDt9BEKT/wBIfh8q/aBdIA6mHhEFgRDC52V84AsPfUJu3qH5x1LDtfOK+WGJyI74mItBSuf96fKACcqsKNdYbCKjyIiptHJ6xv1pMsdwK/8ADSLZq6o5kbYNJmlJrhmatXIWyt1GdO41H8yk+sVFq9nvYnqdzKw9RX5RuSsJcjGiPgdl2nKv9mYeRyC6IvTDXXdApXdUg08BBG6CngQRdES/isvj+xK5zcfL7wBzsA8YvfcJfZ9T94BYZfZ9T946aWeYpAeBBXbXz/tF37hL7PqfvCixJ2fU/eGliykKDZ9fvDZgFMSAN8XpsMvsj1jnN0VJal5AaZVrDSLMraLTJBzvH8I+xpEObMB6kiYd5vD7xuE0dKGSKO7CF9xl9n1P3i6SHn6SJ5OCEDvpTzMSpejp2sD+KvyEbf3NOz6n7wGxJ2R6woGNGj31hTur+UMfRxHwLv6tY2vuSdn1P3hr6PlkUK4d5+8TSy2YNVIe6BjSuCmg7yBh4xLMiYPhJ8vlWNfJ0XKQUVAB3mp7zWpjoLGnZ9TE0sWYW22F5ilShGwmmfdXCM9P0JadUonfhT5x62LGnZ9TB7lL7PzjSTRGkzxPSXJedOW5MkF18Kg7RRqgxiNJezG2q36mS7KdTNLDDzYAx9RmxJs9T94PcZfZ9TF3CR8zaF5G6Xs9QtkBVsw0ySO4hr9VMb/kjoO2ylmtaEVXmOXuh1KqMcAATtOJNctkete4y+z6mD3JOz84jTKYtdHzcB0R4n7R0/Rz41YZ8bI2Huadn1MJ7hL7PqfvE0izKrYdrHy/OOi6OGHSbPbGm9wl9n1P3g9wl9n1P3hpFmf9xQHLPf8AnC82BkAI0BsSbPU/eENgl9n1P3hpBnwIa2O3f940P6Ol9n1P3g/R8vs+p+8NIszoUbT3wpB3RovcJfZHrB7hL7PqfvDSLM2Bjl94TjVGkOj5fZ9T94Do+X2fU/eGkWZtacE/eFjR/o6X2fU/eCGkWSoIII2QIIIIAIIIIAIIIIAIIIIAIIIIAIIIIAIIIIAIIIIAIIIIAIIIIAIIIIAIIIIAIIIIAIIIIAIIIIAIIIIA/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cxnSp>
        <p:nvCxnSpPr>
          <p:cNvPr id="9" name="Straight Arrow Connector 8"/>
          <p:cNvCxnSpPr/>
          <p:nvPr/>
        </p:nvCxnSpPr>
        <p:spPr>
          <a:xfrm flipV="1">
            <a:off x="3048000" y="3356361"/>
            <a:ext cx="2133600" cy="1825239"/>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048000" y="5181600"/>
            <a:ext cx="304800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3048000" y="2590800"/>
            <a:ext cx="0" cy="25908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flipV="1">
            <a:off x="2743200" y="4038600"/>
            <a:ext cx="337560" cy="1139440"/>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 name="TextBox 14"/>
              <p:cNvSpPr txBox="1"/>
              <p:nvPr/>
            </p:nvSpPr>
            <p:spPr>
              <a:xfrm>
                <a:off x="3952156" y="3341406"/>
                <a:ext cx="556627" cy="6463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US" sz="3600" i="1" smtClean="0">
                              <a:latin typeface="Cambria Math"/>
                            </a:rPr>
                          </m:ctrlPr>
                        </m:accPr>
                        <m:e>
                          <m:r>
                            <a:rPr lang="en-US" sz="3600" b="0" i="1" smtClean="0">
                              <a:latin typeface="Cambria Math"/>
                            </a:rPr>
                            <m:t>𝑎</m:t>
                          </m:r>
                        </m:e>
                      </m:acc>
                    </m:oMath>
                  </m:oMathPara>
                </a14:m>
                <a:endParaRPr lang="en-US" sz="3600" dirty="0"/>
              </a:p>
            </p:txBody>
          </p:sp>
        </mc:Choice>
        <mc:Fallback xmlns="">
          <p:sp>
            <p:nvSpPr>
              <p:cNvPr id="15" name="TextBox 14"/>
              <p:cNvSpPr txBox="1">
                <a:spLocks noRot="1" noChangeAspect="1" noMove="1" noResize="1" noEditPoints="1" noAdjustHandles="1" noChangeArrowheads="1" noChangeShapeType="1" noTextEdit="1"/>
              </p:cNvSpPr>
              <p:nvPr/>
            </p:nvSpPr>
            <p:spPr>
              <a:xfrm>
                <a:off x="3952156" y="3341406"/>
                <a:ext cx="556627" cy="646331"/>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1973332" y="5310982"/>
                <a:ext cx="892104" cy="72827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600" b="0" i="1" smtClean="0">
                          <a:latin typeface="Cambria Math"/>
                        </a:rPr>
                        <m:t>−</m:t>
                      </m:r>
                      <m:acc>
                        <m:accPr>
                          <m:chr m:val="⃗"/>
                          <m:ctrlPr>
                            <a:rPr lang="en-US" sz="3600" i="1" smtClean="0">
                              <a:latin typeface="Cambria Math"/>
                            </a:rPr>
                          </m:ctrlPr>
                        </m:accPr>
                        <m:e>
                          <m:r>
                            <a:rPr lang="en-US" sz="3600" b="0" i="1" smtClean="0">
                              <a:latin typeface="Cambria Math"/>
                            </a:rPr>
                            <m:t>𝑏</m:t>
                          </m:r>
                        </m:e>
                      </m:acc>
                    </m:oMath>
                  </m:oMathPara>
                </a14:m>
                <a:endParaRPr lang="en-US" sz="3600" dirty="0"/>
              </a:p>
            </p:txBody>
          </p:sp>
        </mc:Choice>
        <mc:Fallback xmlns="">
          <p:sp>
            <p:nvSpPr>
              <p:cNvPr id="16" name="TextBox 15"/>
              <p:cNvSpPr txBox="1">
                <a:spLocks noRot="1" noChangeAspect="1" noMove="1" noResize="1" noEditPoints="1" noAdjustHandles="1" noChangeArrowheads="1" noChangeShapeType="1" noTextEdit="1"/>
              </p:cNvSpPr>
              <p:nvPr/>
            </p:nvSpPr>
            <p:spPr>
              <a:xfrm>
                <a:off x="1973332" y="5310982"/>
                <a:ext cx="892104" cy="728276"/>
              </a:xfrm>
              <a:prstGeom prst="rect">
                <a:avLst/>
              </a:prstGeom>
              <a:blipFill rotWithShape="1">
                <a:blip r:embed="rId6"/>
                <a:stretch>
                  <a:fillRect/>
                </a:stretch>
              </a:blipFill>
            </p:spPr>
            <p:txBody>
              <a:bodyPr/>
              <a:lstStyle/>
              <a:p>
                <a:r>
                  <a:rPr lang="en-US">
                    <a:noFill/>
                  </a:rPr>
                  <a:t> </a:t>
                </a:r>
              </a:p>
            </p:txBody>
          </p:sp>
        </mc:Fallback>
      </mc:AlternateContent>
      <p:sp>
        <p:nvSpPr>
          <p:cNvPr id="3" name="TextBox 2"/>
          <p:cNvSpPr txBox="1"/>
          <p:nvPr/>
        </p:nvSpPr>
        <p:spPr>
          <a:xfrm>
            <a:off x="1154707" y="4576465"/>
            <a:ext cx="1557158" cy="369332"/>
          </a:xfrm>
          <a:prstGeom prst="rect">
            <a:avLst/>
          </a:prstGeom>
          <a:noFill/>
        </p:spPr>
        <p:txBody>
          <a:bodyPr wrap="none" rtlCol="0">
            <a:spAutoFit/>
          </a:bodyPr>
          <a:lstStyle/>
          <a:p>
            <a:r>
              <a:rPr lang="en-US" dirty="0" smtClean="0"/>
              <a:t>Flip this vector</a:t>
            </a:r>
            <a:endParaRPr lang="en-US" dirty="0"/>
          </a:p>
        </p:txBody>
      </p:sp>
      <p:cxnSp>
        <p:nvCxnSpPr>
          <p:cNvPr id="18" name="Straight Arrow Connector 17"/>
          <p:cNvCxnSpPr/>
          <p:nvPr/>
        </p:nvCxnSpPr>
        <p:spPr>
          <a:xfrm>
            <a:off x="3085746" y="5178040"/>
            <a:ext cx="343254" cy="994160"/>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4119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nodeType="clickEffect">
                                  <p:stCondLst>
                                    <p:cond delay="0"/>
                                  </p:stCondLst>
                                  <p:childTnLst>
                                    <p:animEffect transition="out" filter="fade">
                                      <p:cBhvr>
                                        <p:cTn id="10" dur="500"/>
                                        <p:tgtEl>
                                          <p:spTgt spid="12"/>
                                        </p:tgtEl>
                                      </p:cBhvr>
                                    </p:animEffect>
                                    <p:set>
                                      <p:cBhvr>
                                        <p:cTn id="11" dur="1" fill="hold">
                                          <p:stCondLst>
                                            <p:cond delay="499"/>
                                          </p:stCondLst>
                                        </p:cTn>
                                        <p:tgtEl>
                                          <p:spTgt spid="12"/>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3"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Vector Subtraction</a:t>
            </a:r>
            <a:endParaRPr lang="en-US" dirty="0"/>
          </a:p>
        </p:txBody>
      </p:sp>
      <p:sp>
        <p:nvSpPr>
          <p:cNvPr id="5" name="AutoShape 6" descr="data:image/jpeg;base64,/9j/4AAQSkZJRgABAQAAAQABAAD/2wCEAAkGBxQTEhQUEhQVFBQXFxcVFxcYGBkdFxgXGhgXGBcXHRocHCggGBwnHBcWJDEhJSsrLi4uGB8zODMsNygtLisBCgoKDg0OGxAQGywkICQsLCwsLCwvLCwsLCwsLC0sLCwsLCwsLCwsLCwsLCwsLCwsLCwsLCwsLCwsLCwsLCwsLP/AABEIAMIBAwMBIgACEQEDEQH/xAAcAAABBQEBAQAAAAAAAAAAAAAAAQIEBQYDBwj/xABMEAACAAMEBQkGAggEAwgDAAABAgADEQQSITEFQVFh8AYTIjJScYGRoQcUQrHB0WLhFSNygpKiwvEzQ1OTsrPSFzRUc4Oj0+IWJET/xAAZAQEBAQEBAQAAAAAAAAAAAAAAAQIDBAX/xAAwEQACAgEDAQUGBgMAAAAAAAAAAQIRAxIhMRMEQVFhkSIjMnGh0RRTgbHh8BVCQ//aAAwDAQACEQMRAD8A9rFqTtDWPLOEFrXbszBGeWqK0Dpaz095/wAvvMNRaAasJeqmTU7I2xqjnqZaC1p2hq9TQesKLUnaHBp84q679uvZMFPih6nfr2n/AFDv7/KFDWyXatJypaF3mKqKKknZn9IWy6SlTEDo1VOINGFRjjiPwmPP+UekEnTuamTAllkKJk92YgFgCAlScesgpvbWIgaT9psssJOjpLWqeQwUUoijpXSTUYdMYV1UwwiJF1M9H0vp+z2WUZtomrLlrgWNczSgAAqTiMofo7TMmfKWbKYmW4qpKutRtoyg08Nm2PP7HyHM+alp0pNNpmijCSOjZ5TH4VTWBgKnOgrXGNpQAUFABlsAGWGobtgURaGotDbU7XoftHSVPVhUGox26jQ/KKOZxxtiToVuiy9lz5NRvmTDSTWy1viC+I5QkKLqZ2viC+I4wkKGo784ITnBtjhBChqZ35wbYOdG2I5hphpJrZK50bYTnl2xFhpi6Sa2TOfXbCc+u2IcNMNKGtk73hdvzg95Xb84gGGmLpQ1skztKSlYKzUJFRg2WWyE/S8nt+jfaM5yhShlPsLIf3gCPVPWICTPlDQhrZs/0rK7foftB+lZXb9D3bIyAm+cPU954px3CGhDqM1Y0tJ7fo27dvEB0vJ7Y8j9oyt0nXTu43nzEAQDj0r6ZZA7ouhDqM003TshVLFzQCpojk07gtf7HZHKwcprLOBMqcGANDQNUeBFfGM/TVnu213GtKjdgsYyevuNqDj/AAJmeAoBXZiBdJqowwjMo0VSbPWzpmTrcDcQwPkRBGWQmnRNBuUt6hqGCLoROoydN09ZQSWtEkAMSazENKC6duNdUUto9oVhR1lJMafMIUKkiW0wtQ3jdKUDYbNh2GHWrkBYJjFvdkVjncFMTiajG6ThgSMMs4tND8n7NZamzylQnAvUliBhS+TewpqYEbIgKeby5Jwk2DSE16igaS0teuTiztgMhWkUWmNLaZaWZkwStHSuiFAImWhjU4ZkLgTUkVGyPSt3j566UpjU40IO0Rlbf/8As2+XKzl2cc441GZhQUrSoqo2jpA5iIyxqzO6K9kchrs22TrROmHpOpegvNXAml6uIxqOkuZje6J0LIsyBLPKSWv4VxOqpOba894wrE0cePzr5NuMLx9PHZtNKZgRUiNticcca/xQhPHHHgICeOOM99G8ccfaKZGPxxxthdFzaTSvaX1U4ejN5boa/HHH2iu5VlcZqQ3fqI8QSPEQBpIIajggEGoIBB2g5GHRDQQkEJEAQQQkUghhDCmEikEMNMOMNMCCGGmHGEMUo0w0w+Iek7VzctmAq2AQbXY0Ud1SK7BUxSFFyo0vKuc0HHOCbLAXGpKsGcKdZC1rTKoivsmOeMQtMaCTo1F40xfJi9SWmVGTEmuG2DR81pZEuYa1wR9TfhbY3z9IFL2WY7A8ccZaxHBI7Lxxx6VFMjieOMtZ89ghOPpl5YDcNsHHHGzcIOPpx9YAQjjP5Z786nDKK/T2j+fksnxYlTrvjfXM4gkGgGFIsTx4fKnplgYD9tXlUfJT5wKnRhNG8p5kqUsu7euC7XojAE0GIrhl4QRa6R5MX5rurBQxrS6xxOeIUjOuRwgjjpn4nX2Geg7PLVuwAOHgAdxha8Y11bcdesgjYYb/AH8Mce7eejuEFeN30HkNjRowNnzQiMzdVVLnLICrHKm3GlNu2M9yKkky5k9+vPcua7ASFHgS1McqY0pTpy4tRSyMo60xlljxJrvqVUiuePWaLfR9nEuWiD4FVfEDPvJx8d8TvNdxI/P8+Ne/ODjjjLbmErx68YeCmDjjjzzjRgCeOOPnDTxxx9Ap4448TDTxxxSAObGIdtnqqlmNFGZ9PE6qayYlvFYqc6wc9Qf4Y26ucPrd3Y68FhDtDz7SSSGCKASslhUULDBmGIY4nCoWtKNjXRWO3hzdIKTAKlGzp2lOTrvG3GhwiusKUJ7uPlEifIVxRhWhqDUgqdoIxU7xEotlpCRWy7W8vCZV07YHTH7agYj8S+IFKxYS3DAFSCCKgg1BG0EZxCjoSFhIoGO4AJJAAxJJoANpOqI9j0hKnVMmbLmgZ3HVqfwkx4r7c+VLtaRYUYiVLVHmqPjdukA20KpUgZVauoUzuibQ8t0aVVClDfqKrXEio7wCN++Oc8mk648Dmtj6UhIzHIblP74jo5HPSrt+gpeVq3XpvusMNm+NPHRO1aOMouLpiQ0w6GmNEEikt8y/Op8Mr/mMP6UP/uHZFnpG2LJlPMbJRWm05Ko3kkDxinsqEKKmrGrMRkWY3mI3VJpupAHK2JUDvp5/mBECZZVYFWFQcxxkd8Ws1ag+nfmIjERohEsMwgmW5qwFVbtrlXvBwPeDrieOOOPlEW02e8ARgymqnfs7iMDHazzLyg5bRrByIO8YiJ5A68cceWs49OPyGMHHHHdCU4+n5emuKQONWrLd45DVjiTjX3kbfAdI64Bxxwd4ygp8vT7d1Bv1QA5V46f9Bu+UEKAdhO+6T61FfKCIUtx+fyx3/tGhwyMFeN/38j+GKaxacBcSrQhs845K1CswimMt8VfEgAGt0DVFxxr7t5OVPiruEYNNGa5SHnLZYpGYvtOYfsY/0v8AWNIOOPp6HI5mwfrdKT3zEmUkoa8TjhnrLigruFcY0449d/fr254xEV8IU8ccbhlAeOODAOOP7D6nHH2EaINI444EIRD6cflqhCIEK23dNhJGTC9M3S60u97HDuDbIlFI5aPWoabrmGo3IMJY8ul3uYkOwAqTQDWTEL5D7OM/D6x3EY3TPL6y2YN0r7ZgDuGH96RgNK+1u1OSJKLLXIYVbzwjDyx7jtHBJ87HuNYp7fpNLOS6TFU5sh6j49I0+Fs+kM9ddXjq8uLc7L0mdjgEQEk+AqfKJws+lZwolhcXsQWSjHXiXOHjSOUssn8KO0ezxj8bNRb/AGjFyQvQUHAqdWwbYrpPtPnSnqyiYlOqSa94OYjya3aTmKzAChViGypUGhGzONKLfKCKURpsy7UjAKDqqWoPKsc1DK3tbfkdXLClTpLzLDTdrsmlbVLthRpTmWqzZRoQXQsL14dZboUasozlotoM13pgTQUwFB1cBEFpdolkzTLdSb1aL0AGqSMMAMY2/s15HJpNJrzJjy5UshRcu3jMYE5sCKAU1Y11R1y4p6tzGHNjUNmaX2J6QJmT5QC0KCYWPXqGCqBhivSbMimGdTHrEZzkZyMk6OWZzTO7TLt53pWi1uqAoAA6TbzXujRx1hFqNM8mWSlNtCQkLCRs5nKfKDKQQDXbt1GM5Tm8fg1jsHWR+HaNWe2NOYpbStHYb6+eP1p4RQc44BcKbMPt6UhZQum78J6u7avhq3d0O1nwP0+kUhzpHIC6x2Nj3EYHzw9YkUhsxddDhj9PlBhC8cbe4wccfnh3Qo41fOA8cfYwAlON319fCuC8d/jjX1ORwgpxwPHLxhePyz/ZzOrKAELJrND+7544+cEKs5Rh0vAORTV1VplsggUnWqzpMUpMVXQmrKwqOuTUgjA9DPA/iisWzvZaXZheT0RzUypmLW4oEt8S3WNA9f2xFsWAW8SAACa6h0SSa1oOtqIik5QTqWefaGFLkuZzKkYqXDqJhGpz0aVAIGFakxzZpEbkDaBNW0T8jOnFgCD1aC7QnBhV7uBal0jONTXjXq8Rq+lAuNNyZs6ybFIViFqlak06T32pWvdrPdFwWpnlmDqpWu7U2oRI8Gpcjxx/YfU+kHHGoQg+WH22AbIWvFftGjIcb44WzqMBUFqKDsLELXwrEjjKML7TNOTJSLIl4GbdF4jABmZag6qEDzjMpUixjqdD+U/LhJDmRZxemrQABb2zCl4XQMMWI8Y8+0/a7damAZplXZZaqJihSWIUC6FFASRri50boMIBLkrec5mlWJ2mmr0Ebjk/yaEoiZMoZg6o1Kcq7z8t+rhFub8ju2ocHmtl9kttehmPIXeXYnDDUp2bY0uhvY9IQhrTOeb+BBcXuJqWPhSPSJOXifUkwTmIU0zOA7yaD1IjsoRRh5psh6H0XJkCkiUkpcVF0UJFcSTmxJGZJwAhvKbSAkWO0zb11hJdU2mY4IQAbbwHrsiwAAFMgBTwjzf2jadvTpUhBLmyVImTQalb2Q6lWYhTgACKtjlHfDj1ySPPknSs800Zo6UeiZktXGd8FaAg41UEnLbFm2hlI6M394JMZT3G6PnFt/8AkMtEK2exMv4jRRt1U+cQLHp1DaEaeoNcKhi1xiaKaXmrryyzj6s5xxwbPBFTyTrggG3NLLokxJpXA1Ly6EGmo+hxqDDtA6ZmWSYZkiZzTzWVWCCstgLxowbXiDXcdsd9Py5YefMooVgcRXEoBjjm16mWBvDfWdyW5CT7bIafLKoqtRA1RfNDeoaYUrSp17KR4J5+rilq5XB7YYVjyKuHyex8l+Usu1SJbF5azSKOl4VDAkGgONDSo74vCI8Bt3JC2ys7POG+WL4/kqIi+8aRkNVTa0auRVwK+Pyj5qzPvR75dmi94yPoeEjyDROnNPvTm5RcbZkpVHm12vnFzb9O6blKL9iRyR/kUbHfQtd8qb46dVVdM5PA7q16nopis0ovSB2inl/eIXJq1WuYtZ5TDBlMibKcGmos12YN4Aiy0qvQB2EeuHzIjonZxlGnRWTUqN+Y3EZQ0NW6dtR4509DDxHN8PMH6H6xog8whHFaQpisnTTONFrzStR2Gb0rVEpjQGlT3gY5LAuhtLy7Qr80xNxrjVqMdovDEVBx3GLEbuPKvyit0LK5tDLvVus9MR1S5YDXlUjwiwJ4w+0RPYMUbPT54flCE1NBmPPbQZnMjIDKGlq4atfdsGJ+UOyFMgNWrbkaDOmqKB6y0102fDqwGZrlBAskkYEgZfFqw1LTVBAHZP1rj/SVhTE/rWUyxXaZakHtAkbAK0ftBe9Ik2cZz58qX3Dokndiw1LGmQACgACgZDIdcjIUHw5gRl9OOJmlLFLrhKSdO3VowXaBjKBzHhHKXB1hyaDSFiWYgFboWjA7KKM8cgC3xRX6K0XNlMhDG4cWoTvBvDXjQZmLe1noneQm3rMUzx2jXHSteAcwCO0cwY0ZG5HDEEUI6OBGzOgw9Y6LM37s/wAoDU51pn8WRw3a4br2eJ+WyBDpe2ehjL8qdBJabRZ74F1aiYTUEoVcquwdJa12CNLe2/ceYyivZA86jCoU1AOXQVad/wDinyiPcqdbo4WEPKFJctXkil26Flud4UUVhv6NdmszrNbUckKekM1IIcd6nERVSdGzUm1WZ0ai8KkV1moyOHzi1tNmR6X1BpkcmG8MMV8IoJEnqjjjOB8SveT5Cn1EVbTJkhFNedWqKQ1Ay3qAG+MCKkDEa8ThEHTWli8i3CSsxZ0izzM1ydkcgKcVcgIDgTmNsAUnKbldKmFpaAzZamlQyqjEZ4kGo1VA7jFJZtMdLoS0UAVuibMI8bioD41jzGyW00ANSuoRptEW13wlqScgq1r6R3jnnGNRdI4S7NCTtq2P5QaQkzWJaxy1evSarBq6iGQreHfGbLhWDSmYMpqAWrQ7jTDuMbfTPJi0tLB5u73utfImsU3JXkrMtVpEhBdIJMxjlLQGhYjWdQGsnZUjtDPHInuvMPBLFWz8i65NWX38GQkv9ZNoJjEdGVKAF9/4iwUZk01R7no6xJIlJKlC6iKFUbht2k5k7TETk9oGTY5XNyFoM2Y4u7dpj9BgNUWceR1wjtu92EJWCEjJAMJBCGKAMcLYtUYbq+WP0jtCGAKAGGTh61HmMPWkLSlRsJHkafSIulrKJsp0atCK1BIIKkMpBGsEA+EUHF7Rz5KI3QFBMYHEkivNqRkaZnVWgxynS0CgBRQAUAGAAGobBFboKQEWYAagTLoO5Ulp/SYsoIMgu1ybsDUOzPonec6xNJJ20/e8s4rNPghVYGmN0nceNW2J0mZVVOAqAdQz78Yi5DO3H5ZmFGG7zG86l101w3jL/wCsJTd6eJ+CKQW7XZ/LqwOuCFvsMq/zeOuCBSz2V7sf3F19zZNGMVD+nAzH/IFK1FAVTWd7PrjXI2zOmraQT8NDnMGaxnNKUl6Tsz5c5Kmy65ZXyvZ2pHNnSJopjVaWM8329VV3N8R2xJvU15bTsO9th2RFlremscwoVcq4lmJxuk9V01xKUHDw27LpyA2RoyApu1j4e8a4N47sAPoYKni9mM9UBPr3H0wMABP242xWaKNXmNWuf/G6k+SJ5xNnOFVmOQBJ2bYpuT1rNWlsCrXJbgnJhcUPT9l6174gLmU1bx/EfQAfQw4mOVnPR7yx82JHG6HM2B7qxQDShMlXW6rpQ7aEU8/tEfRIN1i92+TRqZFgoqfEkxKl4AbgIpZemAvQAq/WOwffIbIzKSjuzUISlsjxzT2gANKT7LJAlorXgT1UlsqOKDXi9APtGz5M2SXZkKIb17rN8RNd2rdEzTUmzTZpnsV50hUZjUVVchSor3xzkWmUl2i0WtAa4EbdseLNlcnS4PpYMKgra3J+m7UvN0DUIMXHsrdDZprKAHM9r51noJd8KfWMHym0lJYUbrfDxWM9oblZM0bMlzJZvqxImoT0XU5DcwpUNq7iRGuzv2jPalcD6QhKxWcn9PSLbJE6zveQ4EHBlbWrDUfnmKiLKse0+YEIYISACEgrCVigWGmCsNJiEKS1ikxxvr5gH6xzzjrpUUmV2qPMEg/SI4MUpD0c/WB2g+lD6qYm1itkgic2yhr/ABXh/wAyJ4MEGQ9Nkcy1d3neAHdESpeyOF66qSv7S9NMscwsSNMBSEVyApcE1yovS+gig5HaSmGZNkTJbXVqyzcLjgNTDADJlxxyMTvHcaqTNDgMtCCAwyyIqDgDDyBrA8hqzzWIGizSWE1yy0vuCmi4H8N3VriYGpu3ZYD+GLaJTo6CZTCnoP8AoghgnkYZ+I8f8yFigsmbblnjWmZNOkCMkXXrjz3Sun5ky2iiLzNjtKyzMU5sQDd61DhKNaZGgiNatNkrzXPvKRiKFQrPTBVF4MKA3TifKKW0WO0SptoS0MwNOeYl6iY15CtBTpYNM6QJyIIWtI4t2d8enmz0+ZpyRKwdgS8xlNKG7ToAt0DQUWX/ABCLlpgwqM8sMOkKj4NoMfP9vmza3nRwC7MHKsBqxDXaEVGe0xtOTnLc8ywmTOkHqCas128DdAqLxNHxJ17qRdSOaR6gG1im3CnccjCE6vEa/Q4xmLR7SNHyqB+ea8K4S60BpqJNM8q1GyDknp+zzpbJKnvOuEsTMR1cKxYreBFMACKqadHIZRbLRYcrOcayTVlTBLmMFQORe6zAUoc61purWK6wWObZbPLl81zjSalZizAb1WJet4KReBO2K3lTp0mVKFnmCY81pbywbt3F05qpArQllx3YxpZrOJFJhDTBKo7DCr3aEgagW1Q5INsuk5aooYvLwGMxXUZdphQ+cS2tSFCwZStDiGBGW2EnWhZaksQFGvjOMXpzTcu/UBFoM6Cp76YmMZMqgvM7YcEsj8ibpjlGzErLUiWMN7Ya9g3Rm7VplyM1QRU6Q5Rs1RL164bo7krbLTRghCn4nN1e/HEjuBjx1LI7Z9H2MSohztKKpqtZj7TkPCHyFtdpastJsw5dBGYDdUDCN3yd9nMpZiG0uJv4FBCYAnFus2WQu+MemykCqFUBVAoFAAAGwAYCO0cHieafa0vhPlzSpWRNaXPDrNQ0ZCpqDnrptrGft9r5wigoBlt7zH05y55D2fSSfrP1c5RSXOUdIfhYfGtdRy1EVNfBOUfIC12J/wBelZVaCchqjbBXNSdjAR2UFHc4PLLJsSPZlygn2O085LqZJos5K0V11fvjMHvGRMfSGh9LSrTLEyS15ciMmU9lhqMfNOi3XCWOiPh741vJjTM2wvzprcrdmLqZP+oYkH6Exjrq9zo+ytxtcnu1YSsMD1AIyOIgJj0HiHVhKxEt9uWUt5iBiAKnPGOj2hRmRAHYmGkxx95U5GuXrl8ocTAFbpodQ/tL50P9MQg0TtN/4YOxl9ej/VFYGgUotKaR5u2S0o5DJecqrUKmq3cAaklV3igi0M2Y3UAlr2nxan7AOHiY5240mSz3r5lfpe9YlLMFM4A4ro9a1es1trmoHcvVHlFZaNJyxbVQVvKolthQC/itNvw5bc84t3tAGuPPtO8q7MZxZaLNl0BmKtaquN2pwYhqUFDr3wYRuZDXZ0xcg6rM8cUbXT4U25w3S2lpdmS/MN1cN2FabVrjSM3Z+U6znfmlbnpNmd+sKPW4SuAIB6K7ulrjz3lByim290WgQEgBbwoWyBJCrSlTntjnHJFycVyuf1NaGkm+Geop7Q7KB16+Ez/44I860dyZYy1Lm6xrUZ6zTEYHCh8YI3Zi0QbbyhnPM50pLAFJV1UYKahu0zUIq22td0UyWlpk7nHN43gTgKUBxAAFFAFcAKADKJukxKd15oFKipAIIqAbxCigFWvUFTTIYRX2bR7TJbstDcoSKi8Qxui6M2NdkYXB6JJJ7F5KV2vzkmTElVAqqEpepjeNRd1401xCnaYnILoovRCgrrWgw2UOccpFunyZc+zq7qrG7Ml6jQgUOwg1H70OeYJstVdVUqiqrAgZYYjOuEVI5tnKZbOceovInxEkvdqcDXA0rti0sGkBZqkVVqFCQwKvfxRwtOkgCnHa4x1RVtZpiywqLMAcfrBqYhqrUaqfnGl5NcmZltSXKKLLRCb003+iOtQ51JyCrTNdZxoo4WLSk6daZC2dKsgRKKKgiXW41KEqddK0J2R7KbNaJ1nYvQFpbuqpQkqGQYN44EVvXcMwT5j+ins0ydKmE2afLCizSn6KT5ZJLjnGNHNGIuEit4ipwEaHR/tRE61sZwNnIs4kqhN1EdTWZUGlSxChRiVoRrxlFSRXaU0pKkosuW14ipu4m6TrqYoHs8x156abksnrHjDxix0rLssxzakLc0xvOpF1bxreOdQDn3kxytmk5bSkkorXTQALQ0IYjtVz2VypHnjhrdnqn2jao7EvQVtlyxSWsl2YUq1GcXhTDHonwjSWnlfNdCt0IT8UtiDTWMQY82ZZPOEszBgxJBQYMtAeqTSlBFppjR1nmB7TZiVTFpq0aspy2NVVarLPwnLEitQY9FJcHkb1bs2OhuUdoQIgmFitas4DHqgUyFManGudNUaZOWj0FZSk0xNSATtpTDzjxHR8pasHtNw0AFDNJGFexgNcWayZIxa0sciOjOpS8a16Gyg8Il1uEkz1Kdyrnkkghd1AQPMRyt3LGYUZWWQQVN4MpII2EXulXKlMY8zC2aqkzjS8SRzc/EY4f4eI11hJ1pswl3L8wgit5UYVcFaFgUGGGoazCy6dixl8nZTWhpqoURlqJOJVHPWANchq2eEO0wjAXU+Ihaaq6o78l9ICols1FHVO7LGH6emSwGVzhhkDtzoAT5R4W3LLTPqR9nFt4Gu0vyonOFWSeaUAVavTfCmodHwigHK+0ynuGcWxD01EA1K1zAxy2RmJCWUitCT/AOXN+qReaDWzzWYlVYCq1ZaUuZijAEZmPVNN20z5ekvuVvKyVPscvBucc1Cr8LK20kaqnX4ZxSvyotE0oJUx2IQBhTWCa5E0AwxJ2xkdLT1AUqaXgQRTE4kVGGOZ168xCaHtVASC1KbDWuzrVoYsMj5FUzatb7XWW8xmKCZLOF01owNDTHIGNHyi5eS5E8J+tF1iHAEujAFcQTUnAnZqjEWDlK1nqEJAmLibuWP7dKxS6WtRmMT0VV0VsQKnuOrL0jrrcmZk1R6Npj2iyGsxZZc3pXlWtALygEEEVrjq3RSyOX5apWRgDrmU/ojI2mehkyZVL1xZhrep+scnEimIGBprix0ZLeYzhecVWNSwkrQC6RWlVRRgusQszFpkzTHK+bPSYJctU5pVYsGvEF3WUMCox6RoBXKsUGktNWmWplzJsznT1ulTmx2QFPWOuvhtjV6F5Oky5iWJltDiarz5zFQLwDc0qhjRgtXYnEFiKVCgmHb/AGZW2YxcC8N8xC13ZWuJzhZTCT7RMYXmZ2FaVLE403mHStH/AKmZMYMSQbgAOAUgs53avGL/AJQaFm2WvOtZwLnOLLPSqrXkDUu3ScTjXPEYxAtsmZNAmVwMsEGUjCWFp0koMFocCMsN2C9iqNuiz9n84c7JmPMS8GazXCRfZCoKUGwGgyOWcLN0IZts90QGZLklWICgtgOoLueFAczhjsjL6DlMXJUkc2Q5IIBABzoe7Yaa42cjlRNlK7SSimcxaY1azGIAAJIuilMhSmBwjzrG1mc1w1T+ae37s3LKunpfiaNvZ5pJ+mJ0qUGoRLLOCn4SFFK90JFHZuV73RetMxDjVRKl0BqcsMoI7e34L1/g49WHn6fyV9usEuVKmTplocTityhSiNTpBVYpVcFGFDWpyxMU+gdJ2aU3OOZhI/y1RbpYGqEk4ilBXOpINRSh66Vm2q0gC0T+cAxAatATXGlaVxziHL0Qdsv+An5mOUskGqZ9OHZM0ZKUVx8jnoeyo4ns7uD0St1OuaktVjgmQORjSSdDWPm1DWibXC8OabEmgYXucunHHVjFINDbSv8AtiOi6Ipm2WX6tMNdMV2xHlXj+5PwGV/1fcvrPJWYCFmIrkgIrDpMzEKoUBDQZZmm+PTtBvIsqXkBKygAuwsVDl2rheCsAafGZv4aeKLM92ZJ6OL6OrL0EwYYqSAuOOow22cprVbjLszTKI0xq0wMxpjlmLdo1Y0AzwFI6Y3as8+bFLHLS2S+W/LWdpOYqgBJSkEA0NGxBe9Sqihy3CK6wWSUga9O6ZFKg9G6KYVKnZnuyjcNyItLUWXZmlIMheRCaZFjeqT3xKk+zi1HMov7U16/ygxiU2+LO0MENHtSSb+noZ/ROkpUsqZJUm5cxOSsym9gRjUDwPdGplco+jcuqRjrauOZzwOuojvZvZlO+Kci919qd1btInyPZw6EMtqZWGTKjAjbQiZURzfU7jDw43zk+jIcnSjlQy2YMmKhhLYjDAitMTHSdpeSrc7LMpnAuALLZHp0icSuGJBIBxoIvZfJu2qBd0lOFPwMfnMxhzaCtxz0hX9qzofHEnHfnGrn5/T7mOhH8xekvsYMMJloEznaEFnUPzd1cqKXuA0ph0sMMSIWaCrTQ5IZm6YIUFSDiAABdxzwjZTOTVsvXv0ga0p1CB/CGp6RxbkSZqkT5st3pRJoVhMwpRXOPOpQUx6Q1GmEYnGUjtjcsXwZV+if2MGNGSrgQA0Brgq50u53dmENGi0ApV7vZoLviKRtB7PH/wBeX4IxEKPZ4/8ArJ/A0ZvL/aM9CH5q9H9jz+VLWVOWgqqlTQ9nAEfOLjSllTnBvBNR3ikS+VfJJ7LLWbfVwWuG6rClQSCaj8NPERx0HoprZMVLwUlGoWBINwgUoN1T4GJJStPvPQq0OOr9dyH7quHSmenfsxhyWVBW6SKkk0u5nPClMaRrB7N3/wBaX/A/2h49nDj/APolj9x4vvjz9CH5q9H9jJmQlKMLzE1LtQudVL2zwjnMsiNnePiv23xt5fs7AHSmh21ihC07rpJ8xAfZ+R1Xsy/+izHzmFvSkX3pjoQ46i9GY6VooMKKDlWpZBvxYinmY6WmyS7q3mVyoCgVY3VH4sFpuUmNPN9nLMQWtCHZWU2A2DHAbhDf+zU/66f7TfeHvfM30Mb5y/RmWncwa9EHeaiOlt01LmSpUt5dnXmwACo6QoAKE3jXIeMaX/s1P/iE/wBo/wDVHNvZu3+uv+0R63/pD3nh9S9DFe+b6MpdD8q/dlZZXNkMam8K4iuRqNsSJntOmpQVkipAwQn+o0/OHWnkDaF6vNv3Eg+qiKe0cmrVLGNnmU3AN/wkxLmuUzqux45/9l6fyQNP6Ya0s5mMgBvAIroBVgQ7DpECoLYVpiTripTSSql2oIyNXBfYB1saDZ4xPn2YrgyFTsYUPqIiTbKjZoDFWV952/xi5jMpLOxl2gurBVJON9KgHPAt6HGL2wy5Cypic/Zzzl1lLPQoQTeagXOmFBjnECZoxSep/Mawx9Fj8X8Z+sb6t8M5f45/P+/IsJNhk0/7zIOfx7+6CIkvRYpm/mPtBF6j8TH4B+B6pZfZ4qsGNomAjWiKp82LReWLkjJShZpk2n+pzZB8Agi/Cw6sb0pHCWfJLlsp5PJOxqf+7If2i7ehYiJkvRdll4iz2dKa7ij1ibfMRbRZ1cgtU0y1rjtG3DOCSMOcnyyDp2z2e12eZZmls8twMZfRukGqsGOAII+hqIyvJXkLKsE7nlTnpg6jTWH6vaVVFpe/FXupG4aWe/u+2ccLoi2Zof77M1so7l+5hPem7bfyj6RyKjikMJ3RLKd/eD2m8zDTM3n+aOAZTmwjoPGFihXm0y4844mcdphbRORBVjd7yPpEJtIyu0fIxdxsTfetpPrDDad5iEbbJ2t5R1lsjdVXO+4SIUyWjo1o3+sNW0DVWscZs6WoqVYDKtykRm0rL1K3oPvFpi0VnLvTMuTIQTw7K8xRRCL3R6RPSw1AeMV3JS22EsF95myJqMW5ubLpMIOIWowxGdK51oIz3tY0nfazBQVUc41c6k3BsGQGW+KDlHy3nWt0mTVlc6hwdUpeXWrKSQynWMouhPkqnJcM9xsNr5yWr0YXgDS9Wh1iowNDriYlppShYeNI895F6SqAsidf55WniUTemSrlxHSpxOJNNZC1xNY0CW+a1aFjjQ0XIjUcMDuhpZnUahLYdTN/EY7C2trcjx+8ZhZc9+3Q7TT0h6aLataqe8Ej1ziV5i/I0TaUp8a+aw9NJA5EHw+0VVnkuoAqoGwJT6xKRDt9BEKT/wBIfh8q/aBdIA6mHhEFgRDC52V84AsPfUJu3qH5x1LDtfOK+WGJyI74mItBSuf96fKACcqsKNdYbCKjyIiptHJ6xv1pMsdwK/8ADSLZq6o5kbYNJmlJrhmatXIWyt1GdO41H8yk+sVFq9nvYnqdzKw9RX5RuSsJcjGiPgdl2nKv9mYeRyC6IvTDXXdApXdUg08BBG6CngQRdES/isvj+xK5zcfL7wBzsA8YvfcJfZ9T94BYZfZ9T946aWeYpAeBBXbXz/tF37hL7PqfvCixJ2fU/eGliykKDZ9fvDZgFMSAN8XpsMvsj1jnN0VJal5AaZVrDSLMraLTJBzvH8I+xpEObMB6kiYd5vD7xuE0dKGSKO7CF9xl9n1P3i6SHn6SJ5OCEDvpTzMSpejp2sD+KvyEbf3NOz6n7wGxJ2R6woGNGj31hTur+UMfRxHwLv6tY2vuSdn1P3hr6PlkUK4d5+8TSy2YNVIe6BjSuCmg7yBh4xLMiYPhJ8vlWNfJ0XKQUVAB3mp7zWpjoLGnZ9TE0sWYW22F5ilShGwmmfdXCM9P0JadUonfhT5x62LGnZ9TB7lL7PzjSTRGkzxPSXJedOW5MkF18Kg7RRqgxiNJezG2q36mS7KdTNLDDzYAx9RmxJs9T94PcZfZ9TF3CR8zaF5G6Xs9QtkBVsw0ySO4hr9VMb/kjoO2ylmtaEVXmOXuh1KqMcAATtOJNctkete4y+z6mD3JOz84jTKYtdHzcB0R4n7R0/Rz41YZ8bI2Huadn1MJ7hL7PqfvE0izKrYdrHy/OOi6OGHSbPbGm9wl9n1P3g9wl9n1P3hpFmf9xQHLPf8AnC82BkAI0BsSbPU/eENgl9n1P3hpBnwIa2O3f940P6Ol9n1P3g/R8vs+p+8NIszoUbT3wpB3RovcJfZHrB7hL7PqfvDSLM2Bjl94TjVGkOj5fZ9T94Do+X2fU/eGkWZtacE/eFjR/o6X2fU/eCGkWSoIII2QIIIIAIIIIAIIIIAIIIIAIIIIAIIIIAIIIIAIIIIAIIIIAIIIIAIIIIAIIIIAIIIIAIIIIAIIIIAIIIIA/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data:image/jpeg;base64,/9j/4AAQSkZJRgABAQAAAQABAAD/2wCEAAkGBxQTEhQUEhQVFBQXFxcVFxcYGBkdFxgXGhgXGBcXHRocHCggGBwnHBcWJDEhJSsrLi4uGB8zODMsNygtLisBCgoKDg0OGxAQGywkICQsLCwsLCwvLCwsLCwsLC0sLCwsLCwsLCwsLCwsLCwsLCwsLCwsLCwsLCwsLCwsLCwsLP/AABEIAMIBAwMBIgACEQEDEQH/xAAcAAABBQEBAQAAAAAAAAAAAAAAAQIEBQYDBwj/xABMEAACAAMEBQkGAggEAwgDAAABAgADEQQSITEFQVFh8AYTIjJScYGRoQcUQrHB0WLhFSNygpKiwvEzQ1OTsrPSFzRUc4Oj0+IWJET/xAAZAQEBAQEBAQAAAAAAAAAAAAAAAQIDBAX/xAAwEQACAgEDAQUGBgMAAAAAAAAAAQIRAxIhMRMEQVFhkSIjMnGh0RRTgbHh8BVCQ//aAAwDAQACEQMRAD8A9rFqTtDWPLOEFrXbszBGeWqK0Dpaz095/wAvvMNRaAasJeqmTU7I2xqjnqZaC1p2hq9TQesKLUnaHBp84q679uvZMFPih6nfr2n/AFDv7/KFDWyXatJypaF3mKqKKknZn9IWy6SlTEDo1VOINGFRjjiPwmPP+UekEnTuamTAllkKJk92YgFgCAlScesgpvbWIgaT9psssJOjpLWqeQwUUoijpXSTUYdMYV1UwwiJF1M9H0vp+z2WUZtomrLlrgWNczSgAAqTiMofo7TMmfKWbKYmW4qpKutRtoyg08Nm2PP7HyHM+alp0pNNpmijCSOjZ5TH4VTWBgKnOgrXGNpQAUFABlsAGWGobtgURaGotDbU7XoftHSVPVhUGox26jQ/KKOZxxtiToVuiy9lz5NRvmTDSTWy1viC+I5QkKLqZ2viC+I4wkKGo784ITnBtjhBChqZ35wbYOdG2I5hphpJrZK50bYTnl2xFhpi6Sa2TOfXbCc+u2IcNMNKGtk73hdvzg95Xb84gGGmLpQ1skztKSlYKzUJFRg2WWyE/S8nt+jfaM5yhShlPsLIf3gCPVPWICTPlDQhrZs/0rK7foftB+lZXb9D3bIyAm+cPU954px3CGhDqM1Y0tJ7fo27dvEB0vJ7Y8j9oyt0nXTu43nzEAQDj0r6ZZA7ouhDqM003TshVLFzQCpojk07gtf7HZHKwcprLOBMqcGANDQNUeBFfGM/TVnu213GtKjdgsYyevuNqDj/AAJmeAoBXZiBdJqowwjMo0VSbPWzpmTrcDcQwPkRBGWQmnRNBuUt6hqGCLoROoydN09ZQSWtEkAMSazENKC6duNdUUto9oVhR1lJMafMIUKkiW0wtQ3jdKUDYbNh2GHWrkBYJjFvdkVjncFMTiajG6ThgSMMs4tND8n7NZamzylQnAvUliBhS+TewpqYEbIgKeby5Jwk2DSE16igaS0teuTiztgMhWkUWmNLaZaWZkwStHSuiFAImWhjU4ZkLgTUkVGyPSt3j566UpjU40IO0Rlbf/8As2+XKzl2cc441GZhQUrSoqo2jpA5iIyxqzO6K9kchrs22TrROmHpOpegvNXAml6uIxqOkuZje6J0LIsyBLPKSWv4VxOqpOba894wrE0cePzr5NuMLx9PHZtNKZgRUiNticcca/xQhPHHHgICeOOM99G8ccfaKZGPxxxthdFzaTSvaX1U4ejN5boa/HHH2iu5VlcZqQ3fqI8QSPEQBpIIajggEGoIBB2g5GHRDQQkEJEAQQQkUghhDCmEikEMNMOMNMCCGGmHGEMUo0w0w+Iek7VzctmAq2AQbXY0Ud1SK7BUxSFFyo0vKuc0HHOCbLAXGpKsGcKdZC1rTKoivsmOeMQtMaCTo1F40xfJi9SWmVGTEmuG2DR81pZEuYa1wR9TfhbY3z9IFL2WY7A8ccZaxHBI7Lxxx6VFMjieOMtZ89ghOPpl5YDcNsHHHGzcIOPpx9YAQjjP5Z786nDKK/T2j+fksnxYlTrvjfXM4gkGgGFIsTx4fKnplgYD9tXlUfJT5wKnRhNG8p5kqUsu7euC7XojAE0GIrhl4QRa6R5MX5rurBQxrS6xxOeIUjOuRwgjjpn4nX2Geg7PLVuwAOHgAdxha8Y11bcdesgjYYb/AH8Mce7eejuEFeN30HkNjRowNnzQiMzdVVLnLICrHKm3GlNu2M9yKkky5k9+vPcua7ASFHgS1McqY0pTpy4tRSyMo60xlljxJrvqVUiuePWaLfR9nEuWiD4FVfEDPvJx8d8TvNdxI/P8+Ne/ODjjjLbmErx68YeCmDjjjzzjRgCeOOPnDTxxx9Ap4448TDTxxxSAObGIdtnqqlmNFGZ9PE6qayYlvFYqc6wc9Qf4Y26ucPrd3Y68FhDtDz7SSSGCKASslhUULDBmGIY4nCoWtKNjXRWO3hzdIKTAKlGzp2lOTrvG3GhwiusKUJ7uPlEifIVxRhWhqDUgqdoIxU7xEotlpCRWy7W8vCZV07YHTH7agYj8S+IFKxYS3DAFSCCKgg1BG0EZxCjoSFhIoGO4AJJAAxJJoANpOqI9j0hKnVMmbLmgZ3HVqfwkx4r7c+VLtaRYUYiVLVHmqPjdukA20KpUgZVauoUzuibQ8t0aVVClDfqKrXEio7wCN++Oc8mk648Dmtj6UhIzHIblP74jo5HPSrt+gpeVq3XpvusMNm+NPHRO1aOMouLpiQ0w6GmNEEikt8y/Op8Mr/mMP6UP/uHZFnpG2LJlPMbJRWm05Ko3kkDxinsqEKKmrGrMRkWY3mI3VJpupAHK2JUDvp5/mBECZZVYFWFQcxxkd8Ws1ag+nfmIjERohEsMwgmW5qwFVbtrlXvBwPeDrieOOOPlEW02e8ARgymqnfs7iMDHazzLyg5bRrByIO8YiJ5A68cceWs49OPyGMHHHHdCU4+n5emuKQONWrLd45DVjiTjX3kbfAdI64Bxxwd4ygp8vT7d1Bv1QA5V46f9Bu+UEKAdhO+6T61FfKCIUtx+fyx3/tGhwyMFeN/38j+GKaxacBcSrQhs845K1CswimMt8VfEgAGt0DVFxxr7t5OVPiruEYNNGa5SHnLZYpGYvtOYfsY/0v8AWNIOOPp6HI5mwfrdKT3zEmUkoa8TjhnrLigruFcY0449d/fr254xEV8IU8ccbhlAeOODAOOP7D6nHH2EaINI444EIRD6cflqhCIEK23dNhJGTC9M3S60u97HDuDbIlFI5aPWoabrmGo3IMJY8ul3uYkOwAqTQDWTEL5D7OM/D6x3EY3TPL6y2YN0r7ZgDuGH96RgNK+1u1OSJKLLXIYVbzwjDyx7jtHBJ87HuNYp7fpNLOS6TFU5sh6j49I0+Fs+kM9ddXjq8uLc7L0mdjgEQEk+AqfKJws+lZwolhcXsQWSjHXiXOHjSOUssn8KO0ezxj8bNRb/AGjFyQvQUHAqdWwbYrpPtPnSnqyiYlOqSa94OYjya3aTmKzAChViGypUGhGzONKLfKCKURpsy7UjAKDqqWoPKsc1DK3tbfkdXLClTpLzLDTdrsmlbVLthRpTmWqzZRoQXQsL14dZboUasozlotoM13pgTQUwFB1cBEFpdolkzTLdSb1aL0AGqSMMAMY2/s15HJpNJrzJjy5UshRcu3jMYE5sCKAU1Y11R1y4p6tzGHNjUNmaX2J6QJmT5QC0KCYWPXqGCqBhivSbMimGdTHrEZzkZyMk6OWZzTO7TLt53pWi1uqAoAA6TbzXujRx1hFqNM8mWSlNtCQkLCRs5nKfKDKQQDXbt1GM5Tm8fg1jsHWR+HaNWe2NOYpbStHYb6+eP1p4RQc44BcKbMPt6UhZQum78J6u7avhq3d0O1nwP0+kUhzpHIC6x2Nj3EYHzw9YkUhsxddDhj9PlBhC8cbe4wccfnh3Qo41fOA8cfYwAlON319fCuC8d/jjX1ORwgpxwPHLxhePyz/ZzOrKAELJrND+7544+cEKs5Rh0vAORTV1VplsggUnWqzpMUpMVXQmrKwqOuTUgjA9DPA/iisWzvZaXZheT0RzUypmLW4oEt8S3WNA9f2xFsWAW8SAACa6h0SSa1oOtqIik5QTqWefaGFLkuZzKkYqXDqJhGpz0aVAIGFakxzZpEbkDaBNW0T8jOnFgCD1aC7QnBhV7uBal0jONTXjXq8Rq+lAuNNyZs6ybFIViFqlak06T32pWvdrPdFwWpnlmDqpWu7U2oRI8Gpcjxx/YfU+kHHGoQg+WH22AbIWvFftGjIcb44WzqMBUFqKDsLELXwrEjjKML7TNOTJSLIl4GbdF4jABmZag6qEDzjMpUixjqdD+U/LhJDmRZxemrQABb2zCl4XQMMWI8Y8+0/a7damAZplXZZaqJihSWIUC6FFASRri50boMIBLkrec5mlWJ2mmr0Ebjk/yaEoiZMoZg6o1Kcq7z8t+rhFub8ju2ocHmtl9kttehmPIXeXYnDDUp2bY0uhvY9IQhrTOeb+BBcXuJqWPhSPSJOXifUkwTmIU0zOA7yaD1IjsoRRh5psh6H0XJkCkiUkpcVF0UJFcSTmxJGZJwAhvKbSAkWO0zb11hJdU2mY4IQAbbwHrsiwAAFMgBTwjzf2jadvTpUhBLmyVImTQalb2Q6lWYhTgACKtjlHfDj1ySPPknSs800Zo6UeiZktXGd8FaAg41UEnLbFm2hlI6M394JMZT3G6PnFt/8AkMtEK2exMv4jRRt1U+cQLHp1DaEaeoNcKhi1xiaKaXmrryyzj6s5xxwbPBFTyTrggG3NLLokxJpXA1Ly6EGmo+hxqDDtA6ZmWSYZkiZzTzWVWCCstgLxowbXiDXcdsd9Py5YefMooVgcRXEoBjjm16mWBvDfWdyW5CT7bIafLKoqtRA1RfNDeoaYUrSp17KR4J5+rilq5XB7YYVjyKuHyex8l+Usu1SJbF5azSKOl4VDAkGgONDSo74vCI8Bt3JC2ys7POG+WL4/kqIi+8aRkNVTa0auRVwK+Pyj5qzPvR75dmi94yPoeEjyDROnNPvTm5RcbZkpVHm12vnFzb9O6blKL9iRyR/kUbHfQtd8qb46dVVdM5PA7q16nopis0ovSB2inl/eIXJq1WuYtZ5TDBlMibKcGmos12YN4Aiy0qvQB2EeuHzIjonZxlGnRWTUqN+Y3EZQ0NW6dtR4509DDxHN8PMH6H6xog8whHFaQpisnTTONFrzStR2Gb0rVEpjQGlT3gY5LAuhtLy7Qr80xNxrjVqMdovDEVBx3GLEbuPKvyit0LK5tDLvVus9MR1S5YDXlUjwiwJ4w+0RPYMUbPT54flCE1NBmPPbQZnMjIDKGlq4atfdsGJ+UOyFMgNWrbkaDOmqKB6y0102fDqwGZrlBAskkYEgZfFqw1LTVBAHZP1rj/SVhTE/rWUyxXaZakHtAkbAK0ftBe9Ik2cZz58qX3Dokndiw1LGmQACgACgZDIdcjIUHw5gRl9OOJmlLFLrhKSdO3VowXaBjKBzHhHKXB1hyaDSFiWYgFboWjA7KKM8cgC3xRX6K0XNlMhDG4cWoTvBvDXjQZmLe1noneQm3rMUzx2jXHSteAcwCO0cwY0ZG5HDEEUI6OBGzOgw9Y6LM37s/wAoDU51pn8WRw3a4br2eJ+WyBDpe2ehjL8qdBJabRZ74F1aiYTUEoVcquwdJa12CNLe2/ceYyivZA86jCoU1AOXQVad/wDinyiPcqdbo4WEPKFJctXkil26Flud4UUVhv6NdmszrNbUckKekM1IIcd6nERVSdGzUm1WZ0ai8KkV1moyOHzi1tNmR6X1BpkcmG8MMV8IoJEnqjjjOB8SveT5Cn1EVbTJkhFNedWqKQ1Ay3qAG+MCKkDEa8ThEHTWli8i3CSsxZ0izzM1ydkcgKcVcgIDgTmNsAUnKbldKmFpaAzZamlQyqjEZ4kGo1VA7jFJZtMdLoS0UAVuibMI8bioD41jzGyW00ANSuoRptEW13wlqScgq1r6R3jnnGNRdI4S7NCTtq2P5QaQkzWJaxy1evSarBq6iGQreHfGbLhWDSmYMpqAWrQ7jTDuMbfTPJi0tLB5u73utfImsU3JXkrMtVpEhBdIJMxjlLQGhYjWdQGsnZUjtDPHInuvMPBLFWz8i65NWX38GQkv9ZNoJjEdGVKAF9/4iwUZk01R7no6xJIlJKlC6iKFUbht2k5k7TETk9oGTY5XNyFoM2Y4u7dpj9BgNUWceR1wjtu92EJWCEjJAMJBCGKAMcLYtUYbq+WP0jtCGAKAGGTh61HmMPWkLSlRsJHkafSIulrKJsp0atCK1BIIKkMpBGsEA+EUHF7Rz5KI3QFBMYHEkivNqRkaZnVWgxynS0CgBRQAUAGAAGobBFboKQEWYAagTLoO5Ulp/SYsoIMgu1ybsDUOzPonec6xNJJ20/e8s4rNPghVYGmN0nceNW2J0mZVVOAqAdQz78Yi5DO3H5ZmFGG7zG86l101w3jL/wCsJTd6eJ+CKQW7XZ/LqwOuCFvsMq/zeOuCBSz2V7sf3F19zZNGMVD+nAzH/IFK1FAVTWd7PrjXI2zOmraQT8NDnMGaxnNKUl6Tsz5c5Kmy65ZXyvZ2pHNnSJopjVaWM8329VV3N8R2xJvU15bTsO9th2RFlremscwoVcq4lmJxuk9V01xKUHDw27LpyA2RoyApu1j4e8a4N47sAPoYKni9mM9UBPr3H0wMABP242xWaKNXmNWuf/G6k+SJ5xNnOFVmOQBJ2bYpuT1rNWlsCrXJbgnJhcUPT9l6174gLmU1bx/EfQAfQw4mOVnPR7yx82JHG6HM2B7qxQDShMlXW6rpQ7aEU8/tEfRIN1i92+TRqZFgoqfEkxKl4AbgIpZemAvQAq/WOwffIbIzKSjuzUISlsjxzT2gANKT7LJAlorXgT1UlsqOKDXi9APtGz5M2SXZkKIb17rN8RNd2rdEzTUmzTZpnsV50hUZjUVVchSor3xzkWmUl2i0WtAa4EbdseLNlcnS4PpYMKgra3J+m7UvN0DUIMXHsrdDZprKAHM9r51noJd8KfWMHym0lJYUbrfDxWM9oblZM0bMlzJZvqxImoT0XU5DcwpUNq7iRGuzv2jPalcD6QhKxWcn9PSLbJE6zveQ4EHBlbWrDUfnmKiLKse0+YEIYISACEgrCVigWGmCsNJiEKS1ikxxvr5gH6xzzjrpUUmV2qPMEg/SI4MUpD0c/WB2g+lD6qYm1itkgic2yhr/ABXh/wAyJ4MEGQ9Nkcy1d3neAHdESpeyOF66qSv7S9NMscwsSNMBSEVyApcE1yovS+gig5HaSmGZNkTJbXVqyzcLjgNTDADJlxxyMTvHcaqTNDgMtCCAwyyIqDgDDyBrA8hqzzWIGizSWE1yy0vuCmi4H8N3VriYGpu3ZYD+GLaJTo6CZTCnoP8AoghgnkYZ+I8f8yFigsmbblnjWmZNOkCMkXXrjz3Sun5ky2iiLzNjtKyzMU5sQDd61DhKNaZGgiNatNkrzXPvKRiKFQrPTBVF4MKA3TifKKW0WO0SptoS0MwNOeYl6iY15CtBTpYNM6QJyIIWtI4t2d8enmz0+ZpyRKwdgS8xlNKG7ToAt0DQUWX/ABCLlpgwqM8sMOkKj4NoMfP9vmza3nRwC7MHKsBqxDXaEVGe0xtOTnLc8ywmTOkHqCas128DdAqLxNHxJ17qRdSOaR6gG1im3CnccjCE6vEa/Q4xmLR7SNHyqB+ea8K4S60BpqJNM8q1GyDknp+zzpbJKnvOuEsTMR1cKxYreBFMACKqadHIZRbLRYcrOcayTVlTBLmMFQORe6zAUoc61purWK6wWObZbPLl81zjSalZizAb1WJet4KReBO2K3lTp0mVKFnmCY81pbywbt3F05qpArQllx3YxpZrOJFJhDTBKo7DCr3aEgagW1Q5INsuk5aooYvLwGMxXUZdphQ+cS2tSFCwZStDiGBGW2EnWhZaksQFGvjOMXpzTcu/UBFoM6Cp76YmMZMqgvM7YcEsj8ibpjlGzErLUiWMN7Ya9g3Rm7VplyM1QRU6Q5Rs1RL164bo7krbLTRghCn4nN1e/HEjuBjx1LI7Z9H2MSohztKKpqtZj7TkPCHyFtdpastJsw5dBGYDdUDCN3yd9nMpZiG0uJv4FBCYAnFus2WQu+MemykCqFUBVAoFAAAGwAYCO0cHieafa0vhPlzSpWRNaXPDrNQ0ZCpqDnrptrGft9r5wigoBlt7zH05y55D2fSSfrP1c5RSXOUdIfhYfGtdRy1EVNfBOUfIC12J/wBelZVaCchqjbBXNSdjAR2UFHc4PLLJsSPZlygn2O085LqZJos5K0V11fvjMHvGRMfSGh9LSrTLEyS15ciMmU9lhqMfNOi3XCWOiPh741vJjTM2wvzprcrdmLqZP+oYkH6Exjrq9zo+ytxtcnu1YSsMD1AIyOIgJj0HiHVhKxEt9uWUt5iBiAKnPGOj2hRmRAHYmGkxx95U5GuXrl8ocTAFbpodQ/tL50P9MQg0TtN/4YOxl9ej/VFYGgUotKaR5u2S0o5DJecqrUKmq3cAaklV3igi0M2Y3UAlr2nxan7AOHiY5240mSz3r5lfpe9YlLMFM4A4ro9a1es1trmoHcvVHlFZaNJyxbVQVvKolthQC/itNvw5bc84t3tAGuPPtO8q7MZxZaLNl0BmKtaquN2pwYhqUFDr3wYRuZDXZ0xcg6rM8cUbXT4U25w3S2lpdmS/MN1cN2FabVrjSM3Z+U6znfmlbnpNmd+sKPW4SuAIB6K7ulrjz3lByim290WgQEgBbwoWyBJCrSlTntjnHJFycVyuf1NaGkm+Geop7Q7KB16+Ez/44I860dyZYy1Lm6xrUZ6zTEYHCh8YI3Zi0QbbyhnPM50pLAFJV1UYKahu0zUIq22td0UyWlpk7nHN43gTgKUBxAAFFAFcAKADKJukxKd15oFKipAIIqAbxCigFWvUFTTIYRX2bR7TJbstDcoSKi8Qxui6M2NdkYXB6JJJ7F5KV2vzkmTElVAqqEpepjeNRd1401xCnaYnILoovRCgrrWgw2UOccpFunyZc+zq7qrG7Ml6jQgUOwg1H70OeYJstVdVUqiqrAgZYYjOuEVI5tnKZbOceovInxEkvdqcDXA0rti0sGkBZqkVVqFCQwKvfxRwtOkgCnHa4x1RVtZpiywqLMAcfrBqYhqrUaqfnGl5NcmZltSXKKLLRCb003+iOtQ51JyCrTNdZxoo4WLSk6daZC2dKsgRKKKgiXW41KEqddK0J2R7KbNaJ1nYvQFpbuqpQkqGQYN44EVvXcMwT5j+ins0ydKmE2afLCizSn6KT5ZJLjnGNHNGIuEit4ipwEaHR/tRE61sZwNnIs4kqhN1EdTWZUGlSxChRiVoRrxlFSRXaU0pKkosuW14ipu4m6TrqYoHs8x156abksnrHjDxix0rLssxzakLc0xvOpF1bxreOdQDn3kxytmk5bSkkorXTQALQ0IYjtVz2VypHnjhrdnqn2jao7EvQVtlyxSWsl2YUq1GcXhTDHonwjSWnlfNdCt0IT8UtiDTWMQY82ZZPOEszBgxJBQYMtAeqTSlBFppjR1nmB7TZiVTFpq0aspy2NVVarLPwnLEitQY9FJcHkb1bs2OhuUdoQIgmFitas4DHqgUyFManGudNUaZOWj0FZSk0xNSATtpTDzjxHR8pasHtNw0AFDNJGFexgNcWayZIxa0sciOjOpS8a16Gyg8Il1uEkz1Kdyrnkkghd1AQPMRyt3LGYUZWWQQVN4MpII2EXulXKlMY8zC2aqkzjS8SRzc/EY4f4eI11hJ1pswl3L8wgit5UYVcFaFgUGGGoazCy6dixl8nZTWhpqoURlqJOJVHPWANchq2eEO0wjAXU+Ihaaq6o78l9ICols1FHVO7LGH6emSwGVzhhkDtzoAT5R4W3LLTPqR9nFt4Gu0vyonOFWSeaUAVavTfCmodHwigHK+0ynuGcWxD01EA1K1zAxy2RmJCWUitCT/AOXN+qReaDWzzWYlVYCq1ZaUuZijAEZmPVNN20z5ekvuVvKyVPscvBucc1Cr8LK20kaqnX4ZxSvyotE0oJUx2IQBhTWCa5E0AwxJ2xkdLT1AUqaXgQRTE4kVGGOZ168xCaHtVASC1KbDWuzrVoYsMj5FUzatb7XWW8xmKCZLOF01owNDTHIGNHyi5eS5E8J+tF1iHAEujAFcQTUnAnZqjEWDlK1nqEJAmLibuWP7dKxS6WtRmMT0VV0VsQKnuOrL0jrrcmZk1R6Npj2iyGsxZZc3pXlWtALygEEEVrjq3RSyOX5apWRgDrmU/ojI2mehkyZVL1xZhrep+scnEimIGBprix0ZLeYzhecVWNSwkrQC6RWlVRRgusQszFpkzTHK+bPSYJctU5pVYsGvEF3WUMCox6RoBXKsUGktNWmWplzJsznT1ulTmx2QFPWOuvhtjV6F5Oky5iWJltDiarz5zFQLwDc0qhjRgtXYnEFiKVCgmHb/AGZW2YxcC8N8xC13ZWuJzhZTCT7RMYXmZ2FaVLE403mHStH/AKmZMYMSQbgAOAUgs53avGL/AJQaFm2WvOtZwLnOLLPSqrXkDUu3ScTjXPEYxAtsmZNAmVwMsEGUjCWFp0koMFocCMsN2C9iqNuiz9n84c7JmPMS8GazXCRfZCoKUGwGgyOWcLN0IZts90QGZLklWICgtgOoLueFAczhjsjL6DlMXJUkc2Q5IIBABzoe7Yaa42cjlRNlK7SSimcxaY1azGIAAJIuilMhSmBwjzrG1mc1w1T+ae37s3LKunpfiaNvZ5pJ+mJ0qUGoRLLOCn4SFFK90JFHZuV73RetMxDjVRKl0BqcsMoI7e34L1/g49WHn6fyV9usEuVKmTplocTityhSiNTpBVYpVcFGFDWpyxMU+gdJ2aU3OOZhI/y1RbpYGqEk4ilBXOpINRSh66Vm2q0gC0T+cAxAatATXGlaVxziHL0Qdsv+An5mOUskGqZ9OHZM0ZKUVx8jnoeyo4ns7uD0St1OuaktVjgmQORjSSdDWPm1DWibXC8OabEmgYXucunHHVjFINDbSv8AtiOi6Ipm2WX6tMNdMV2xHlXj+5PwGV/1fcvrPJWYCFmIrkgIrDpMzEKoUBDQZZmm+PTtBvIsqXkBKygAuwsVDl2rheCsAafGZv4aeKLM92ZJ6OL6OrL0EwYYqSAuOOow22cprVbjLszTKI0xq0wMxpjlmLdo1Y0AzwFI6Y3as8+bFLHLS2S+W/LWdpOYqgBJSkEA0NGxBe9Sqihy3CK6wWSUga9O6ZFKg9G6KYVKnZnuyjcNyItLUWXZmlIMheRCaZFjeqT3xKk+zi1HMov7U16/ygxiU2+LO0MENHtSSb+noZ/ROkpUsqZJUm5cxOSsym9gRjUDwPdGplco+jcuqRjrauOZzwOuojvZvZlO+Kci919qd1btInyPZw6EMtqZWGTKjAjbQiZURzfU7jDw43zk+jIcnSjlQy2YMmKhhLYjDAitMTHSdpeSrc7LMpnAuALLZHp0icSuGJBIBxoIvZfJu2qBd0lOFPwMfnMxhzaCtxz0hX9qzofHEnHfnGrn5/T7mOhH8xekvsYMMJloEznaEFnUPzd1cqKXuA0ph0sMMSIWaCrTQ5IZm6YIUFSDiAABdxzwjZTOTVsvXv0ga0p1CB/CGp6RxbkSZqkT5st3pRJoVhMwpRXOPOpQUx6Q1GmEYnGUjtjcsXwZV+if2MGNGSrgQA0Brgq50u53dmENGi0ApV7vZoLviKRtB7PH/wBeX4IxEKPZ4/8ArJ/A0ZvL/aM9CH5q9H9jz+VLWVOWgqqlTQ9nAEfOLjSllTnBvBNR3ikS+VfJJ7LLWbfVwWuG6rClQSCaj8NPERx0HoprZMVLwUlGoWBINwgUoN1T4GJJStPvPQq0OOr9dyH7quHSmenfsxhyWVBW6SKkk0u5nPClMaRrB7N3/wBaX/A/2h49nDj/APolj9x4vvjz9CH5q9H9jJmQlKMLzE1LtQudVL2zwjnMsiNnePiv23xt5fs7AHSmh21ihC07rpJ8xAfZ+R1Xsy/+izHzmFvSkX3pjoQ46i9GY6VooMKKDlWpZBvxYinmY6WmyS7q3mVyoCgVY3VH4sFpuUmNPN9nLMQWtCHZWU2A2DHAbhDf+zU/66f7TfeHvfM30Mb5y/RmWncwa9EHeaiOlt01LmSpUt5dnXmwACo6QoAKE3jXIeMaX/s1P/iE/wBo/wDVHNvZu3+uv+0R63/pD3nh9S9DFe+b6MpdD8q/dlZZXNkMam8K4iuRqNsSJntOmpQVkipAwQn+o0/OHWnkDaF6vNv3Eg+qiKe0cmrVLGNnmU3AN/wkxLmuUzqux45/9l6fyQNP6Ya0s5mMgBvAIroBVgQ7DpECoLYVpiTripTSSql2oIyNXBfYB1saDZ4xPn2YrgyFTsYUPqIiTbKjZoDFWV952/xi5jMpLOxl2gurBVJON9KgHPAt6HGL2wy5Cypic/Zzzl1lLPQoQTeagXOmFBjnECZoxSep/Mawx9Fj8X8Z+sb6t8M5f45/P+/IsJNhk0/7zIOfx7+6CIkvRYpm/mPtBF6j8TH4B+B6pZfZ4qsGNomAjWiKp82LReWLkjJShZpk2n+pzZB8Agi/Cw6sb0pHCWfJLlsp5PJOxqf+7If2i7ehYiJkvRdll4iz2dKa7ij1ibfMRbRZ1cgtU0y1rjtG3DOCSMOcnyyDp2z2e12eZZmls8twMZfRukGqsGOAII+hqIyvJXkLKsE7nlTnpg6jTWH6vaVVFpe/FXupG4aWe/u+2ccLoi2Zof77M1so7l+5hPem7bfyj6RyKjikMJ3RLKd/eD2m8zDTM3n+aOAZTmwjoPGFihXm0y4844mcdphbRORBVjd7yPpEJtIyu0fIxdxsTfetpPrDDad5iEbbJ2t5R1lsjdVXO+4SIUyWjo1o3+sNW0DVWscZs6WoqVYDKtykRm0rL1K3oPvFpi0VnLvTMuTIQTw7K8xRRCL3R6RPSw1AeMV3JS22EsF95myJqMW5ubLpMIOIWowxGdK51oIz3tY0nfazBQVUc41c6k3BsGQGW+KDlHy3nWt0mTVlc6hwdUpeXWrKSQynWMouhPkqnJcM9xsNr5yWr0YXgDS9Wh1iowNDriYlppShYeNI895F6SqAsidf55WniUTemSrlxHSpxOJNNZC1xNY0CW+a1aFjjQ0XIjUcMDuhpZnUahLYdTN/EY7C2trcjx+8ZhZc9+3Q7TT0h6aLataqe8Ej1ziV5i/I0TaUp8a+aw9NJA5EHw+0VVnkuoAqoGwJT6xKRDt9BEKT/wBIfh8q/aBdIA6mHhEFgRDC52V84AsPfUJu3qH5x1LDtfOK+WGJyI74mItBSuf96fKACcqsKNdYbCKjyIiptHJ6xv1pMsdwK/8ADSLZq6o5kbYNJmlJrhmatXIWyt1GdO41H8yk+sVFq9nvYnqdzKw9RX5RuSsJcjGiPgdl2nKv9mYeRyC6IvTDXXdApXdUg08BBG6CngQRdES/isvj+xK5zcfL7wBzsA8YvfcJfZ9T94BYZfZ9T946aWeYpAeBBXbXz/tF37hL7PqfvCixJ2fU/eGliykKDZ9fvDZgFMSAN8XpsMvsj1jnN0VJal5AaZVrDSLMraLTJBzvH8I+xpEObMB6kiYd5vD7xuE0dKGSKO7CF9xl9n1P3i6SHn6SJ5OCEDvpTzMSpejp2sD+KvyEbf3NOz6n7wGxJ2R6woGNGj31hTur+UMfRxHwLv6tY2vuSdn1P3hr6PlkUK4d5+8TSy2YNVIe6BjSuCmg7yBh4xLMiYPhJ8vlWNfJ0XKQUVAB3mp7zWpjoLGnZ9TE0sWYW22F5ilShGwmmfdXCM9P0JadUonfhT5x62LGnZ9TB7lL7PzjSTRGkzxPSXJedOW5MkF18Kg7RRqgxiNJezG2q36mS7KdTNLDDzYAx9RmxJs9T94PcZfZ9TF3CR8zaF5G6Xs9QtkBVsw0ySO4hr9VMb/kjoO2ylmtaEVXmOXuh1KqMcAATtOJNctkete4y+z6mD3JOz84jTKYtdHzcB0R4n7R0/Rz41YZ8bI2Huadn1MJ7hL7PqfvE0izKrYdrHy/OOi6OGHSbPbGm9wl9n1P3g9wl9n1P3hpFmf9xQHLPf8AnC82BkAI0BsSbPU/eENgl9n1P3hpBnwIa2O3f940P6Ol9n1P3g/R8vs+p+8NIszoUbT3wpB3RovcJfZHrB7hL7PqfvDSLM2Bjl94TjVGkOj5fZ9T94Do+X2fU/eGkWZtacE/eFjR/o6X2fU/eCGkWSoIII2QIIIIAIIIIAIIIIAIIIIAIIIIAIIIIAIIIIAIIIIAIIIIAIIIIAIIIIAIIIIAIIIIAIIIIAIIIIAIIIIA/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cxnSp>
        <p:nvCxnSpPr>
          <p:cNvPr id="9" name="Straight Arrow Connector 8"/>
          <p:cNvCxnSpPr/>
          <p:nvPr/>
        </p:nvCxnSpPr>
        <p:spPr>
          <a:xfrm flipV="1">
            <a:off x="3048000" y="3356361"/>
            <a:ext cx="2133600" cy="1825239"/>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048000" y="5181600"/>
            <a:ext cx="304800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3048000" y="2590800"/>
            <a:ext cx="0" cy="2590800"/>
          </a:xfrm>
          <a:prstGeom prst="line">
            <a:avLst/>
          </a:prstGeom>
          <a:ln w="25400"/>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 name="TextBox 14"/>
              <p:cNvSpPr txBox="1"/>
              <p:nvPr/>
            </p:nvSpPr>
            <p:spPr>
              <a:xfrm>
                <a:off x="3952156" y="3341406"/>
                <a:ext cx="556627" cy="6463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US" sz="3600" i="1" smtClean="0">
                              <a:latin typeface="Cambria Math"/>
                            </a:rPr>
                          </m:ctrlPr>
                        </m:accPr>
                        <m:e>
                          <m:r>
                            <a:rPr lang="en-US" sz="3600" b="0" i="1" smtClean="0">
                              <a:latin typeface="Cambria Math"/>
                            </a:rPr>
                            <m:t>𝑎</m:t>
                          </m:r>
                        </m:e>
                      </m:acc>
                    </m:oMath>
                  </m:oMathPara>
                </a14:m>
                <a:endParaRPr lang="en-US" sz="3600" dirty="0"/>
              </a:p>
            </p:txBody>
          </p:sp>
        </mc:Choice>
        <mc:Fallback xmlns="">
          <p:sp>
            <p:nvSpPr>
              <p:cNvPr id="15" name="TextBox 14"/>
              <p:cNvSpPr txBox="1">
                <a:spLocks noRot="1" noChangeAspect="1" noMove="1" noResize="1" noEditPoints="1" noAdjustHandles="1" noChangeArrowheads="1" noChangeShapeType="1" noTextEdit="1"/>
              </p:cNvSpPr>
              <p:nvPr/>
            </p:nvSpPr>
            <p:spPr>
              <a:xfrm>
                <a:off x="3952156" y="3341406"/>
                <a:ext cx="556627" cy="646331"/>
              </a:xfrm>
              <a:prstGeom prst="rect">
                <a:avLst/>
              </a:prstGeom>
              <a:blipFill rotWithShape="1">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1973332" y="5310982"/>
                <a:ext cx="892104" cy="72827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600" b="0" i="1" smtClean="0">
                          <a:latin typeface="Cambria Math"/>
                        </a:rPr>
                        <m:t>−</m:t>
                      </m:r>
                      <m:acc>
                        <m:accPr>
                          <m:chr m:val="⃗"/>
                          <m:ctrlPr>
                            <a:rPr lang="en-US" sz="3600" i="1" smtClean="0">
                              <a:latin typeface="Cambria Math"/>
                            </a:rPr>
                          </m:ctrlPr>
                        </m:accPr>
                        <m:e>
                          <m:r>
                            <a:rPr lang="en-US" sz="3600" b="0" i="1" smtClean="0">
                              <a:latin typeface="Cambria Math"/>
                            </a:rPr>
                            <m:t>𝑏</m:t>
                          </m:r>
                        </m:e>
                      </m:acc>
                    </m:oMath>
                  </m:oMathPara>
                </a14:m>
                <a:endParaRPr lang="en-US" sz="3600" dirty="0"/>
              </a:p>
            </p:txBody>
          </p:sp>
        </mc:Choice>
        <mc:Fallback xmlns="">
          <p:sp>
            <p:nvSpPr>
              <p:cNvPr id="16" name="TextBox 15"/>
              <p:cNvSpPr txBox="1">
                <a:spLocks noRot="1" noChangeAspect="1" noMove="1" noResize="1" noEditPoints="1" noAdjustHandles="1" noChangeArrowheads="1" noChangeShapeType="1" noTextEdit="1"/>
              </p:cNvSpPr>
              <p:nvPr/>
            </p:nvSpPr>
            <p:spPr>
              <a:xfrm>
                <a:off x="1973332" y="5310982"/>
                <a:ext cx="892104" cy="728276"/>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4734370" y="4394411"/>
                <a:ext cx="1365054" cy="72827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US" sz="3600" i="1" smtClean="0">
                              <a:latin typeface="Cambria Math"/>
                            </a:rPr>
                          </m:ctrlPr>
                        </m:accPr>
                        <m:e>
                          <m:r>
                            <a:rPr lang="en-US" sz="3600" b="0" i="1" smtClean="0">
                              <a:latin typeface="Cambria Math"/>
                            </a:rPr>
                            <m:t>𝑎</m:t>
                          </m:r>
                        </m:e>
                      </m:acc>
                      <m:r>
                        <a:rPr lang="en-US" sz="3600" b="0" i="1" smtClean="0">
                          <a:latin typeface="Cambria Math"/>
                        </a:rPr>
                        <m:t>−</m:t>
                      </m:r>
                      <m:acc>
                        <m:accPr>
                          <m:chr m:val="⃗"/>
                          <m:ctrlPr>
                            <a:rPr lang="en-US" sz="3600" b="0" i="1" smtClean="0">
                              <a:latin typeface="Cambria Math"/>
                            </a:rPr>
                          </m:ctrlPr>
                        </m:accPr>
                        <m:e>
                          <m:r>
                            <a:rPr lang="en-US" sz="3600" b="0" i="1" smtClean="0">
                              <a:latin typeface="Cambria Math"/>
                            </a:rPr>
                            <m:t>𝑏</m:t>
                          </m:r>
                        </m:e>
                      </m:acc>
                    </m:oMath>
                  </m:oMathPara>
                </a14:m>
                <a:endParaRPr lang="en-US" sz="3600" dirty="0"/>
              </a:p>
            </p:txBody>
          </p:sp>
        </mc:Choice>
        <mc:Fallback xmlns="">
          <p:sp>
            <p:nvSpPr>
              <p:cNvPr id="17" name="TextBox 16"/>
              <p:cNvSpPr txBox="1">
                <a:spLocks noRot="1" noChangeAspect="1" noMove="1" noResize="1" noEditPoints="1" noAdjustHandles="1" noChangeArrowheads="1" noChangeShapeType="1" noTextEdit="1"/>
              </p:cNvSpPr>
              <p:nvPr/>
            </p:nvSpPr>
            <p:spPr>
              <a:xfrm>
                <a:off x="4734370" y="4394411"/>
                <a:ext cx="1365054" cy="728276"/>
              </a:xfrm>
              <a:prstGeom prst="rect">
                <a:avLst/>
              </a:prstGeom>
              <a:blipFill rotWithShape="1">
                <a:blip r:embed="rId4"/>
                <a:stretch>
                  <a:fillRect/>
                </a:stretch>
              </a:blipFill>
            </p:spPr>
            <p:txBody>
              <a:bodyPr/>
              <a:lstStyle/>
              <a:p>
                <a:r>
                  <a:rPr lang="en-US">
                    <a:noFill/>
                  </a:rPr>
                  <a:t> </a:t>
                </a:r>
              </a:p>
            </p:txBody>
          </p:sp>
        </mc:Fallback>
      </mc:AlternateContent>
      <p:cxnSp>
        <p:nvCxnSpPr>
          <p:cNvPr id="18" name="Straight Arrow Connector 17"/>
          <p:cNvCxnSpPr/>
          <p:nvPr/>
        </p:nvCxnSpPr>
        <p:spPr>
          <a:xfrm>
            <a:off x="3085746" y="5178040"/>
            <a:ext cx="343254" cy="994160"/>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3075775" y="4351875"/>
            <a:ext cx="2410625" cy="813348"/>
          </a:xfrm>
          <a:prstGeom prst="straightConnector1">
            <a:avLst/>
          </a:prstGeom>
          <a:ln w="50800">
            <a:solidFill>
              <a:srgbClr val="0070C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5605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0 -2.01018E-6 L 0.22708 -0.2607 " pathEditMode="relative" rAng="0" ptsTypes="AA">
                                      <p:cBhvr>
                                        <p:cTn id="6" dur="2000" fill="hold"/>
                                        <p:tgtEl>
                                          <p:spTgt spid="18"/>
                                        </p:tgtEl>
                                        <p:attrNameLst>
                                          <p:attrName>ppt_x</p:attrName>
                                          <p:attrName>ppt_y</p:attrName>
                                        </p:attrNameLst>
                                      </p:cBhvr>
                                      <p:rCtr x="11354" y="-13046"/>
                                    </p:animMotion>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8355" name="Rectangle 3"/>
          <p:cNvSpPr>
            <a:spLocks/>
          </p:cNvSpPr>
          <p:nvPr/>
        </p:nvSpPr>
        <p:spPr bwMode="auto">
          <a:xfrm>
            <a:off x="558800" y="138113"/>
            <a:ext cx="6778625" cy="469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63500" dir="2700000" algn="ctr" rotWithShape="0">
                    <a:schemeClr val="bg2">
                      <a:alpha val="70000"/>
                    </a:schemeClr>
                  </a:outerShdw>
                </a:effectLst>
              </a14:hiddenEffects>
            </a:ext>
          </a:extLst>
        </p:spPr>
        <p:txBody>
          <a:bodyPr lIns="0" tIns="0" rIns="0" bIns="0"/>
          <a:lstStyle>
            <a:lvl1pPr algn="l" defTabSz="822325">
              <a:defRPr sz="2400">
                <a:solidFill>
                  <a:schemeClr val="tx1"/>
                </a:solidFill>
                <a:latin typeface="Times New Roman" panose="02020603050405020304" pitchFamily="18" charset="0"/>
              </a:defRPr>
            </a:lvl1pPr>
            <a:lvl2pPr marL="411163" algn="l" defTabSz="822325">
              <a:defRPr sz="2400">
                <a:solidFill>
                  <a:schemeClr val="tx1"/>
                </a:solidFill>
                <a:latin typeface="Times New Roman" panose="02020603050405020304" pitchFamily="18" charset="0"/>
              </a:defRPr>
            </a:lvl2pPr>
            <a:lvl3pPr marL="822325" algn="l" defTabSz="822325">
              <a:defRPr sz="2400">
                <a:solidFill>
                  <a:schemeClr val="tx1"/>
                </a:solidFill>
                <a:latin typeface="Times New Roman" panose="02020603050405020304" pitchFamily="18" charset="0"/>
              </a:defRPr>
            </a:lvl3pPr>
            <a:lvl4pPr marL="1235075" algn="l" defTabSz="822325">
              <a:defRPr sz="2400">
                <a:solidFill>
                  <a:schemeClr val="tx1"/>
                </a:solidFill>
                <a:latin typeface="Times New Roman" panose="02020603050405020304" pitchFamily="18" charset="0"/>
              </a:defRPr>
            </a:lvl4pPr>
            <a:lvl5pPr marL="1646238" algn="l" defTabSz="822325">
              <a:defRPr sz="2400">
                <a:solidFill>
                  <a:schemeClr val="tx1"/>
                </a:solidFill>
                <a:latin typeface="Times New Roman" panose="02020603050405020304" pitchFamily="18" charset="0"/>
              </a:defRPr>
            </a:lvl5pPr>
            <a:lvl6pPr marL="2103438" defTabSz="822325" eaLnBrk="0" fontAlgn="base" hangingPunct="0">
              <a:spcBef>
                <a:spcPct val="0"/>
              </a:spcBef>
              <a:spcAft>
                <a:spcPct val="0"/>
              </a:spcAft>
              <a:defRPr sz="2400">
                <a:solidFill>
                  <a:schemeClr val="tx1"/>
                </a:solidFill>
                <a:latin typeface="Times New Roman" panose="02020603050405020304" pitchFamily="18" charset="0"/>
              </a:defRPr>
            </a:lvl6pPr>
            <a:lvl7pPr marL="2560638" defTabSz="822325" eaLnBrk="0" fontAlgn="base" hangingPunct="0">
              <a:spcBef>
                <a:spcPct val="0"/>
              </a:spcBef>
              <a:spcAft>
                <a:spcPct val="0"/>
              </a:spcAft>
              <a:defRPr sz="2400">
                <a:solidFill>
                  <a:schemeClr val="tx1"/>
                </a:solidFill>
                <a:latin typeface="Times New Roman" panose="02020603050405020304" pitchFamily="18" charset="0"/>
              </a:defRPr>
            </a:lvl7pPr>
            <a:lvl8pPr marL="3017838" defTabSz="822325" eaLnBrk="0" fontAlgn="base" hangingPunct="0">
              <a:spcBef>
                <a:spcPct val="0"/>
              </a:spcBef>
              <a:spcAft>
                <a:spcPct val="0"/>
              </a:spcAft>
              <a:defRPr sz="2400">
                <a:solidFill>
                  <a:schemeClr val="tx1"/>
                </a:solidFill>
                <a:latin typeface="Times New Roman" panose="02020603050405020304" pitchFamily="18" charset="0"/>
              </a:defRPr>
            </a:lvl8pPr>
            <a:lvl9pPr marL="3475038" defTabSz="822325"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3000">
                <a:solidFill>
                  <a:srgbClr val="662A6D"/>
                </a:solidFill>
                <a:latin typeface="Arial" panose="020B0604020202020204" pitchFamily="34" charset="0"/>
              </a:rPr>
              <a:t>Checking Understanding</a:t>
            </a:r>
          </a:p>
        </p:txBody>
      </p:sp>
      <p:pic>
        <p:nvPicPr>
          <p:cNvPr id="86835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16725" y="422275"/>
            <a:ext cx="1412875" cy="247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68358" name="Rectangle 6"/>
          <p:cNvSpPr>
            <a:spLocks/>
          </p:cNvSpPr>
          <p:nvPr/>
        </p:nvSpPr>
        <p:spPr bwMode="auto">
          <a:xfrm>
            <a:off x="558800" y="788988"/>
            <a:ext cx="6103938"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marL="407988" indent="-407988" algn="l" defTabSz="822325">
              <a:defRPr sz="2400">
                <a:solidFill>
                  <a:schemeClr val="tx1"/>
                </a:solidFill>
                <a:latin typeface="Times New Roman" panose="02020603050405020304" pitchFamily="18" charset="0"/>
              </a:defRPr>
            </a:lvl1pPr>
            <a:lvl2pPr marL="511175" algn="l" defTabSz="822325">
              <a:defRPr sz="2400">
                <a:solidFill>
                  <a:schemeClr val="tx1"/>
                </a:solidFill>
                <a:latin typeface="Times New Roman" panose="02020603050405020304" pitchFamily="18" charset="0"/>
              </a:defRPr>
            </a:lvl2pPr>
            <a:lvl3pPr marL="822325" algn="l" defTabSz="822325">
              <a:defRPr sz="2400">
                <a:solidFill>
                  <a:schemeClr val="tx1"/>
                </a:solidFill>
                <a:latin typeface="Times New Roman" panose="02020603050405020304" pitchFamily="18" charset="0"/>
              </a:defRPr>
            </a:lvl3pPr>
            <a:lvl4pPr marL="1235075" algn="l" defTabSz="822325">
              <a:defRPr sz="2400">
                <a:solidFill>
                  <a:schemeClr val="tx1"/>
                </a:solidFill>
                <a:latin typeface="Times New Roman" panose="02020603050405020304" pitchFamily="18" charset="0"/>
              </a:defRPr>
            </a:lvl4pPr>
            <a:lvl5pPr marL="1646238" algn="l" defTabSz="822325">
              <a:defRPr sz="2400">
                <a:solidFill>
                  <a:schemeClr val="tx1"/>
                </a:solidFill>
                <a:latin typeface="Times New Roman" panose="02020603050405020304" pitchFamily="18" charset="0"/>
              </a:defRPr>
            </a:lvl5pPr>
            <a:lvl6pPr marL="2103438" defTabSz="822325" eaLnBrk="0" fontAlgn="base" hangingPunct="0">
              <a:spcBef>
                <a:spcPct val="0"/>
              </a:spcBef>
              <a:spcAft>
                <a:spcPct val="0"/>
              </a:spcAft>
              <a:defRPr sz="2400">
                <a:solidFill>
                  <a:schemeClr val="tx1"/>
                </a:solidFill>
                <a:latin typeface="Times New Roman" panose="02020603050405020304" pitchFamily="18" charset="0"/>
              </a:defRPr>
            </a:lvl6pPr>
            <a:lvl7pPr marL="2560638" defTabSz="822325" eaLnBrk="0" fontAlgn="base" hangingPunct="0">
              <a:spcBef>
                <a:spcPct val="0"/>
              </a:spcBef>
              <a:spcAft>
                <a:spcPct val="0"/>
              </a:spcAft>
              <a:defRPr sz="2400">
                <a:solidFill>
                  <a:schemeClr val="tx1"/>
                </a:solidFill>
                <a:latin typeface="Times New Roman" panose="02020603050405020304" pitchFamily="18" charset="0"/>
              </a:defRPr>
            </a:lvl7pPr>
            <a:lvl8pPr marL="3017838" defTabSz="822325" eaLnBrk="0" fontAlgn="base" hangingPunct="0">
              <a:spcBef>
                <a:spcPct val="0"/>
              </a:spcBef>
              <a:spcAft>
                <a:spcPct val="0"/>
              </a:spcAft>
              <a:defRPr sz="2400">
                <a:solidFill>
                  <a:schemeClr val="tx1"/>
                </a:solidFill>
                <a:latin typeface="Times New Roman" panose="02020603050405020304" pitchFamily="18" charset="0"/>
              </a:defRPr>
            </a:lvl8pPr>
            <a:lvl9pPr marL="3475038" defTabSz="822325"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2200" dirty="0">
                <a:latin typeface="Arial" panose="020B0604020202020204" pitchFamily="34" charset="0"/>
              </a:rPr>
              <a:t>	Which of the vectors below best represents the difference </a:t>
            </a:r>
            <a:r>
              <a:rPr lang="en-US" altLang="en-US" sz="2200" i="1" dirty="0"/>
              <a:t>P</a:t>
            </a:r>
            <a:r>
              <a:rPr lang="en-US" altLang="en-US" sz="2200" dirty="0">
                <a:latin typeface="Arial" panose="020B0604020202020204" pitchFamily="34" charset="0"/>
              </a:rPr>
              <a:t> – </a:t>
            </a:r>
            <a:r>
              <a:rPr lang="en-US" altLang="en-US" sz="2200" i="1" dirty="0"/>
              <a:t>Q</a:t>
            </a:r>
            <a:r>
              <a:rPr lang="en-US" altLang="en-US" sz="2200" dirty="0">
                <a:latin typeface="Arial" panose="020B0604020202020204" pitchFamily="34" charset="0"/>
              </a:rPr>
              <a:t>?  </a:t>
            </a:r>
          </a:p>
        </p:txBody>
      </p:sp>
      <p:sp>
        <p:nvSpPr>
          <p:cNvPr id="868359" name="Rectangle 7"/>
          <p:cNvSpPr>
            <a:spLocks/>
          </p:cNvSpPr>
          <p:nvPr/>
        </p:nvSpPr>
        <p:spPr bwMode="auto">
          <a:xfrm>
            <a:off x="2674938" y="985838"/>
            <a:ext cx="352425" cy="311150"/>
          </a:xfrm>
          <a:prstGeom prst="rect">
            <a:avLst/>
          </a:prstGeom>
          <a:noFill/>
          <a:ln>
            <a:noFill/>
          </a:ln>
          <a:effectLst/>
          <a:extLst>
            <a:ext uri="{909E8E84-426E-40DD-AFC4-6F175D3DCCD1}">
              <a14:hiddenFill xmlns:a14="http://schemas.microsoft.com/office/drawing/2010/main">
                <a:blipFill dpi="0" rotWithShape="0">
                  <a:blip r:embed="rId5"/>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296" tIns="41148" rIns="82296" bIns="41148">
            <a:spAutoFit/>
          </a:bodyPr>
          <a:lstStyle>
            <a:lvl1pPr algn="l" defTabSz="822325">
              <a:defRPr sz="2400">
                <a:solidFill>
                  <a:schemeClr val="tx1"/>
                </a:solidFill>
                <a:latin typeface="Times New Roman" panose="02020603050405020304" pitchFamily="18" charset="0"/>
              </a:defRPr>
            </a:lvl1pPr>
            <a:lvl2pPr marL="411163" algn="l" defTabSz="822325">
              <a:defRPr sz="2400">
                <a:solidFill>
                  <a:schemeClr val="tx1"/>
                </a:solidFill>
                <a:latin typeface="Times New Roman" panose="02020603050405020304" pitchFamily="18" charset="0"/>
              </a:defRPr>
            </a:lvl2pPr>
            <a:lvl3pPr marL="822325" algn="l" defTabSz="822325">
              <a:defRPr sz="2400">
                <a:solidFill>
                  <a:schemeClr val="tx1"/>
                </a:solidFill>
                <a:latin typeface="Times New Roman" panose="02020603050405020304" pitchFamily="18" charset="0"/>
              </a:defRPr>
            </a:lvl3pPr>
            <a:lvl4pPr marL="1235075" algn="l" defTabSz="822325">
              <a:defRPr sz="2400">
                <a:solidFill>
                  <a:schemeClr val="tx1"/>
                </a:solidFill>
                <a:latin typeface="Times New Roman" panose="02020603050405020304" pitchFamily="18" charset="0"/>
              </a:defRPr>
            </a:lvl4pPr>
            <a:lvl5pPr marL="1646238" algn="l" defTabSz="822325">
              <a:defRPr sz="2400">
                <a:solidFill>
                  <a:schemeClr val="tx1"/>
                </a:solidFill>
                <a:latin typeface="Times New Roman" panose="02020603050405020304" pitchFamily="18" charset="0"/>
              </a:defRPr>
            </a:lvl5pPr>
            <a:lvl6pPr marL="2103438" defTabSz="822325" eaLnBrk="0" fontAlgn="base" hangingPunct="0">
              <a:spcBef>
                <a:spcPct val="0"/>
              </a:spcBef>
              <a:spcAft>
                <a:spcPct val="0"/>
              </a:spcAft>
              <a:defRPr sz="2400">
                <a:solidFill>
                  <a:schemeClr val="tx1"/>
                </a:solidFill>
                <a:latin typeface="Times New Roman" panose="02020603050405020304" pitchFamily="18" charset="0"/>
              </a:defRPr>
            </a:lvl6pPr>
            <a:lvl7pPr marL="2560638" defTabSz="822325" eaLnBrk="0" fontAlgn="base" hangingPunct="0">
              <a:spcBef>
                <a:spcPct val="0"/>
              </a:spcBef>
              <a:spcAft>
                <a:spcPct val="0"/>
              </a:spcAft>
              <a:defRPr sz="2400">
                <a:solidFill>
                  <a:schemeClr val="tx1"/>
                </a:solidFill>
                <a:latin typeface="Times New Roman" panose="02020603050405020304" pitchFamily="18" charset="0"/>
              </a:defRPr>
            </a:lvl7pPr>
            <a:lvl8pPr marL="3017838" defTabSz="822325" eaLnBrk="0" fontAlgn="base" hangingPunct="0">
              <a:spcBef>
                <a:spcPct val="0"/>
              </a:spcBef>
              <a:spcAft>
                <a:spcPct val="0"/>
              </a:spcAft>
              <a:defRPr sz="2400">
                <a:solidFill>
                  <a:schemeClr val="tx1"/>
                </a:solidFill>
                <a:latin typeface="Times New Roman" panose="02020603050405020304" pitchFamily="18" charset="0"/>
              </a:defRPr>
            </a:lvl8pPr>
            <a:lvl9pPr marL="3475038" defTabSz="822325"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sz="2200" baseline="30000">
                <a:solidFill>
                  <a:srgbClr val="000000"/>
                </a:solidFill>
                <a:latin typeface="Gill Sans" pitchFamily="48" charset="0"/>
                <a:ea typeface="ヒラギノ角ゴ Pro W3" pitchFamily="48" charset="-128"/>
                <a:sym typeface="Symbol" panose="05050102010706020507" pitchFamily="18" charset="2"/>
              </a:rPr>
              <a:t></a:t>
            </a:r>
            <a:endParaRPr lang="en-US" altLang="en-US" sz="2200">
              <a:solidFill>
                <a:srgbClr val="000000"/>
              </a:solidFill>
              <a:latin typeface="Gill Sans" pitchFamily="48" charset="0"/>
              <a:ea typeface="ヒラギノ角ゴ Pro W3" pitchFamily="48" charset="-128"/>
              <a:sym typeface="Gill Sans" pitchFamily="48" charset="0"/>
            </a:endParaRPr>
          </a:p>
        </p:txBody>
      </p:sp>
      <p:sp>
        <p:nvSpPr>
          <p:cNvPr id="868360" name="Rectangle 8"/>
          <p:cNvSpPr>
            <a:spLocks/>
          </p:cNvSpPr>
          <p:nvPr/>
        </p:nvSpPr>
        <p:spPr bwMode="auto">
          <a:xfrm>
            <a:off x="3157538" y="985838"/>
            <a:ext cx="352425" cy="311150"/>
          </a:xfrm>
          <a:prstGeom prst="rect">
            <a:avLst/>
          </a:prstGeom>
          <a:noFill/>
          <a:ln>
            <a:noFill/>
          </a:ln>
          <a:effectLst/>
          <a:extLst>
            <a:ext uri="{909E8E84-426E-40DD-AFC4-6F175D3DCCD1}">
              <a14:hiddenFill xmlns:a14="http://schemas.microsoft.com/office/drawing/2010/main">
                <a:blipFill dpi="0" rotWithShape="0">
                  <a:blip r:embed="rId5"/>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296" tIns="41148" rIns="82296" bIns="41148">
            <a:spAutoFit/>
          </a:bodyPr>
          <a:lstStyle>
            <a:lvl1pPr algn="l" defTabSz="822325">
              <a:defRPr sz="2400">
                <a:solidFill>
                  <a:schemeClr val="tx1"/>
                </a:solidFill>
                <a:latin typeface="Times New Roman" panose="02020603050405020304" pitchFamily="18" charset="0"/>
              </a:defRPr>
            </a:lvl1pPr>
            <a:lvl2pPr marL="411163" algn="l" defTabSz="822325">
              <a:defRPr sz="2400">
                <a:solidFill>
                  <a:schemeClr val="tx1"/>
                </a:solidFill>
                <a:latin typeface="Times New Roman" panose="02020603050405020304" pitchFamily="18" charset="0"/>
              </a:defRPr>
            </a:lvl2pPr>
            <a:lvl3pPr marL="822325" algn="l" defTabSz="822325">
              <a:defRPr sz="2400">
                <a:solidFill>
                  <a:schemeClr val="tx1"/>
                </a:solidFill>
                <a:latin typeface="Times New Roman" panose="02020603050405020304" pitchFamily="18" charset="0"/>
              </a:defRPr>
            </a:lvl3pPr>
            <a:lvl4pPr marL="1235075" algn="l" defTabSz="822325">
              <a:defRPr sz="2400">
                <a:solidFill>
                  <a:schemeClr val="tx1"/>
                </a:solidFill>
                <a:latin typeface="Times New Roman" panose="02020603050405020304" pitchFamily="18" charset="0"/>
              </a:defRPr>
            </a:lvl4pPr>
            <a:lvl5pPr marL="1646238" algn="l" defTabSz="822325">
              <a:defRPr sz="2400">
                <a:solidFill>
                  <a:schemeClr val="tx1"/>
                </a:solidFill>
                <a:latin typeface="Times New Roman" panose="02020603050405020304" pitchFamily="18" charset="0"/>
              </a:defRPr>
            </a:lvl5pPr>
            <a:lvl6pPr marL="2103438" defTabSz="822325" eaLnBrk="0" fontAlgn="base" hangingPunct="0">
              <a:spcBef>
                <a:spcPct val="0"/>
              </a:spcBef>
              <a:spcAft>
                <a:spcPct val="0"/>
              </a:spcAft>
              <a:defRPr sz="2400">
                <a:solidFill>
                  <a:schemeClr val="tx1"/>
                </a:solidFill>
                <a:latin typeface="Times New Roman" panose="02020603050405020304" pitchFamily="18" charset="0"/>
              </a:defRPr>
            </a:lvl6pPr>
            <a:lvl7pPr marL="2560638" defTabSz="822325" eaLnBrk="0" fontAlgn="base" hangingPunct="0">
              <a:spcBef>
                <a:spcPct val="0"/>
              </a:spcBef>
              <a:spcAft>
                <a:spcPct val="0"/>
              </a:spcAft>
              <a:defRPr sz="2400">
                <a:solidFill>
                  <a:schemeClr val="tx1"/>
                </a:solidFill>
                <a:latin typeface="Times New Roman" panose="02020603050405020304" pitchFamily="18" charset="0"/>
              </a:defRPr>
            </a:lvl7pPr>
            <a:lvl8pPr marL="3017838" defTabSz="822325" eaLnBrk="0" fontAlgn="base" hangingPunct="0">
              <a:spcBef>
                <a:spcPct val="0"/>
              </a:spcBef>
              <a:spcAft>
                <a:spcPct val="0"/>
              </a:spcAft>
              <a:defRPr sz="2400">
                <a:solidFill>
                  <a:schemeClr val="tx1"/>
                </a:solidFill>
                <a:latin typeface="Times New Roman" panose="02020603050405020304" pitchFamily="18" charset="0"/>
              </a:defRPr>
            </a:lvl8pPr>
            <a:lvl9pPr marL="3475038" defTabSz="822325"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sz="2200" baseline="30000">
                <a:solidFill>
                  <a:srgbClr val="000000"/>
                </a:solidFill>
                <a:latin typeface="Gill Sans" pitchFamily="48" charset="0"/>
                <a:ea typeface="ヒラギノ角ゴ Pro W3" pitchFamily="48" charset="-128"/>
                <a:sym typeface="Symbol" panose="05050102010706020507" pitchFamily="18" charset="2"/>
              </a:rPr>
              <a:t></a:t>
            </a:r>
            <a:endParaRPr lang="en-US" altLang="en-US" sz="2200">
              <a:solidFill>
                <a:srgbClr val="000000"/>
              </a:solidFill>
              <a:latin typeface="Gill Sans" pitchFamily="48" charset="0"/>
              <a:ea typeface="ヒラギノ角ゴ Pro W3" pitchFamily="48" charset="-128"/>
              <a:sym typeface="Gill Sans" pitchFamily="48" charset="0"/>
            </a:endParaRPr>
          </a:p>
        </p:txBody>
      </p:sp>
      <p:grpSp>
        <p:nvGrpSpPr>
          <p:cNvPr id="868361" name="Group 9"/>
          <p:cNvGrpSpPr>
            <a:grpSpLocks/>
          </p:cNvGrpSpPr>
          <p:nvPr/>
        </p:nvGrpSpPr>
        <p:grpSpPr bwMode="auto">
          <a:xfrm>
            <a:off x="1371600" y="2938463"/>
            <a:ext cx="6103938" cy="2487612"/>
            <a:chOff x="864" y="1851"/>
            <a:chExt cx="3845" cy="1567"/>
          </a:xfrm>
        </p:grpSpPr>
        <p:pic>
          <p:nvPicPr>
            <p:cNvPr id="868362"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4" y="1851"/>
              <a:ext cx="3845" cy="1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68363" name="Picture 11"/>
            <p:cNvPicPr>
              <a:picLocks noChangeAspect="1" noChangeArrowheads="1"/>
            </p:cNvPicPr>
            <p:nvPr/>
          </p:nvPicPr>
          <p:blipFill>
            <a:blip r:embed="rId6">
              <a:extLst>
                <a:ext uri="{28A0092B-C50C-407E-A947-70E740481C1C}">
                  <a14:useLocalDpi xmlns:a14="http://schemas.microsoft.com/office/drawing/2010/main" val="0"/>
                </a:ext>
              </a:extLst>
            </a:blip>
            <a:srcRect l="34694" t="12381" r="46632" b="13593"/>
            <a:stretch>
              <a:fillRect/>
            </a:stretch>
          </p:blipFill>
          <p:spPr bwMode="auto">
            <a:xfrm flipV="1">
              <a:off x="3044" y="2077"/>
              <a:ext cx="718" cy="1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868364" name="Rectangle 12"/>
          <p:cNvSpPr>
            <a:spLocks/>
          </p:cNvSpPr>
          <p:nvPr/>
        </p:nvSpPr>
        <p:spPr bwMode="auto">
          <a:xfrm>
            <a:off x="8151813" y="6524625"/>
            <a:ext cx="965200" cy="295275"/>
          </a:xfrm>
          <a:prstGeom prst="rect">
            <a:avLst/>
          </a:prstGeom>
          <a:noFill/>
          <a:ln>
            <a:noFill/>
          </a:ln>
          <a:effectLst/>
          <a:extLst>
            <a:ext uri="{909E8E84-426E-40DD-AFC4-6F175D3DCCD1}">
              <a14:hiddenFill xmlns:a14="http://schemas.microsoft.com/office/drawing/2010/main">
                <a:blipFill dpi="0" rotWithShape="0">
                  <a:blip r:embed="rId5"/>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296" tIns="41148" rIns="82296" bIns="41148">
            <a:spAutoFit/>
          </a:bodyPr>
          <a:lstStyle>
            <a:lvl1pPr algn="l" defTabSz="822325">
              <a:defRPr sz="2400">
                <a:solidFill>
                  <a:schemeClr val="tx1"/>
                </a:solidFill>
                <a:latin typeface="Times New Roman" panose="02020603050405020304" pitchFamily="18" charset="0"/>
              </a:defRPr>
            </a:lvl1pPr>
            <a:lvl2pPr marL="411163" algn="l" defTabSz="822325">
              <a:defRPr sz="2400">
                <a:solidFill>
                  <a:schemeClr val="tx1"/>
                </a:solidFill>
                <a:latin typeface="Times New Roman" panose="02020603050405020304" pitchFamily="18" charset="0"/>
              </a:defRPr>
            </a:lvl2pPr>
            <a:lvl3pPr marL="822325" algn="l" defTabSz="822325">
              <a:defRPr sz="2400">
                <a:solidFill>
                  <a:schemeClr val="tx1"/>
                </a:solidFill>
                <a:latin typeface="Times New Roman" panose="02020603050405020304" pitchFamily="18" charset="0"/>
              </a:defRPr>
            </a:lvl3pPr>
            <a:lvl4pPr marL="1235075" algn="l" defTabSz="822325">
              <a:defRPr sz="2400">
                <a:solidFill>
                  <a:schemeClr val="tx1"/>
                </a:solidFill>
                <a:latin typeface="Times New Roman" panose="02020603050405020304" pitchFamily="18" charset="0"/>
              </a:defRPr>
            </a:lvl4pPr>
            <a:lvl5pPr marL="1646238" algn="l" defTabSz="822325">
              <a:defRPr sz="2400">
                <a:solidFill>
                  <a:schemeClr val="tx1"/>
                </a:solidFill>
                <a:latin typeface="Times New Roman" panose="02020603050405020304" pitchFamily="18" charset="0"/>
              </a:defRPr>
            </a:lvl5pPr>
            <a:lvl6pPr marL="2103438" defTabSz="822325" eaLnBrk="0" fontAlgn="base" hangingPunct="0">
              <a:spcBef>
                <a:spcPct val="0"/>
              </a:spcBef>
              <a:spcAft>
                <a:spcPct val="0"/>
              </a:spcAft>
              <a:defRPr sz="2400">
                <a:solidFill>
                  <a:schemeClr val="tx1"/>
                </a:solidFill>
                <a:latin typeface="Times New Roman" panose="02020603050405020304" pitchFamily="18" charset="0"/>
              </a:defRPr>
            </a:lvl6pPr>
            <a:lvl7pPr marL="2560638" defTabSz="822325" eaLnBrk="0" fontAlgn="base" hangingPunct="0">
              <a:spcBef>
                <a:spcPct val="0"/>
              </a:spcBef>
              <a:spcAft>
                <a:spcPct val="0"/>
              </a:spcAft>
              <a:defRPr sz="2400">
                <a:solidFill>
                  <a:schemeClr val="tx1"/>
                </a:solidFill>
                <a:latin typeface="Times New Roman" panose="02020603050405020304" pitchFamily="18" charset="0"/>
              </a:defRPr>
            </a:lvl7pPr>
            <a:lvl8pPr marL="3017838" defTabSz="822325" eaLnBrk="0" fontAlgn="base" hangingPunct="0">
              <a:spcBef>
                <a:spcPct val="0"/>
              </a:spcBef>
              <a:spcAft>
                <a:spcPct val="0"/>
              </a:spcAft>
              <a:defRPr sz="2400">
                <a:solidFill>
                  <a:schemeClr val="tx1"/>
                </a:solidFill>
                <a:latin typeface="Times New Roman" panose="02020603050405020304" pitchFamily="18" charset="0"/>
              </a:defRPr>
            </a:lvl8pPr>
            <a:lvl9pPr marL="3475038" defTabSz="822325"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en-US" altLang="en-US" sz="1400">
                <a:solidFill>
                  <a:srgbClr val="000000"/>
                </a:solidFill>
                <a:latin typeface="Arial" panose="020B0604020202020204" pitchFamily="34" charset="0"/>
              </a:rPr>
              <a:t>Slide 3-18</a:t>
            </a:r>
          </a:p>
        </p:txBody>
      </p:sp>
      <p:pic>
        <p:nvPicPr>
          <p:cNvPr id="868365" name="PRS Question Icon" descr="PRS Question Icon"/>
          <p:cNvPicPr>
            <a:picLocks noChangeAspect="1" noChangeArrowheads="1"/>
          </p:cNvPicPr>
          <p:nvPr>
            <p:custDataLst>
              <p:tags r:id="rId1"/>
            </p:custDataLst>
          </p:nvPr>
        </p:nvPicPr>
        <p:blipFill>
          <a:blip r:embed="rId7">
            <a:extLst>
              <a:ext uri="{28A0092B-C50C-407E-A947-70E740481C1C}">
                <a14:useLocalDpi xmlns:a14="http://schemas.microsoft.com/office/drawing/2010/main" val="0"/>
              </a:ext>
            </a:extLst>
          </a:blip>
          <a:srcRect/>
          <a:stretch>
            <a:fillRect/>
          </a:stretch>
        </p:blipFill>
        <p:spPr bwMode="auto">
          <a:xfrm>
            <a:off x="8624888" y="87313"/>
            <a:ext cx="406400" cy="40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6705630"/>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0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48463" y="1112838"/>
            <a:ext cx="1412875" cy="247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70405" name="Rectangle 5"/>
          <p:cNvSpPr>
            <a:spLocks/>
          </p:cNvSpPr>
          <p:nvPr/>
        </p:nvSpPr>
        <p:spPr bwMode="auto">
          <a:xfrm>
            <a:off x="534989" y="835787"/>
            <a:ext cx="6103938"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marL="407988" indent="-407988" algn="l" defTabSz="822325">
              <a:defRPr sz="2400">
                <a:solidFill>
                  <a:schemeClr val="tx1"/>
                </a:solidFill>
                <a:latin typeface="Times New Roman" panose="02020603050405020304" pitchFamily="18" charset="0"/>
              </a:defRPr>
            </a:lvl1pPr>
            <a:lvl2pPr marL="511175" algn="l" defTabSz="822325">
              <a:defRPr sz="2400">
                <a:solidFill>
                  <a:schemeClr val="tx1"/>
                </a:solidFill>
                <a:latin typeface="Times New Roman" panose="02020603050405020304" pitchFamily="18" charset="0"/>
              </a:defRPr>
            </a:lvl2pPr>
            <a:lvl3pPr marL="822325" algn="l" defTabSz="822325">
              <a:defRPr sz="2400">
                <a:solidFill>
                  <a:schemeClr val="tx1"/>
                </a:solidFill>
                <a:latin typeface="Times New Roman" panose="02020603050405020304" pitchFamily="18" charset="0"/>
              </a:defRPr>
            </a:lvl3pPr>
            <a:lvl4pPr marL="1235075" algn="l" defTabSz="822325">
              <a:defRPr sz="2400">
                <a:solidFill>
                  <a:schemeClr val="tx1"/>
                </a:solidFill>
                <a:latin typeface="Times New Roman" panose="02020603050405020304" pitchFamily="18" charset="0"/>
              </a:defRPr>
            </a:lvl4pPr>
            <a:lvl5pPr marL="1646238" algn="l" defTabSz="822325">
              <a:defRPr sz="2400">
                <a:solidFill>
                  <a:schemeClr val="tx1"/>
                </a:solidFill>
                <a:latin typeface="Times New Roman" panose="02020603050405020304" pitchFamily="18" charset="0"/>
              </a:defRPr>
            </a:lvl5pPr>
            <a:lvl6pPr marL="2103438" defTabSz="822325" eaLnBrk="0" fontAlgn="base" hangingPunct="0">
              <a:spcBef>
                <a:spcPct val="0"/>
              </a:spcBef>
              <a:spcAft>
                <a:spcPct val="0"/>
              </a:spcAft>
              <a:defRPr sz="2400">
                <a:solidFill>
                  <a:schemeClr val="tx1"/>
                </a:solidFill>
                <a:latin typeface="Times New Roman" panose="02020603050405020304" pitchFamily="18" charset="0"/>
              </a:defRPr>
            </a:lvl6pPr>
            <a:lvl7pPr marL="2560638" defTabSz="822325" eaLnBrk="0" fontAlgn="base" hangingPunct="0">
              <a:spcBef>
                <a:spcPct val="0"/>
              </a:spcBef>
              <a:spcAft>
                <a:spcPct val="0"/>
              </a:spcAft>
              <a:defRPr sz="2400">
                <a:solidFill>
                  <a:schemeClr val="tx1"/>
                </a:solidFill>
                <a:latin typeface="Times New Roman" panose="02020603050405020304" pitchFamily="18" charset="0"/>
              </a:defRPr>
            </a:lvl7pPr>
            <a:lvl8pPr marL="3017838" defTabSz="822325" eaLnBrk="0" fontAlgn="base" hangingPunct="0">
              <a:spcBef>
                <a:spcPct val="0"/>
              </a:spcBef>
              <a:spcAft>
                <a:spcPct val="0"/>
              </a:spcAft>
              <a:defRPr sz="2400">
                <a:solidFill>
                  <a:schemeClr val="tx1"/>
                </a:solidFill>
                <a:latin typeface="Times New Roman" panose="02020603050405020304" pitchFamily="18" charset="0"/>
              </a:defRPr>
            </a:lvl8pPr>
            <a:lvl9pPr marL="3475038" defTabSz="822325"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2200" dirty="0">
                <a:latin typeface="Arial" panose="020B0604020202020204" pitchFamily="34" charset="0"/>
              </a:rPr>
              <a:t>	Which of the vectors below best represents the difference </a:t>
            </a:r>
            <a:r>
              <a:rPr lang="en-US" altLang="en-US" sz="2200" i="1" dirty="0"/>
              <a:t>P</a:t>
            </a:r>
            <a:r>
              <a:rPr lang="en-US" altLang="en-US" sz="2200" dirty="0">
                <a:latin typeface="Arial" panose="020B0604020202020204" pitchFamily="34" charset="0"/>
              </a:rPr>
              <a:t> – </a:t>
            </a:r>
            <a:r>
              <a:rPr lang="en-US" altLang="en-US" sz="2200" i="1" dirty="0"/>
              <a:t>Q</a:t>
            </a:r>
            <a:r>
              <a:rPr lang="en-US" altLang="en-US" sz="2200" dirty="0">
                <a:latin typeface="Arial" panose="020B0604020202020204" pitchFamily="34" charset="0"/>
              </a:rPr>
              <a:t>?  </a:t>
            </a:r>
          </a:p>
        </p:txBody>
      </p:sp>
      <p:sp>
        <p:nvSpPr>
          <p:cNvPr id="870408" name="Rectangle 8"/>
          <p:cNvSpPr>
            <a:spLocks/>
          </p:cNvSpPr>
          <p:nvPr/>
        </p:nvSpPr>
        <p:spPr bwMode="auto">
          <a:xfrm>
            <a:off x="581025" y="138113"/>
            <a:ext cx="4606925" cy="469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63500" dir="2700000" algn="ctr" rotWithShape="0">
                    <a:schemeClr val="bg2">
                      <a:alpha val="70000"/>
                    </a:schemeClr>
                  </a:outerShdw>
                </a:effectLst>
              </a14:hiddenEffects>
            </a:ext>
          </a:extLst>
        </p:spPr>
        <p:txBody>
          <a:bodyPr lIns="0" tIns="0" rIns="0" bIns="0"/>
          <a:lstStyle>
            <a:lvl1pPr algn="l" defTabSz="822325">
              <a:defRPr sz="2400">
                <a:solidFill>
                  <a:schemeClr val="tx1"/>
                </a:solidFill>
                <a:latin typeface="Times New Roman" panose="02020603050405020304" pitchFamily="18" charset="0"/>
              </a:defRPr>
            </a:lvl1pPr>
            <a:lvl2pPr marL="411163" algn="l" defTabSz="822325">
              <a:defRPr sz="2400">
                <a:solidFill>
                  <a:schemeClr val="tx1"/>
                </a:solidFill>
                <a:latin typeface="Times New Roman" panose="02020603050405020304" pitchFamily="18" charset="0"/>
              </a:defRPr>
            </a:lvl2pPr>
            <a:lvl3pPr marL="822325" algn="l" defTabSz="822325">
              <a:defRPr sz="2400">
                <a:solidFill>
                  <a:schemeClr val="tx1"/>
                </a:solidFill>
                <a:latin typeface="Times New Roman" panose="02020603050405020304" pitchFamily="18" charset="0"/>
              </a:defRPr>
            </a:lvl3pPr>
            <a:lvl4pPr marL="1235075" algn="l" defTabSz="822325">
              <a:defRPr sz="2400">
                <a:solidFill>
                  <a:schemeClr val="tx1"/>
                </a:solidFill>
                <a:latin typeface="Times New Roman" panose="02020603050405020304" pitchFamily="18" charset="0"/>
              </a:defRPr>
            </a:lvl4pPr>
            <a:lvl5pPr marL="1646238" algn="l" defTabSz="822325">
              <a:defRPr sz="2400">
                <a:solidFill>
                  <a:schemeClr val="tx1"/>
                </a:solidFill>
                <a:latin typeface="Times New Roman" panose="02020603050405020304" pitchFamily="18" charset="0"/>
              </a:defRPr>
            </a:lvl5pPr>
            <a:lvl6pPr marL="2103438" defTabSz="822325" eaLnBrk="0" fontAlgn="base" hangingPunct="0">
              <a:spcBef>
                <a:spcPct val="0"/>
              </a:spcBef>
              <a:spcAft>
                <a:spcPct val="0"/>
              </a:spcAft>
              <a:defRPr sz="2400">
                <a:solidFill>
                  <a:schemeClr val="tx1"/>
                </a:solidFill>
                <a:latin typeface="Times New Roman" panose="02020603050405020304" pitchFamily="18" charset="0"/>
              </a:defRPr>
            </a:lvl6pPr>
            <a:lvl7pPr marL="2560638" defTabSz="822325" eaLnBrk="0" fontAlgn="base" hangingPunct="0">
              <a:spcBef>
                <a:spcPct val="0"/>
              </a:spcBef>
              <a:spcAft>
                <a:spcPct val="0"/>
              </a:spcAft>
              <a:defRPr sz="2400">
                <a:solidFill>
                  <a:schemeClr val="tx1"/>
                </a:solidFill>
                <a:latin typeface="Times New Roman" panose="02020603050405020304" pitchFamily="18" charset="0"/>
              </a:defRPr>
            </a:lvl7pPr>
            <a:lvl8pPr marL="3017838" defTabSz="822325" eaLnBrk="0" fontAlgn="base" hangingPunct="0">
              <a:spcBef>
                <a:spcPct val="0"/>
              </a:spcBef>
              <a:spcAft>
                <a:spcPct val="0"/>
              </a:spcAft>
              <a:defRPr sz="2400">
                <a:solidFill>
                  <a:schemeClr val="tx1"/>
                </a:solidFill>
                <a:latin typeface="Times New Roman" panose="02020603050405020304" pitchFamily="18" charset="0"/>
              </a:defRPr>
            </a:lvl8pPr>
            <a:lvl9pPr marL="3475038" defTabSz="822325"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3000">
                <a:solidFill>
                  <a:srgbClr val="662A6D"/>
                </a:solidFill>
                <a:latin typeface="Arial" panose="020B0604020202020204" pitchFamily="34" charset="0"/>
              </a:rPr>
              <a:t>Answer</a:t>
            </a:r>
          </a:p>
        </p:txBody>
      </p:sp>
      <p:sp>
        <p:nvSpPr>
          <p:cNvPr id="870409" name="Rectangle 9"/>
          <p:cNvSpPr>
            <a:spLocks/>
          </p:cNvSpPr>
          <p:nvPr/>
        </p:nvSpPr>
        <p:spPr bwMode="auto">
          <a:xfrm>
            <a:off x="8151813" y="6524625"/>
            <a:ext cx="965200" cy="295275"/>
          </a:xfrm>
          <a:prstGeom prst="rect">
            <a:avLst/>
          </a:prstGeom>
          <a:noFill/>
          <a:ln>
            <a:noFill/>
          </a:ln>
          <a:effectLst/>
          <a:extLst>
            <a:ext uri="{909E8E84-426E-40DD-AFC4-6F175D3DCCD1}">
              <a14:hiddenFill xmlns:a14="http://schemas.microsoft.com/office/drawing/2010/main">
                <a:blipFill dpi="0" rotWithShape="0">
                  <a:blip r:embed="rId4"/>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296" tIns="41148" rIns="82296" bIns="41148">
            <a:spAutoFit/>
          </a:bodyPr>
          <a:lstStyle>
            <a:lvl1pPr algn="l" defTabSz="822325">
              <a:defRPr sz="2400">
                <a:solidFill>
                  <a:schemeClr val="tx1"/>
                </a:solidFill>
                <a:latin typeface="Times New Roman" panose="02020603050405020304" pitchFamily="18" charset="0"/>
              </a:defRPr>
            </a:lvl1pPr>
            <a:lvl2pPr marL="411163" algn="l" defTabSz="822325">
              <a:defRPr sz="2400">
                <a:solidFill>
                  <a:schemeClr val="tx1"/>
                </a:solidFill>
                <a:latin typeface="Times New Roman" panose="02020603050405020304" pitchFamily="18" charset="0"/>
              </a:defRPr>
            </a:lvl2pPr>
            <a:lvl3pPr marL="822325" algn="l" defTabSz="822325">
              <a:defRPr sz="2400">
                <a:solidFill>
                  <a:schemeClr val="tx1"/>
                </a:solidFill>
                <a:latin typeface="Times New Roman" panose="02020603050405020304" pitchFamily="18" charset="0"/>
              </a:defRPr>
            </a:lvl3pPr>
            <a:lvl4pPr marL="1235075" algn="l" defTabSz="822325">
              <a:defRPr sz="2400">
                <a:solidFill>
                  <a:schemeClr val="tx1"/>
                </a:solidFill>
                <a:latin typeface="Times New Roman" panose="02020603050405020304" pitchFamily="18" charset="0"/>
              </a:defRPr>
            </a:lvl4pPr>
            <a:lvl5pPr marL="1646238" algn="l" defTabSz="822325">
              <a:defRPr sz="2400">
                <a:solidFill>
                  <a:schemeClr val="tx1"/>
                </a:solidFill>
                <a:latin typeface="Times New Roman" panose="02020603050405020304" pitchFamily="18" charset="0"/>
              </a:defRPr>
            </a:lvl5pPr>
            <a:lvl6pPr marL="2103438" defTabSz="822325" eaLnBrk="0" fontAlgn="base" hangingPunct="0">
              <a:spcBef>
                <a:spcPct val="0"/>
              </a:spcBef>
              <a:spcAft>
                <a:spcPct val="0"/>
              </a:spcAft>
              <a:defRPr sz="2400">
                <a:solidFill>
                  <a:schemeClr val="tx1"/>
                </a:solidFill>
                <a:latin typeface="Times New Roman" panose="02020603050405020304" pitchFamily="18" charset="0"/>
              </a:defRPr>
            </a:lvl6pPr>
            <a:lvl7pPr marL="2560638" defTabSz="822325" eaLnBrk="0" fontAlgn="base" hangingPunct="0">
              <a:spcBef>
                <a:spcPct val="0"/>
              </a:spcBef>
              <a:spcAft>
                <a:spcPct val="0"/>
              </a:spcAft>
              <a:defRPr sz="2400">
                <a:solidFill>
                  <a:schemeClr val="tx1"/>
                </a:solidFill>
                <a:latin typeface="Times New Roman" panose="02020603050405020304" pitchFamily="18" charset="0"/>
              </a:defRPr>
            </a:lvl7pPr>
            <a:lvl8pPr marL="3017838" defTabSz="822325" eaLnBrk="0" fontAlgn="base" hangingPunct="0">
              <a:spcBef>
                <a:spcPct val="0"/>
              </a:spcBef>
              <a:spcAft>
                <a:spcPct val="0"/>
              </a:spcAft>
              <a:defRPr sz="2400">
                <a:solidFill>
                  <a:schemeClr val="tx1"/>
                </a:solidFill>
                <a:latin typeface="Times New Roman" panose="02020603050405020304" pitchFamily="18" charset="0"/>
              </a:defRPr>
            </a:lvl8pPr>
            <a:lvl9pPr marL="3475038" defTabSz="822325"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en-US" altLang="en-US" sz="1400">
                <a:solidFill>
                  <a:srgbClr val="000000"/>
                </a:solidFill>
                <a:latin typeface="Arial" panose="020B0604020202020204" pitchFamily="34" charset="0"/>
              </a:rPr>
              <a:t>Slide 3-19</a:t>
            </a:r>
          </a:p>
        </p:txBody>
      </p:sp>
      <p:sp>
        <p:nvSpPr>
          <p:cNvPr id="870412" name="Rectangle 12"/>
          <p:cNvSpPr>
            <a:spLocks/>
          </p:cNvSpPr>
          <p:nvPr/>
        </p:nvSpPr>
        <p:spPr bwMode="auto">
          <a:xfrm>
            <a:off x="2674938" y="985838"/>
            <a:ext cx="352425" cy="311150"/>
          </a:xfrm>
          <a:prstGeom prst="rect">
            <a:avLst/>
          </a:prstGeom>
          <a:noFill/>
          <a:ln>
            <a:noFill/>
          </a:ln>
          <a:effectLst/>
          <a:extLst>
            <a:ext uri="{909E8E84-426E-40DD-AFC4-6F175D3DCCD1}">
              <a14:hiddenFill xmlns:a14="http://schemas.microsoft.com/office/drawing/2010/main">
                <a:blipFill dpi="0" rotWithShape="0">
                  <a:blip r:embed="rId4"/>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296" tIns="41148" rIns="82296" bIns="41148">
            <a:spAutoFit/>
          </a:bodyPr>
          <a:lstStyle>
            <a:lvl1pPr algn="l" defTabSz="822325">
              <a:defRPr sz="2400">
                <a:solidFill>
                  <a:schemeClr val="tx1"/>
                </a:solidFill>
                <a:latin typeface="Times New Roman" panose="02020603050405020304" pitchFamily="18" charset="0"/>
              </a:defRPr>
            </a:lvl1pPr>
            <a:lvl2pPr marL="411163" algn="l" defTabSz="822325">
              <a:defRPr sz="2400">
                <a:solidFill>
                  <a:schemeClr val="tx1"/>
                </a:solidFill>
                <a:latin typeface="Times New Roman" panose="02020603050405020304" pitchFamily="18" charset="0"/>
              </a:defRPr>
            </a:lvl2pPr>
            <a:lvl3pPr marL="822325" algn="l" defTabSz="822325">
              <a:defRPr sz="2400">
                <a:solidFill>
                  <a:schemeClr val="tx1"/>
                </a:solidFill>
                <a:latin typeface="Times New Roman" panose="02020603050405020304" pitchFamily="18" charset="0"/>
              </a:defRPr>
            </a:lvl3pPr>
            <a:lvl4pPr marL="1235075" algn="l" defTabSz="822325">
              <a:defRPr sz="2400">
                <a:solidFill>
                  <a:schemeClr val="tx1"/>
                </a:solidFill>
                <a:latin typeface="Times New Roman" panose="02020603050405020304" pitchFamily="18" charset="0"/>
              </a:defRPr>
            </a:lvl4pPr>
            <a:lvl5pPr marL="1646238" algn="l" defTabSz="822325">
              <a:defRPr sz="2400">
                <a:solidFill>
                  <a:schemeClr val="tx1"/>
                </a:solidFill>
                <a:latin typeface="Times New Roman" panose="02020603050405020304" pitchFamily="18" charset="0"/>
              </a:defRPr>
            </a:lvl5pPr>
            <a:lvl6pPr marL="2103438" defTabSz="822325" eaLnBrk="0" fontAlgn="base" hangingPunct="0">
              <a:spcBef>
                <a:spcPct val="0"/>
              </a:spcBef>
              <a:spcAft>
                <a:spcPct val="0"/>
              </a:spcAft>
              <a:defRPr sz="2400">
                <a:solidFill>
                  <a:schemeClr val="tx1"/>
                </a:solidFill>
                <a:latin typeface="Times New Roman" panose="02020603050405020304" pitchFamily="18" charset="0"/>
              </a:defRPr>
            </a:lvl6pPr>
            <a:lvl7pPr marL="2560638" defTabSz="822325" eaLnBrk="0" fontAlgn="base" hangingPunct="0">
              <a:spcBef>
                <a:spcPct val="0"/>
              </a:spcBef>
              <a:spcAft>
                <a:spcPct val="0"/>
              </a:spcAft>
              <a:defRPr sz="2400">
                <a:solidFill>
                  <a:schemeClr val="tx1"/>
                </a:solidFill>
                <a:latin typeface="Times New Roman" panose="02020603050405020304" pitchFamily="18" charset="0"/>
              </a:defRPr>
            </a:lvl7pPr>
            <a:lvl8pPr marL="3017838" defTabSz="822325" eaLnBrk="0" fontAlgn="base" hangingPunct="0">
              <a:spcBef>
                <a:spcPct val="0"/>
              </a:spcBef>
              <a:spcAft>
                <a:spcPct val="0"/>
              </a:spcAft>
              <a:defRPr sz="2400">
                <a:solidFill>
                  <a:schemeClr val="tx1"/>
                </a:solidFill>
                <a:latin typeface="Times New Roman" panose="02020603050405020304" pitchFamily="18" charset="0"/>
              </a:defRPr>
            </a:lvl8pPr>
            <a:lvl9pPr marL="3475038" defTabSz="822325"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sz="2200" baseline="30000">
                <a:solidFill>
                  <a:srgbClr val="000000"/>
                </a:solidFill>
                <a:latin typeface="Gill Sans" pitchFamily="48" charset="0"/>
                <a:ea typeface="ヒラギノ角ゴ Pro W3" pitchFamily="48" charset="-128"/>
                <a:sym typeface="Symbol" panose="05050102010706020507" pitchFamily="18" charset="2"/>
              </a:rPr>
              <a:t></a:t>
            </a:r>
            <a:endParaRPr lang="en-US" altLang="en-US" sz="2200">
              <a:solidFill>
                <a:srgbClr val="000000"/>
              </a:solidFill>
              <a:latin typeface="Gill Sans" pitchFamily="48" charset="0"/>
              <a:ea typeface="ヒラギノ角ゴ Pro W3" pitchFamily="48" charset="-128"/>
              <a:sym typeface="Gill Sans" pitchFamily="48" charset="0"/>
            </a:endParaRPr>
          </a:p>
        </p:txBody>
      </p:sp>
      <p:sp>
        <p:nvSpPr>
          <p:cNvPr id="870413" name="Rectangle 13"/>
          <p:cNvSpPr>
            <a:spLocks/>
          </p:cNvSpPr>
          <p:nvPr/>
        </p:nvSpPr>
        <p:spPr bwMode="auto">
          <a:xfrm>
            <a:off x="3157538" y="985838"/>
            <a:ext cx="352425" cy="311150"/>
          </a:xfrm>
          <a:prstGeom prst="rect">
            <a:avLst/>
          </a:prstGeom>
          <a:noFill/>
          <a:ln>
            <a:noFill/>
          </a:ln>
          <a:effectLst/>
          <a:extLst>
            <a:ext uri="{909E8E84-426E-40DD-AFC4-6F175D3DCCD1}">
              <a14:hiddenFill xmlns:a14="http://schemas.microsoft.com/office/drawing/2010/main">
                <a:blipFill dpi="0" rotWithShape="0">
                  <a:blip r:embed="rId4"/>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296" tIns="41148" rIns="82296" bIns="41148">
            <a:spAutoFit/>
          </a:bodyPr>
          <a:lstStyle>
            <a:lvl1pPr algn="l" defTabSz="822325">
              <a:defRPr sz="2400">
                <a:solidFill>
                  <a:schemeClr val="tx1"/>
                </a:solidFill>
                <a:latin typeface="Times New Roman" panose="02020603050405020304" pitchFamily="18" charset="0"/>
              </a:defRPr>
            </a:lvl1pPr>
            <a:lvl2pPr marL="411163" algn="l" defTabSz="822325">
              <a:defRPr sz="2400">
                <a:solidFill>
                  <a:schemeClr val="tx1"/>
                </a:solidFill>
                <a:latin typeface="Times New Roman" panose="02020603050405020304" pitchFamily="18" charset="0"/>
              </a:defRPr>
            </a:lvl2pPr>
            <a:lvl3pPr marL="822325" algn="l" defTabSz="822325">
              <a:defRPr sz="2400">
                <a:solidFill>
                  <a:schemeClr val="tx1"/>
                </a:solidFill>
                <a:latin typeface="Times New Roman" panose="02020603050405020304" pitchFamily="18" charset="0"/>
              </a:defRPr>
            </a:lvl3pPr>
            <a:lvl4pPr marL="1235075" algn="l" defTabSz="822325">
              <a:defRPr sz="2400">
                <a:solidFill>
                  <a:schemeClr val="tx1"/>
                </a:solidFill>
                <a:latin typeface="Times New Roman" panose="02020603050405020304" pitchFamily="18" charset="0"/>
              </a:defRPr>
            </a:lvl4pPr>
            <a:lvl5pPr marL="1646238" algn="l" defTabSz="822325">
              <a:defRPr sz="2400">
                <a:solidFill>
                  <a:schemeClr val="tx1"/>
                </a:solidFill>
                <a:latin typeface="Times New Roman" panose="02020603050405020304" pitchFamily="18" charset="0"/>
              </a:defRPr>
            </a:lvl5pPr>
            <a:lvl6pPr marL="2103438" defTabSz="822325" eaLnBrk="0" fontAlgn="base" hangingPunct="0">
              <a:spcBef>
                <a:spcPct val="0"/>
              </a:spcBef>
              <a:spcAft>
                <a:spcPct val="0"/>
              </a:spcAft>
              <a:defRPr sz="2400">
                <a:solidFill>
                  <a:schemeClr val="tx1"/>
                </a:solidFill>
                <a:latin typeface="Times New Roman" panose="02020603050405020304" pitchFamily="18" charset="0"/>
              </a:defRPr>
            </a:lvl6pPr>
            <a:lvl7pPr marL="2560638" defTabSz="822325" eaLnBrk="0" fontAlgn="base" hangingPunct="0">
              <a:spcBef>
                <a:spcPct val="0"/>
              </a:spcBef>
              <a:spcAft>
                <a:spcPct val="0"/>
              </a:spcAft>
              <a:defRPr sz="2400">
                <a:solidFill>
                  <a:schemeClr val="tx1"/>
                </a:solidFill>
                <a:latin typeface="Times New Roman" panose="02020603050405020304" pitchFamily="18" charset="0"/>
              </a:defRPr>
            </a:lvl7pPr>
            <a:lvl8pPr marL="3017838" defTabSz="822325" eaLnBrk="0" fontAlgn="base" hangingPunct="0">
              <a:spcBef>
                <a:spcPct val="0"/>
              </a:spcBef>
              <a:spcAft>
                <a:spcPct val="0"/>
              </a:spcAft>
              <a:defRPr sz="2400">
                <a:solidFill>
                  <a:schemeClr val="tx1"/>
                </a:solidFill>
                <a:latin typeface="Times New Roman" panose="02020603050405020304" pitchFamily="18" charset="0"/>
              </a:defRPr>
            </a:lvl8pPr>
            <a:lvl9pPr marL="3475038" defTabSz="822325"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sz="2200" baseline="30000">
                <a:solidFill>
                  <a:srgbClr val="000000"/>
                </a:solidFill>
                <a:latin typeface="Gill Sans" pitchFamily="48" charset="0"/>
                <a:ea typeface="ヒラギノ角ゴ Pro W3" pitchFamily="48" charset="-128"/>
                <a:sym typeface="Symbol" panose="05050102010706020507" pitchFamily="18" charset="2"/>
              </a:rPr>
              <a:t></a:t>
            </a:r>
            <a:endParaRPr lang="en-US" altLang="en-US" sz="2200">
              <a:solidFill>
                <a:srgbClr val="000000"/>
              </a:solidFill>
              <a:latin typeface="Gill Sans" pitchFamily="48" charset="0"/>
              <a:ea typeface="ヒラギノ角ゴ Pro W3" pitchFamily="48" charset="-128"/>
              <a:sym typeface="Gill Sans" pitchFamily="48" charset="0"/>
            </a:endParaRPr>
          </a:p>
        </p:txBody>
      </p:sp>
      <p:sp>
        <p:nvSpPr>
          <p:cNvPr id="870414" name="Rectangle 14"/>
          <p:cNvSpPr>
            <a:spLocks/>
          </p:cNvSpPr>
          <p:nvPr/>
        </p:nvSpPr>
        <p:spPr bwMode="auto">
          <a:xfrm>
            <a:off x="4400550" y="6338888"/>
            <a:ext cx="263525" cy="274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63500" dir="2700000" algn="ctr" rotWithShape="0">
                    <a:schemeClr val="bg2">
                      <a:alpha val="70000"/>
                    </a:schemeClr>
                  </a:outerShdw>
                </a:effectLst>
              </a14:hiddenEffects>
            </a:ext>
          </a:extLst>
        </p:spPr>
        <p:txBody>
          <a:bodyPr lIns="0" tIns="0" rIns="0" bIns="0"/>
          <a:lstStyle>
            <a:lvl1pPr algn="l" defTabSz="822325">
              <a:defRPr sz="2400">
                <a:solidFill>
                  <a:schemeClr val="tx1"/>
                </a:solidFill>
                <a:latin typeface="Times New Roman" panose="02020603050405020304" pitchFamily="18" charset="0"/>
              </a:defRPr>
            </a:lvl1pPr>
            <a:lvl2pPr marL="411163" algn="l" defTabSz="822325">
              <a:defRPr sz="2400">
                <a:solidFill>
                  <a:schemeClr val="tx1"/>
                </a:solidFill>
                <a:latin typeface="Times New Roman" panose="02020603050405020304" pitchFamily="18" charset="0"/>
              </a:defRPr>
            </a:lvl2pPr>
            <a:lvl3pPr marL="822325" algn="l" defTabSz="822325">
              <a:defRPr sz="2400">
                <a:solidFill>
                  <a:schemeClr val="tx1"/>
                </a:solidFill>
                <a:latin typeface="Times New Roman" panose="02020603050405020304" pitchFamily="18" charset="0"/>
              </a:defRPr>
            </a:lvl3pPr>
            <a:lvl4pPr marL="1235075" algn="l" defTabSz="822325">
              <a:defRPr sz="2400">
                <a:solidFill>
                  <a:schemeClr val="tx1"/>
                </a:solidFill>
                <a:latin typeface="Times New Roman" panose="02020603050405020304" pitchFamily="18" charset="0"/>
              </a:defRPr>
            </a:lvl4pPr>
            <a:lvl5pPr marL="1646238" algn="l" defTabSz="822325">
              <a:defRPr sz="2400">
                <a:solidFill>
                  <a:schemeClr val="tx1"/>
                </a:solidFill>
                <a:latin typeface="Times New Roman" panose="02020603050405020304" pitchFamily="18" charset="0"/>
              </a:defRPr>
            </a:lvl5pPr>
            <a:lvl6pPr marL="2103438" defTabSz="822325" eaLnBrk="0" fontAlgn="base" hangingPunct="0">
              <a:spcBef>
                <a:spcPct val="0"/>
              </a:spcBef>
              <a:spcAft>
                <a:spcPct val="0"/>
              </a:spcAft>
              <a:defRPr sz="2400">
                <a:solidFill>
                  <a:schemeClr val="tx1"/>
                </a:solidFill>
                <a:latin typeface="Times New Roman" panose="02020603050405020304" pitchFamily="18" charset="0"/>
              </a:defRPr>
            </a:lvl6pPr>
            <a:lvl7pPr marL="2560638" defTabSz="822325" eaLnBrk="0" fontAlgn="base" hangingPunct="0">
              <a:spcBef>
                <a:spcPct val="0"/>
              </a:spcBef>
              <a:spcAft>
                <a:spcPct val="0"/>
              </a:spcAft>
              <a:defRPr sz="2400">
                <a:solidFill>
                  <a:schemeClr val="tx1"/>
                </a:solidFill>
                <a:latin typeface="Times New Roman" panose="02020603050405020304" pitchFamily="18" charset="0"/>
              </a:defRPr>
            </a:lvl7pPr>
            <a:lvl8pPr marL="3017838" defTabSz="822325" eaLnBrk="0" fontAlgn="base" hangingPunct="0">
              <a:spcBef>
                <a:spcPct val="0"/>
              </a:spcBef>
              <a:spcAft>
                <a:spcPct val="0"/>
              </a:spcAft>
              <a:defRPr sz="2400">
                <a:solidFill>
                  <a:schemeClr val="tx1"/>
                </a:solidFill>
                <a:latin typeface="Times New Roman" panose="02020603050405020304" pitchFamily="18" charset="0"/>
              </a:defRPr>
            </a:lvl8pPr>
            <a:lvl9pPr marL="3475038" defTabSz="822325"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500" b="1">
                <a:solidFill>
                  <a:srgbClr val="662A6D"/>
                </a:solidFill>
                <a:latin typeface="Arial" panose="020B0604020202020204" pitchFamily="34" charset="0"/>
              </a:rPr>
              <a:t>B.</a:t>
            </a:r>
          </a:p>
        </p:txBody>
      </p:sp>
      <p:pic>
        <p:nvPicPr>
          <p:cNvPr id="870416" name="Picture 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52600" y="4037013"/>
            <a:ext cx="6103938" cy="2487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70417" name="Picture 17"/>
          <p:cNvPicPr>
            <a:picLocks noChangeAspect="1" noChangeArrowheads="1"/>
          </p:cNvPicPr>
          <p:nvPr/>
        </p:nvPicPr>
        <p:blipFill>
          <a:blip r:embed="rId6">
            <a:extLst>
              <a:ext uri="{28A0092B-C50C-407E-A947-70E740481C1C}">
                <a14:useLocalDpi xmlns:a14="http://schemas.microsoft.com/office/drawing/2010/main" val="0"/>
              </a:ext>
            </a:extLst>
          </a:blip>
          <a:srcRect l="34694" t="12381" r="46632" b="13593"/>
          <a:stretch>
            <a:fillRect/>
          </a:stretch>
        </p:blipFill>
        <p:spPr bwMode="auto">
          <a:xfrm flipV="1">
            <a:off x="5213350" y="4395788"/>
            <a:ext cx="1139825" cy="184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70419" name="AutoShape 19"/>
          <p:cNvSpPr>
            <a:spLocks noChangeArrowheads="1"/>
          </p:cNvSpPr>
          <p:nvPr/>
        </p:nvSpPr>
        <p:spPr bwMode="auto">
          <a:xfrm rot="-9477">
            <a:off x="4125913" y="4265613"/>
            <a:ext cx="601662" cy="2027237"/>
          </a:xfrm>
          <a:prstGeom prst="roundRect">
            <a:avLst>
              <a:gd name="adj" fmla="val 16667"/>
            </a:avLst>
          </a:prstGeom>
          <a:noFill/>
          <a:ln w="25400">
            <a:solidFill>
              <a:srgbClr val="73307D"/>
            </a:solidFill>
            <a:round/>
            <a:headEnd/>
            <a:tailEnd/>
          </a:ln>
          <a:effectLst/>
          <a:extLst>
            <a:ext uri="{909E8E84-426E-40DD-AFC4-6F175D3DCCD1}">
              <a14:hiddenFill xmlns:a14="http://schemas.microsoft.com/office/drawing/2010/main">
                <a:solidFill>
                  <a:srgbClr val="73307D">
                    <a:alpha val="25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cxnSp>
        <p:nvCxnSpPr>
          <p:cNvPr id="12" name="Straight Arrow Connector 11"/>
          <p:cNvCxnSpPr/>
          <p:nvPr/>
        </p:nvCxnSpPr>
        <p:spPr>
          <a:xfrm flipH="1" flipV="1">
            <a:off x="5467348" y="2430754"/>
            <a:ext cx="1390652" cy="541046"/>
          </a:xfrm>
          <a:prstGeom prst="straightConnector1">
            <a:avLst/>
          </a:prstGeom>
          <a:ln>
            <a:solidFill>
              <a:schemeClr val="accent1"/>
            </a:solidFill>
            <a:tailEnd type="triangle"/>
          </a:ln>
        </p:spPr>
        <p:style>
          <a:lnRef idx="3">
            <a:schemeClr val="accent1"/>
          </a:lnRef>
          <a:fillRef idx="0">
            <a:schemeClr val="accent1"/>
          </a:fillRef>
          <a:effectRef idx="2">
            <a:schemeClr val="accent1"/>
          </a:effectRef>
          <a:fontRef idx="minor">
            <a:schemeClr val="tx1"/>
          </a:fontRef>
        </p:style>
      </p:cxnSp>
      <p:cxnSp>
        <p:nvCxnSpPr>
          <p:cNvPr id="27" name="Straight Arrow Connector 26"/>
          <p:cNvCxnSpPr/>
          <p:nvPr/>
        </p:nvCxnSpPr>
        <p:spPr>
          <a:xfrm flipV="1">
            <a:off x="6748463" y="658813"/>
            <a:ext cx="0" cy="2269477"/>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3968525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2451" name="Rectangle 3"/>
          <p:cNvSpPr>
            <a:spLocks/>
          </p:cNvSpPr>
          <p:nvPr/>
        </p:nvSpPr>
        <p:spPr bwMode="auto">
          <a:xfrm>
            <a:off x="558800" y="138113"/>
            <a:ext cx="6778625" cy="469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63500" dir="2700000" algn="ctr" rotWithShape="0">
                    <a:schemeClr val="bg2">
                      <a:alpha val="70000"/>
                    </a:schemeClr>
                  </a:outerShdw>
                </a:effectLst>
              </a14:hiddenEffects>
            </a:ext>
          </a:extLst>
        </p:spPr>
        <p:txBody>
          <a:bodyPr lIns="0" tIns="0" rIns="0" bIns="0"/>
          <a:lstStyle>
            <a:lvl1pPr algn="l" defTabSz="822325">
              <a:defRPr sz="2400">
                <a:solidFill>
                  <a:schemeClr val="tx1"/>
                </a:solidFill>
                <a:latin typeface="Times New Roman" panose="02020603050405020304" pitchFamily="18" charset="0"/>
              </a:defRPr>
            </a:lvl1pPr>
            <a:lvl2pPr marL="411163" algn="l" defTabSz="822325">
              <a:defRPr sz="2400">
                <a:solidFill>
                  <a:schemeClr val="tx1"/>
                </a:solidFill>
                <a:latin typeface="Times New Roman" panose="02020603050405020304" pitchFamily="18" charset="0"/>
              </a:defRPr>
            </a:lvl2pPr>
            <a:lvl3pPr marL="822325" algn="l" defTabSz="822325">
              <a:defRPr sz="2400">
                <a:solidFill>
                  <a:schemeClr val="tx1"/>
                </a:solidFill>
                <a:latin typeface="Times New Roman" panose="02020603050405020304" pitchFamily="18" charset="0"/>
              </a:defRPr>
            </a:lvl3pPr>
            <a:lvl4pPr marL="1235075" algn="l" defTabSz="822325">
              <a:defRPr sz="2400">
                <a:solidFill>
                  <a:schemeClr val="tx1"/>
                </a:solidFill>
                <a:latin typeface="Times New Roman" panose="02020603050405020304" pitchFamily="18" charset="0"/>
              </a:defRPr>
            </a:lvl4pPr>
            <a:lvl5pPr marL="1646238" algn="l" defTabSz="822325">
              <a:defRPr sz="2400">
                <a:solidFill>
                  <a:schemeClr val="tx1"/>
                </a:solidFill>
                <a:latin typeface="Times New Roman" panose="02020603050405020304" pitchFamily="18" charset="0"/>
              </a:defRPr>
            </a:lvl5pPr>
            <a:lvl6pPr marL="2103438" defTabSz="822325" eaLnBrk="0" fontAlgn="base" hangingPunct="0">
              <a:spcBef>
                <a:spcPct val="0"/>
              </a:spcBef>
              <a:spcAft>
                <a:spcPct val="0"/>
              </a:spcAft>
              <a:defRPr sz="2400">
                <a:solidFill>
                  <a:schemeClr val="tx1"/>
                </a:solidFill>
                <a:latin typeface="Times New Roman" panose="02020603050405020304" pitchFamily="18" charset="0"/>
              </a:defRPr>
            </a:lvl6pPr>
            <a:lvl7pPr marL="2560638" defTabSz="822325" eaLnBrk="0" fontAlgn="base" hangingPunct="0">
              <a:spcBef>
                <a:spcPct val="0"/>
              </a:spcBef>
              <a:spcAft>
                <a:spcPct val="0"/>
              </a:spcAft>
              <a:defRPr sz="2400">
                <a:solidFill>
                  <a:schemeClr val="tx1"/>
                </a:solidFill>
                <a:latin typeface="Times New Roman" panose="02020603050405020304" pitchFamily="18" charset="0"/>
              </a:defRPr>
            </a:lvl7pPr>
            <a:lvl8pPr marL="3017838" defTabSz="822325" eaLnBrk="0" fontAlgn="base" hangingPunct="0">
              <a:spcBef>
                <a:spcPct val="0"/>
              </a:spcBef>
              <a:spcAft>
                <a:spcPct val="0"/>
              </a:spcAft>
              <a:defRPr sz="2400">
                <a:solidFill>
                  <a:schemeClr val="tx1"/>
                </a:solidFill>
                <a:latin typeface="Times New Roman" panose="02020603050405020304" pitchFamily="18" charset="0"/>
              </a:defRPr>
            </a:lvl8pPr>
            <a:lvl9pPr marL="3475038" defTabSz="822325"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3000">
                <a:solidFill>
                  <a:srgbClr val="662A6D"/>
                </a:solidFill>
                <a:latin typeface="Arial" panose="020B0604020202020204" pitchFamily="34" charset="0"/>
              </a:rPr>
              <a:t>Checking Understanding</a:t>
            </a:r>
          </a:p>
        </p:txBody>
      </p:sp>
      <p:pic>
        <p:nvPicPr>
          <p:cNvPr id="8724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16725" y="422275"/>
            <a:ext cx="1412875" cy="247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72454" name="Rectangle 6"/>
          <p:cNvSpPr>
            <a:spLocks/>
          </p:cNvSpPr>
          <p:nvPr/>
        </p:nvSpPr>
        <p:spPr bwMode="auto">
          <a:xfrm>
            <a:off x="558800" y="809626"/>
            <a:ext cx="6103937"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marL="407988" indent="-407988" algn="l" defTabSz="822325">
              <a:defRPr sz="2400">
                <a:solidFill>
                  <a:schemeClr val="tx1"/>
                </a:solidFill>
                <a:latin typeface="Times New Roman" panose="02020603050405020304" pitchFamily="18" charset="0"/>
              </a:defRPr>
            </a:lvl1pPr>
            <a:lvl2pPr marL="511175" algn="l" defTabSz="822325">
              <a:defRPr sz="2400">
                <a:solidFill>
                  <a:schemeClr val="tx1"/>
                </a:solidFill>
                <a:latin typeface="Times New Roman" panose="02020603050405020304" pitchFamily="18" charset="0"/>
              </a:defRPr>
            </a:lvl2pPr>
            <a:lvl3pPr marL="822325" algn="l" defTabSz="822325">
              <a:defRPr sz="2400">
                <a:solidFill>
                  <a:schemeClr val="tx1"/>
                </a:solidFill>
                <a:latin typeface="Times New Roman" panose="02020603050405020304" pitchFamily="18" charset="0"/>
              </a:defRPr>
            </a:lvl3pPr>
            <a:lvl4pPr marL="1235075" algn="l" defTabSz="822325">
              <a:defRPr sz="2400">
                <a:solidFill>
                  <a:schemeClr val="tx1"/>
                </a:solidFill>
                <a:latin typeface="Times New Roman" panose="02020603050405020304" pitchFamily="18" charset="0"/>
              </a:defRPr>
            </a:lvl4pPr>
            <a:lvl5pPr marL="1646238" algn="l" defTabSz="822325">
              <a:defRPr sz="2400">
                <a:solidFill>
                  <a:schemeClr val="tx1"/>
                </a:solidFill>
                <a:latin typeface="Times New Roman" panose="02020603050405020304" pitchFamily="18" charset="0"/>
              </a:defRPr>
            </a:lvl5pPr>
            <a:lvl6pPr marL="2103438" defTabSz="822325" eaLnBrk="0" fontAlgn="base" hangingPunct="0">
              <a:spcBef>
                <a:spcPct val="0"/>
              </a:spcBef>
              <a:spcAft>
                <a:spcPct val="0"/>
              </a:spcAft>
              <a:defRPr sz="2400">
                <a:solidFill>
                  <a:schemeClr val="tx1"/>
                </a:solidFill>
                <a:latin typeface="Times New Roman" panose="02020603050405020304" pitchFamily="18" charset="0"/>
              </a:defRPr>
            </a:lvl6pPr>
            <a:lvl7pPr marL="2560638" defTabSz="822325" eaLnBrk="0" fontAlgn="base" hangingPunct="0">
              <a:spcBef>
                <a:spcPct val="0"/>
              </a:spcBef>
              <a:spcAft>
                <a:spcPct val="0"/>
              </a:spcAft>
              <a:defRPr sz="2400">
                <a:solidFill>
                  <a:schemeClr val="tx1"/>
                </a:solidFill>
                <a:latin typeface="Times New Roman" panose="02020603050405020304" pitchFamily="18" charset="0"/>
              </a:defRPr>
            </a:lvl7pPr>
            <a:lvl8pPr marL="3017838" defTabSz="822325" eaLnBrk="0" fontAlgn="base" hangingPunct="0">
              <a:spcBef>
                <a:spcPct val="0"/>
              </a:spcBef>
              <a:spcAft>
                <a:spcPct val="0"/>
              </a:spcAft>
              <a:defRPr sz="2400">
                <a:solidFill>
                  <a:schemeClr val="tx1"/>
                </a:solidFill>
                <a:latin typeface="Times New Roman" panose="02020603050405020304" pitchFamily="18" charset="0"/>
              </a:defRPr>
            </a:lvl8pPr>
            <a:lvl9pPr marL="3475038" defTabSz="822325"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2200" dirty="0">
                <a:latin typeface="Arial" panose="020B0604020202020204" pitchFamily="34" charset="0"/>
              </a:rPr>
              <a:t>	Which of the vectors below best represents the difference </a:t>
            </a:r>
            <a:r>
              <a:rPr lang="en-US" altLang="en-US" sz="2200" i="1" dirty="0"/>
              <a:t>Q</a:t>
            </a:r>
            <a:r>
              <a:rPr lang="en-US" altLang="en-US" sz="2200" dirty="0">
                <a:latin typeface="Arial" panose="020B0604020202020204" pitchFamily="34" charset="0"/>
              </a:rPr>
              <a:t> – </a:t>
            </a:r>
            <a:r>
              <a:rPr lang="en-US" altLang="en-US" sz="2200" i="1" dirty="0"/>
              <a:t>P</a:t>
            </a:r>
            <a:r>
              <a:rPr lang="en-US" altLang="en-US" sz="2200" dirty="0">
                <a:latin typeface="Arial" panose="020B0604020202020204" pitchFamily="34" charset="0"/>
              </a:rPr>
              <a:t>?  </a:t>
            </a:r>
          </a:p>
        </p:txBody>
      </p:sp>
      <p:grpSp>
        <p:nvGrpSpPr>
          <p:cNvPr id="872457" name="Group 9"/>
          <p:cNvGrpSpPr>
            <a:grpSpLocks/>
          </p:cNvGrpSpPr>
          <p:nvPr/>
        </p:nvGrpSpPr>
        <p:grpSpPr bwMode="auto">
          <a:xfrm>
            <a:off x="1371600" y="2938463"/>
            <a:ext cx="6103938" cy="2487612"/>
            <a:chOff x="864" y="1851"/>
            <a:chExt cx="3845" cy="1567"/>
          </a:xfrm>
        </p:grpSpPr>
        <p:pic>
          <p:nvPicPr>
            <p:cNvPr id="872458"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4" y="1851"/>
              <a:ext cx="3845" cy="1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72459" name="Picture 11"/>
            <p:cNvPicPr>
              <a:picLocks noChangeAspect="1" noChangeArrowheads="1"/>
            </p:cNvPicPr>
            <p:nvPr/>
          </p:nvPicPr>
          <p:blipFill>
            <a:blip r:embed="rId5">
              <a:extLst>
                <a:ext uri="{28A0092B-C50C-407E-A947-70E740481C1C}">
                  <a14:useLocalDpi xmlns:a14="http://schemas.microsoft.com/office/drawing/2010/main" val="0"/>
                </a:ext>
              </a:extLst>
            </a:blip>
            <a:srcRect l="34694" t="12381" r="46632" b="13593"/>
            <a:stretch>
              <a:fillRect/>
            </a:stretch>
          </p:blipFill>
          <p:spPr bwMode="auto">
            <a:xfrm flipV="1">
              <a:off x="3044" y="2077"/>
              <a:ext cx="718" cy="1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872460" name="Rectangle 12"/>
          <p:cNvSpPr>
            <a:spLocks/>
          </p:cNvSpPr>
          <p:nvPr/>
        </p:nvSpPr>
        <p:spPr bwMode="auto">
          <a:xfrm>
            <a:off x="8151813" y="6524625"/>
            <a:ext cx="965200" cy="295275"/>
          </a:xfrm>
          <a:prstGeom prst="rect">
            <a:avLst/>
          </a:prstGeom>
          <a:noFill/>
          <a:ln>
            <a:noFill/>
          </a:ln>
          <a:effectLst/>
          <a:extLst>
            <a:ext uri="{909E8E84-426E-40DD-AFC4-6F175D3DCCD1}">
              <a14:hiddenFill xmlns:a14="http://schemas.microsoft.com/office/drawing/2010/main">
                <a:blipFill dpi="0" rotWithShape="0">
                  <a:blip r:embed="rId6"/>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296" tIns="41148" rIns="82296" bIns="41148">
            <a:spAutoFit/>
          </a:bodyPr>
          <a:lstStyle>
            <a:lvl1pPr algn="l" defTabSz="822325">
              <a:defRPr sz="2400">
                <a:solidFill>
                  <a:schemeClr val="tx1"/>
                </a:solidFill>
                <a:latin typeface="Times New Roman" panose="02020603050405020304" pitchFamily="18" charset="0"/>
              </a:defRPr>
            </a:lvl1pPr>
            <a:lvl2pPr marL="411163" algn="l" defTabSz="822325">
              <a:defRPr sz="2400">
                <a:solidFill>
                  <a:schemeClr val="tx1"/>
                </a:solidFill>
                <a:latin typeface="Times New Roman" panose="02020603050405020304" pitchFamily="18" charset="0"/>
              </a:defRPr>
            </a:lvl2pPr>
            <a:lvl3pPr marL="822325" algn="l" defTabSz="822325">
              <a:defRPr sz="2400">
                <a:solidFill>
                  <a:schemeClr val="tx1"/>
                </a:solidFill>
                <a:latin typeface="Times New Roman" panose="02020603050405020304" pitchFamily="18" charset="0"/>
              </a:defRPr>
            </a:lvl3pPr>
            <a:lvl4pPr marL="1235075" algn="l" defTabSz="822325">
              <a:defRPr sz="2400">
                <a:solidFill>
                  <a:schemeClr val="tx1"/>
                </a:solidFill>
                <a:latin typeface="Times New Roman" panose="02020603050405020304" pitchFamily="18" charset="0"/>
              </a:defRPr>
            </a:lvl4pPr>
            <a:lvl5pPr marL="1646238" algn="l" defTabSz="822325">
              <a:defRPr sz="2400">
                <a:solidFill>
                  <a:schemeClr val="tx1"/>
                </a:solidFill>
                <a:latin typeface="Times New Roman" panose="02020603050405020304" pitchFamily="18" charset="0"/>
              </a:defRPr>
            </a:lvl5pPr>
            <a:lvl6pPr marL="2103438" defTabSz="822325" eaLnBrk="0" fontAlgn="base" hangingPunct="0">
              <a:spcBef>
                <a:spcPct val="0"/>
              </a:spcBef>
              <a:spcAft>
                <a:spcPct val="0"/>
              </a:spcAft>
              <a:defRPr sz="2400">
                <a:solidFill>
                  <a:schemeClr val="tx1"/>
                </a:solidFill>
                <a:latin typeface="Times New Roman" panose="02020603050405020304" pitchFamily="18" charset="0"/>
              </a:defRPr>
            </a:lvl6pPr>
            <a:lvl7pPr marL="2560638" defTabSz="822325" eaLnBrk="0" fontAlgn="base" hangingPunct="0">
              <a:spcBef>
                <a:spcPct val="0"/>
              </a:spcBef>
              <a:spcAft>
                <a:spcPct val="0"/>
              </a:spcAft>
              <a:defRPr sz="2400">
                <a:solidFill>
                  <a:schemeClr val="tx1"/>
                </a:solidFill>
                <a:latin typeface="Times New Roman" panose="02020603050405020304" pitchFamily="18" charset="0"/>
              </a:defRPr>
            </a:lvl7pPr>
            <a:lvl8pPr marL="3017838" defTabSz="822325" eaLnBrk="0" fontAlgn="base" hangingPunct="0">
              <a:spcBef>
                <a:spcPct val="0"/>
              </a:spcBef>
              <a:spcAft>
                <a:spcPct val="0"/>
              </a:spcAft>
              <a:defRPr sz="2400">
                <a:solidFill>
                  <a:schemeClr val="tx1"/>
                </a:solidFill>
                <a:latin typeface="Times New Roman" panose="02020603050405020304" pitchFamily="18" charset="0"/>
              </a:defRPr>
            </a:lvl8pPr>
            <a:lvl9pPr marL="3475038" defTabSz="822325"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en-US" altLang="en-US" sz="1400">
                <a:solidFill>
                  <a:srgbClr val="000000"/>
                </a:solidFill>
                <a:latin typeface="Arial" panose="020B0604020202020204" pitchFamily="34" charset="0"/>
              </a:rPr>
              <a:t>Slide 3-20</a:t>
            </a:r>
          </a:p>
        </p:txBody>
      </p:sp>
      <p:sp>
        <p:nvSpPr>
          <p:cNvPr id="872461" name="Rectangle 13"/>
          <p:cNvSpPr>
            <a:spLocks/>
          </p:cNvSpPr>
          <p:nvPr/>
        </p:nvSpPr>
        <p:spPr bwMode="auto">
          <a:xfrm>
            <a:off x="2662238" y="998538"/>
            <a:ext cx="352425" cy="311150"/>
          </a:xfrm>
          <a:prstGeom prst="rect">
            <a:avLst/>
          </a:prstGeom>
          <a:noFill/>
          <a:ln>
            <a:noFill/>
          </a:ln>
          <a:effectLst/>
          <a:extLst>
            <a:ext uri="{909E8E84-426E-40DD-AFC4-6F175D3DCCD1}">
              <a14:hiddenFill xmlns:a14="http://schemas.microsoft.com/office/drawing/2010/main">
                <a:blipFill dpi="0" rotWithShape="0">
                  <a:blip r:embed="rId6"/>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296" tIns="41148" rIns="82296" bIns="41148">
            <a:spAutoFit/>
          </a:bodyPr>
          <a:lstStyle>
            <a:lvl1pPr algn="l" defTabSz="822325">
              <a:defRPr sz="2400">
                <a:solidFill>
                  <a:schemeClr val="tx1"/>
                </a:solidFill>
                <a:latin typeface="Times New Roman" panose="02020603050405020304" pitchFamily="18" charset="0"/>
              </a:defRPr>
            </a:lvl1pPr>
            <a:lvl2pPr marL="411163" algn="l" defTabSz="822325">
              <a:defRPr sz="2400">
                <a:solidFill>
                  <a:schemeClr val="tx1"/>
                </a:solidFill>
                <a:latin typeface="Times New Roman" panose="02020603050405020304" pitchFamily="18" charset="0"/>
              </a:defRPr>
            </a:lvl2pPr>
            <a:lvl3pPr marL="822325" algn="l" defTabSz="822325">
              <a:defRPr sz="2400">
                <a:solidFill>
                  <a:schemeClr val="tx1"/>
                </a:solidFill>
                <a:latin typeface="Times New Roman" panose="02020603050405020304" pitchFamily="18" charset="0"/>
              </a:defRPr>
            </a:lvl3pPr>
            <a:lvl4pPr marL="1235075" algn="l" defTabSz="822325">
              <a:defRPr sz="2400">
                <a:solidFill>
                  <a:schemeClr val="tx1"/>
                </a:solidFill>
                <a:latin typeface="Times New Roman" panose="02020603050405020304" pitchFamily="18" charset="0"/>
              </a:defRPr>
            </a:lvl4pPr>
            <a:lvl5pPr marL="1646238" algn="l" defTabSz="822325">
              <a:defRPr sz="2400">
                <a:solidFill>
                  <a:schemeClr val="tx1"/>
                </a:solidFill>
                <a:latin typeface="Times New Roman" panose="02020603050405020304" pitchFamily="18" charset="0"/>
              </a:defRPr>
            </a:lvl5pPr>
            <a:lvl6pPr marL="2103438" defTabSz="822325" eaLnBrk="0" fontAlgn="base" hangingPunct="0">
              <a:spcBef>
                <a:spcPct val="0"/>
              </a:spcBef>
              <a:spcAft>
                <a:spcPct val="0"/>
              </a:spcAft>
              <a:defRPr sz="2400">
                <a:solidFill>
                  <a:schemeClr val="tx1"/>
                </a:solidFill>
                <a:latin typeface="Times New Roman" panose="02020603050405020304" pitchFamily="18" charset="0"/>
              </a:defRPr>
            </a:lvl6pPr>
            <a:lvl7pPr marL="2560638" defTabSz="822325" eaLnBrk="0" fontAlgn="base" hangingPunct="0">
              <a:spcBef>
                <a:spcPct val="0"/>
              </a:spcBef>
              <a:spcAft>
                <a:spcPct val="0"/>
              </a:spcAft>
              <a:defRPr sz="2400">
                <a:solidFill>
                  <a:schemeClr val="tx1"/>
                </a:solidFill>
                <a:latin typeface="Times New Roman" panose="02020603050405020304" pitchFamily="18" charset="0"/>
              </a:defRPr>
            </a:lvl7pPr>
            <a:lvl8pPr marL="3017838" defTabSz="822325" eaLnBrk="0" fontAlgn="base" hangingPunct="0">
              <a:spcBef>
                <a:spcPct val="0"/>
              </a:spcBef>
              <a:spcAft>
                <a:spcPct val="0"/>
              </a:spcAft>
              <a:defRPr sz="2400">
                <a:solidFill>
                  <a:schemeClr val="tx1"/>
                </a:solidFill>
                <a:latin typeface="Times New Roman" panose="02020603050405020304" pitchFamily="18" charset="0"/>
              </a:defRPr>
            </a:lvl8pPr>
            <a:lvl9pPr marL="3475038" defTabSz="822325"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sz="2200" baseline="30000">
                <a:solidFill>
                  <a:srgbClr val="000000"/>
                </a:solidFill>
                <a:latin typeface="Gill Sans" pitchFamily="48" charset="0"/>
                <a:ea typeface="ヒラギノ角ゴ Pro W3" pitchFamily="48" charset="-128"/>
                <a:sym typeface="Symbol" panose="05050102010706020507" pitchFamily="18" charset="2"/>
              </a:rPr>
              <a:t></a:t>
            </a:r>
            <a:endParaRPr lang="en-US" altLang="en-US" sz="2200">
              <a:solidFill>
                <a:srgbClr val="000000"/>
              </a:solidFill>
              <a:latin typeface="Gill Sans" pitchFamily="48" charset="0"/>
              <a:ea typeface="ヒラギノ角ゴ Pro W3" pitchFamily="48" charset="-128"/>
              <a:sym typeface="Gill Sans" pitchFamily="48" charset="0"/>
            </a:endParaRPr>
          </a:p>
        </p:txBody>
      </p:sp>
      <p:sp>
        <p:nvSpPr>
          <p:cNvPr id="872462" name="Rectangle 14"/>
          <p:cNvSpPr>
            <a:spLocks/>
          </p:cNvSpPr>
          <p:nvPr/>
        </p:nvSpPr>
        <p:spPr bwMode="auto">
          <a:xfrm>
            <a:off x="3144838" y="998538"/>
            <a:ext cx="352425" cy="311150"/>
          </a:xfrm>
          <a:prstGeom prst="rect">
            <a:avLst/>
          </a:prstGeom>
          <a:noFill/>
          <a:ln>
            <a:noFill/>
          </a:ln>
          <a:effectLst/>
          <a:extLst>
            <a:ext uri="{909E8E84-426E-40DD-AFC4-6F175D3DCCD1}">
              <a14:hiddenFill xmlns:a14="http://schemas.microsoft.com/office/drawing/2010/main">
                <a:blipFill dpi="0" rotWithShape="0">
                  <a:blip r:embed="rId6"/>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296" tIns="41148" rIns="82296" bIns="41148">
            <a:spAutoFit/>
          </a:bodyPr>
          <a:lstStyle>
            <a:lvl1pPr algn="l" defTabSz="822325">
              <a:defRPr sz="2400">
                <a:solidFill>
                  <a:schemeClr val="tx1"/>
                </a:solidFill>
                <a:latin typeface="Times New Roman" panose="02020603050405020304" pitchFamily="18" charset="0"/>
              </a:defRPr>
            </a:lvl1pPr>
            <a:lvl2pPr marL="411163" algn="l" defTabSz="822325">
              <a:defRPr sz="2400">
                <a:solidFill>
                  <a:schemeClr val="tx1"/>
                </a:solidFill>
                <a:latin typeface="Times New Roman" panose="02020603050405020304" pitchFamily="18" charset="0"/>
              </a:defRPr>
            </a:lvl2pPr>
            <a:lvl3pPr marL="822325" algn="l" defTabSz="822325">
              <a:defRPr sz="2400">
                <a:solidFill>
                  <a:schemeClr val="tx1"/>
                </a:solidFill>
                <a:latin typeface="Times New Roman" panose="02020603050405020304" pitchFamily="18" charset="0"/>
              </a:defRPr>
            </a:lvl3pPr>
            <a:lvl4pPr marL="1235075" algn="l" defTabSz="822325">
              <a:defRPr sz="2400">
                <a:solidFill>
                  <a:schemeClr val="tx1"/>
                </a:solidFill>
                <a:latin typeface="Times New Roman" panose="02020603050405020304" pitchFamily="18" charset="0"/>
              </a:defRPr>
            </a:lvl4pPr>
            <a:lvl5pPr marL="1646238" algn="l" defTabSz="822325">
              <a:defRPr sz="2400">
                <a:solidFill>
                  <a:schemeClr val="tx1"/>
                </a:solidFill>
                <a:latin typeface="Times New Roman" panose="02020603050405020304" pitchFamily="18" charset="0"/>
              </a:defRPr>
            </a:lvl5pPr>
            <a:lvl6pPr marL="2103438" defTabSz="822325" eaLnBrk="0" fontAlgn="base" hangingPunct="0">
              <a:spcBef>
                <a:spcPct val="0"/>
              </a:spcBef>
              <a:spcAft>
                <a:spcPct val="0"/>
              </a:spcAft>
              <a:defRPr sz="2400">
                <a:solidFill>
                  <a:schemeClr val="tx1"/>
                </a:solidFill>
                <a:latin typeface="Times New Roman" panose="02020603050405020304" pitchFamily="18" charset="0"/>
              </a:defRPr>
            </a:lvl6pPr>
            <a:lvl7pPr marL="2560638" defTabSz="822325" eaLnBrk="0" fontAlgn="base" hangingPunct="0">
              <a:spcBef>
                <a:spcPct val="0"/>
              </a:spcBef>
              <a:spcAft>
                <a:spcPct val="0"/>
              </a:spcAft>
              <a:defRPr sz="2400">
                <a:solidFill>
                  <a:schemeClr val="tx1"/>
                </a:solidFill>
                <a:latin typeface="Times New Roman" panose="02020603050405020304" pitchFamily="18" charset="0"/>
              </a:defRPr>
            </a:lvl7pPr>
            <a:lvl8pPr marL="3017838" defTabSz="822325" eaLnBrk="0" fontAlgn="base" hangingPunct="0">
              <a:spcBef>
                <a:spcPct val="0"/>
              </a:spcBef>
              <a:spcAft>
                <a:spcPct val="0"/>
              </a:spcAft>
              <a:defRPr sz="2400">
                <a:solidFill>
                  <a:schemeClr val="tx1"/>
                </a:solidFill>
                <a:latin typeface="Times New Roman" panose="02020603050405020304" pitchFamily="18" charset="0"/>
              </a:defRPr>
            </a:lvl8pPr>
            <a:lvl9pPr marL="3475038" defTabSz="822325"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sz="2200" baseline="30000">
                <a:solidFill>
                  <a:srgbClr val="000000"/>
                </a:solidFill>
                <a:latin typeface="Gill Sans" pitchFamily="48" charset="0"/>
                <a:ea typeface="ヒラギノ角ゴ Pro W3" pitchFamily="48" charset="-128"/>
                <a:sym typeface="Symbol" panose="05050102010706020507" pitchFamily="18" charset="2"/>
              </a:rPr>
              <a:t></a:t>
            </a:r>
            <a:endParaRPr lang="en-US" altLang="en-US" sz="2200">
              <a:solidFill>
                <a:srgbClr val="000000"/>
              </a:solidFill>
              <a:latin typeface="Gill Sans" pitchFamily="48" charset="0"/>
              <a:ea typeface="ヒラギノ角ゴ Pro W3" pitchFamily="48" charset="-128"/>
              <a:sym typeface="Gill Sans" pitchFamily="48" charset="0"/>
            </a:endParaRPr>
          </a:p>
        </p:txBody>
      </p:sp>
      <p:pic>
        <p:nvPicPr>
          <p:cNvPr id="872463" name="PRS Question Icon" descr="PRS Question Icon"/>
          <p:cNvPicPr>
            <a:picLocks noChangeAspect="1" noChangeArrowheads="1"/>
          </p:cNvPicPr>
          <p:nvPr>
            <p:custDataLst>
              <p:tags r:id="rId1"/>
            </p:custDataLst>
          </p:nvPr>
        </p:nvPicPr>
        <p:blipFill>
          <a:blip r:embed="rId7">
            <a:extLst>
              <a:ext uri="{28A0092B-C50C-407E-A947-70E740481C1C}">
                <a14:useLocalDpi xmlns:a14="http://schemas.microsoft.com/office/drawing/2010/main" val="0"/>
              </a:ext>
            </a:extLst>
          </a:blip>
          <a:srcRect/>
          <a:stretch>
            <a:fillRect/>
          </a:stretch>
        </p:blipFill>
        <p:spPr bwMode="auto">
          <a:xfrm>
            <a:off x="8624888" y="87313"/>
            <a:ext cx="406400" cy="40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75122881"/>
      </p:ext>
    </p:ext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44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6725" y="422275"/>
            <a:ext cx="1412875" cy="247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74501" name="Rectangle 5"/>
          <p:cNvSpPr>
            <a:spLocks/>
          </p:cNvSpPr>
          <p:nvPr/>
        </p:nvSpPr>
        <p:spPr bwMode="auto">
          <a:xfrm>
            <a:off x="520960" y="820236"/>
            <a:ext cx="6103938"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marL="407988" indent="-407988" algn="l" defTabSz="822325">
              <a:defRPr sz="2400">
                <a:solidFill>
                  <a:schemeClr val="tx1"/>
                </a:solidFill>
                <a:latin typeface="Times New Roman" panose="02020603050405020304" pitchFamily="18" charset="0"/>
              </a:defRPr>
            </a:lvl1pPr>
            <a:lvl2pPr marL="511175" algn="l" defTabSz="822325">
              <a:defRPr sz="2400">
                <a:solidFill>
                  <a:schemeClr val="tx1"/>
                </a:solidFill>
                <a:latin typeface="Times New Roman" panose="02020603050405020304" pitchFamily="18" charset="0"/>
              </a:defRPr>
            </a:lvl2pPr>
            <a:lvl3pPr marL="822325" algn="l" defTabSz="822325">
              <a:defRPr sz="2400">
                <a:solidFill>
                  <a:schemeClr val="tx1"/>
                </a:solidFill>
                <a:latin typeface="Times New Roman" panose="02020603050405020304" pitchFamily="18" charset="0"/>
              </a:defRPr>
            </a:lvl3pPr>
            <a:lvl4pPr marL="1235075" algn="l" defTabSz="822325">
              <a:defRPr sz="2400">
                <a:solidFill>
                  <a:schemeClr val="tx1"/>
                </a:solidFill>
                <a:latin typeface="Times New Roman" panose="02020603050405020304" pitchFamily="18" charset="0"/>
              </a:defRPr>
            </a:lvl4pPr>
            <a:lvl5pPr marL="1646238" algn="l" defTabSz="822325">
              <a:defRPr sz="2400">
                <a:solidFill>
                  <a:schemeClr val="tx1"/>
                </a:solidFill>
                <a:latin typeface="Times New Roman" panose="02020603050405020304" pitchFamily="18" charset="0"/>
              </a:defRPr>
            </a:lvl5pPr>
            <a:lvl6pPr marL="2103438" defTabSz="822325" eaLnBrk="0" fontAlgn="base" hangingPunct="0">
              <a:spcBef>
                <a:spcPct val="0"/>
              </a:spcBef>
              <a:spcAft>
                <a:spcPct val="0"/>
              </a:spcAft>
              <a:defRPr sz="2400">
                <a:solidFill>
                  <a:schemeClr val="tx1"/>
                </a:solidFill>
                <a:latin typeface="Times New Roman" panose="02020603050405020304" pitchFamily="18" charset="0"/>
              </a:defRPr>
            </a:lvl6pPr>
            <a:lvl7pPr marL="2560638" defTabSz="822325" eaLnBrk="0" fontAlgn="base" hangingPunct="0">
              <a:spcBef>
                <a:spcPct val="0"/>
              </a:spcBef>
              <a:spcAft>
                <a:spcPct val="0"/>
              </a:spcAft>
              <a:defRPr sz="2400">
                <a:solidFill>
                  <a:schemeClr val="tx1"/>
                </a:solidFill>
                <a:latin typeface="Times New Roman" panose="02020603050405020304" pitchFamily="18" charset="0"/>
              </a:defRPr>
            </a:lvl7pPr>
            <a:lvl8pPr marL="3017838" defTabSz="822325" eaLnBrk="0" fontAlgn="base" hangingPunct="0">
              <a:spcBef>
                <a:spcPct val="0"/>
              </a:spcBef>
              <a:spcAft>
                <a:spcPct val="0"/>
              </a:spcAft>
              <a:defRPr sz="2400">
                <a:solidFill>
                  <a:schemeClr val="tx1"/>
                </a:solidFill>
                <a:latin typeface="Times New Roman" panose="02020603050405020304" pitchFamily="18" charset="0"/>
              </a:defRPr>
            </a:lvl8pPr>
            <a:lvl9pPr marL="3475038" defTabSz="822325"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2200" dirty="0">
                <a:latin typeface="Arial" panose="020B0604020202020204" pitchFamily="34" charset="0"/>
              </a:rPr>
              <a:t>	Which of the vectors below best represents the difference </a:t>
            </a:r>
            <a:r>
              <a:rPr lang="en-US" altLang="en-US" sz="2200" i="1" dirty="0"/>
              <a:t>Q</a:t>
            </a:r>
            <a:r>
              <a:rPr lang="en-US" altLang="en-US" sz="2200" dirty="0">
                <a:latin typeface="Arial" panose="020B0604020202020204" pitchFamily="34" charset="0"/>
              </a:rPr>
              <a:t> – </a:t>
            </a:r>
            <a:r>
              <a:rPr lang="en-US" altLang="en-US" sz="2200" i="1" dirty="0"/>
              <a:t>P</a:t>
            </a:r>
            <a:r>
              <a:rPr lang="en-US" altLang="en-US" sz="2200" dirty="0">
                <a:latin typeface="Arial" panose="020B0604020202020204" pitchFamily="34" charset="0"/>
              </a:rPr>
              <a:t>?  </a:t>
            </a:r>
          </a:p>
        </p:txBody>
      </p:sp>
      <p:sp>
        <p:nvSpPr>
          <p:cNvPr id="874504" name="Rectangle 8"/>
          <p:cNvSpPr>
            <a:spLocks/>
          </p:cNvSpPr>
          <p:nvPr/>
        </p:nvSpPr>
        <p:spPr bwMode="auto">
          <a:xfrm>
            <a:off x="581025" y="138113"/>
            <a:ext cx="4606925" cy="469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63500" dir="2700000" algn="ctr" rotWithShape="0">
                    <a:schemeClr val="bg2">
                      <a:alpha val="70000"/>
                    </a:schemeClr>
                  </a:outerShdw>
                </a:effectLst>
              </a14:hiddenEffects>
            </a:ext>
          </a:extLst>
        </p:spPr>
        <p:txBody>
          <a:bodyPr lIns="0" tIns="0" rIns="0" bIns="0"/>
          <a:lstStyle>
            <a:lvl1pPr algn="l" defTabSz="822325">
              <a:defRPr sz="2400">
                <a:solidFill>
                  <a:schemeClr val="tx1"/>
                </a:solidFill>
                <a:latin typeface="Times New Roman" panose="02020603050405020304" pitchFamily="18" charset="0"/>
              </a:defRPr>
            </a:lvl1pPr>
            <a:lvl2pPr marL="411163" algn="l" defTabSz="822325">
              <a:defRPr sz="2400">
                <a:solidFill>
                  <a:schemeClr val="tx1"/>
                </a:solidFill>
                <a:latin typeface="Times New Roman" panose="02020603050405020304" pitchFamily="18" charset="0"/>
              </a:defRPr>
            </a:lvl2pPr>
            <a:lvl3pPr marL="822325" algn="l" defTabSz="822325">
              <a:defRPr sz="2400">
                <a:solidFill>
                  <a:schemeClr val="tx1"/>
                </a:solidFill>
                <a:latin typeface="Times New Roman" panose="02020603050405020304" pitchFamily="18" charset="0"/>
              </a:defRPr>
            </a:lvl3pPr>
            <a:lvl4pPr marL="1235075" algn="l" defTabSz="822325">
              <a:defRPr sz="2400">
                <a:solidFill>
                  <a:schemeClr val="tx1"/>
                </a:solidFill>
                <a:latin typeface="Times New Roman" panose="02020603050405020304" pitchFamily="18" charset="0"/>
              </a:defRPr>
            </a:lvl4pPr>
            <a:lvl5pPr marL="1646238" algn="l" defTabSz="822325">
              <a:defRPr sz="2400">
                <a:solidFill>
                  <a:schemeClr val="tx1"/>
                </a:solidFill>
                <a:latin typeface="Times New Roman" panose="02020603050405020304" pitchFamily="18" charset="0"/>
              </a:defRPr>
            </a:lvl5pPr>
            <a:lvl6pPr marL="2103438" defTabSz="822325" eaLnBrk="0" fontAlgn="base" hangingPunct="0">
              <a:spcBef>
                <a:spcPct val="0"/>
              </a:spcBef>
              <a:spcAft>
                <a:spcPct val="0"/>
              </a:spcAft>
              <a:defRPr sz="2400">
                <a:solidFill>
                  <a:schemeClr val="tx1"/>
                </a:solidFill>
                <a:latin typeface="Times New Roman" panose="02020603050405020304" pitchFamily="18" charset="0"/>
              </a:defRPr>
            </a:lvl6pPr>
            <a:lvl7pPr marL="2560638" defTabSz="822325" eaLnBrk="0" fontAlgn="base" hangingPunct="0">
              <a:spcBef>
                <a:spcPct val="0"/>
              </a:spcBef>
              <a:spcAft>
                <a:spcPct val="0"/>
              </a:spcAft>
              <a:defRPr sz="2400">
                <a:solidFill>
                  <a:schemeClr val="tx1"/>
                </a:solidFill>
                <a:latin typeface="Times New Roman" panose="02020603050405020304" pitchFamily="18" charset="0"/>
              </a:defRPr>
            </a:lvl7pPr>
            <a:lvl8pPr marL="3017838" defTabSz="822325" eaLnBrk="0" fontAlgn="base" hangingPunct="0">
              <a:spcBef>
                <a:spcPct val="0"/>
              </a:spcBef>
              <a:spcAft>
                <a:spcPct val="0"/>
              </a:spcAft>
              <a:defRPr sz="2400">
                <a:solidFill>
                  <a:schemeClr val="tx1"/>
                </a:solidFill>
                <a:latin typeface="Times New Roman" panose="02020603050405020304" pitchFamily="18" charset="0"/>
              </a:defRPr>
            </a:lvl8pPr>
            <a:lvl9pPr marL="3475038" defTabSz="822325"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3000">
                <a:solidFill>
                  <a:srgbClr val="662A6D"/>
                </a:solidFill>
                <a:latin typeface="Arial" panose="020B0604020202020204" pitchFamily="34" charset="0"/>
              </a:rPr>
              <a:t>Answer</a:t>
            </a:r>
          </a:p>
        </p:txBody>
      </p:sp>
      <p:sp>
        <p:nvSpPr>
          <p:cNvPr id="874515" name="Rectangle 19"/>
          <p:cNvSpPr>
            <a:spLocks/>
          </p:cNvSpPr>
          <p:nvPr/>
        </p:nvSpPr>
        <p:spPr bwMode="auto">
          <a:xfrm>
            <a:off x="2686050" y="985838"/>
            <a:ext cx="352425" cy="311150"/>
          </a:xfrm>
          <a:prstGeom prst="rect">
            <a:avLst/>
          </a:prstGeom>
          <a:noFill/>
          <a:ln>
            <a:noFill/>
          </a:ln>
          <a:effectLst/>
          <a:extLst>
            <a:ext uri="{909E8E84-426E-40DD-AFC4-6F175D3DCCD1}">
              <a14:hiddenFill xmlns:a14="http://schemas.microsoft.com/office/drawing/2010/main">
                <a:blipFill dpi="0" rotWithShape="0">
                  <a:blip r:embed="rId4"/>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296" tIns="41148" rIns="82296" bIns="41148">
            <a:spAutoFit/>
          </a:bodyPr>
          <a:lstStyle>
            <a:lvl1pPr algn="l" defTabSz="822325">
              <a:defRPr sz="2400">
                <a:solidFill>
                  <a:schemeClr val="tx1"/>
                </a:solidFill>
                <a:latin typeface="Times New Roman" panose="02020603050405020304" pitchFamily="18" charset="0"/>
              </a:defRPr>
            </a:lvl1pPr>
            <a:lvl2pPr marL="411163" algn="l" defTabSz="822325">
              <a:defRPr sz="2400">
                <a:solidFill>
                  <a:schemeClr val="tx1"/>
                </a:solidFill>
                <a:latin typeface="Times New Roman" panose="02020603050405020304" pitchFamily="18" charset="0"/>
              </a:defRPr>
            </a:lvl2pPr>
            <a:lvl3pPr marL="822325" algn="l" defTabSz="822325">
              <a:defRPr sz="2400">
                <a:solidFill>
                  <a:schemeClr val="tx1"/>
                </a:solidFill>
                <a:latin typeface="Times New Roman" panose="02020603050405020304" pitchFamily="18" charset="0"/>
              </a:defRPr>
            </a:lvl3pPr>
            <a:lvl4pPr marL="1235075" algn="l" defTabSz="822325">
              <a:defRPr sz="2400">
                <a:solidFill>
                  <a:schemeClr val="tx1"/>
                </a:solidFill>
                <a:latin typeface="Times New Roman" panose="02020603050405020304" pitchFamily="18" charset="0"/>
              </a:defRPr>
            </a:lvl4pPr>
            <a:lvl5pPr marL="1646238" algn="l" defTabSz="822325">
              <a:defRPr sz="2400">
                <a:solidFill>
                  <a:schemeClr val="tx1"/>
                </a:solidFill>
                <a:latin typeface="Times New Roman" panose="02020603050405020304" pitchFamily="18" charset="0"/>
              </a:defRPr>
            </a:lvl5pPr>
            <a:lvl6pPr marL="2103438" defTabSz="822325" eaLnBrk="0" fontAlgn="base" hangingPunct="0">
              <a:spcBef>
                <a:spcPct val="0"/>
              </a:spcBef>
              <a:spcAft>
                <a:spcPct val="0"/>
              </a:spcAft>
              <a:defRPr sz="2400">
                <a:solidFill>
                  <a:schemeClr val="tx1"/>
                </a:solidFill>
                <a:latin typeface="Times New Roman" panose="02020603050405020304" pitchFamily="18" charset="0"/>
              </a:defRPr>
            </a:lvl6pPr>
            <a:lvl7pPr marL="2560638" defTabSz="822325" eaLnBrk="0" fontAlgn="base" hangingPunct="0">
              <a:spcBef>
                <a:spcPct val="0"/>
              </a:spcBef>
              <a:spcAft>
                <a:spcPct val="0"/>
              </a:spcAft>
              <a:defRPr sz="2400">
                <a:solidFill>
                  <a:schemeClr val="tx1"/>
                </a:solidFill>
                <a:latin typeface="Times New Roman" panose="02020603050405020304" pitchFamily="18" charset="0"/>
              </a:defRPr>
            </a:lvl7pPr>
            <a:lvl8pPr marL="3017838" defTabSz="822325" eaLnBrk="0" fontAlgn="base" hangingPunct="0">
              <a:spcBef>
                <a:spcPct val="0"/>
              </a:spcBef>
              <a:spcAft>
                <a:spcPct val="0"/>
              </a:spcAft>
              <a:defRPr sz="2400">
                <a:solidFill>
                  <a:schemeClr val="tx1"/>
                </a:solidFill>
                <a:latin typeface="Times New Roman" panose="02020603050405020304" pitchFamily="18" charset="0"/>
              </a:defRPr>
            </a:lvl8pPr>
            <a:lvl9pPr marL="3475038" defTabSz="822325"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sz="2200" baseline="30000">
                <a:solidFill>
                  <a:srgbClr val="000000"/>
                </a:solidFill>
                <a:latin typeface="Gill Sans" pitchFamily="48" charset="0"/>
                <a:ea typeface="ヒラギノ角ゴ Pro W3" pitchFamily="48" charset="-128"/>
                <a:sym typeface="Symbol" panose="05050102010706020507" pitchFamily="18" charset="2"/>
              </a:rPr>
              <a:t></a:t>
            </a:r>
            <a:endParaRPr lang="en-US" altLang="en-US" sz="2200">
              <a:solidFill>
                <a:srgbClr val="000000"/>
              </a:solidFill>
              <a:latin typeface="Gill Sans" pitchFamily="48" charset="0"/>
              <a:ea typeface="ヒラギノ角ゴ Pro W3" pitchFamily="48" charset="-128"/>
              <a:sym typeface="Gill Sans" pitchFamily="48" charset="0"/>
            </a:endParaRPr>
          </a:p>
        </p:txBody>
      </p:sp>
      <p:sp>
        <p:nvSpPr>
          <p:cNvPr id="874516" name="Rectangle 20"/>
          <p:cNvSpPr>
            <a:spLocks/>
          </p:cNvSpPr>
          <p:nvPr/>
        </p:nvSpPr>
        <p:spPr bwMode="auto">
          <a:xfrm>
            <a:off x="3168650" y="985838"/>
            <a:ext cx="352425" cy="311150"/>
          </a:xfrm>
          <a:prstGeom prst="rect">
            <a:avLst/>
          </a:prstGeom>
          <a:noFill/>
          <a:ln>
            <a:noFill/>
          </a:ln>
          <a:effectLst/>
          <a:extLst>
            <a:ext uri="{909E8E84-426E-40DD-AFC4-6F175D3DCCD1}">
              <a14:hiddenFill xmlns:a14="http://schemas.microsoft.com/office/drawing/2010/main">
                <a:blipFill dpi="0" rotWithShape="0">
                  <a:blip r:embed="rId4"/>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296" tIns="41148" rIns="82296" bIns="41148">
            <a:spAutoFit/>
          </a:bodyPr>
          <a:lstStyle>
            <a:lvl1pPr algn="l" defTabSz="822325">
              <a:defRPr sz="2400">
                <a:solidFill>
                  <a:schemeClr val="tx1"/>
                </a:solidFill>
                <a:latin typeface="Times New Roman" panose="02020603050405020304" pitchFamily="18" charset="0"/>
              </a:defRPr>
            </a:lvl1pPr>
            <a:lvl2pPr marL="411163" algn="l" defTabSz="822325">
              <a:defRPr sz="2400">
                <a:solidFill>
                  <a:schemeClr val="tx1"/>
                </a:solidFill>
                <a:latin typeface="Times New Roman" panose="02020603050405020304" pitchFamily="18" charset="0"/>
              </a:defRPr>
            </a:lvl2pPr>
            <a:lvl3pPr marL="822325" algn="l" defTabSz="822325">
              <a:defRPr sz="2400">
                <a:solidFill>
                  <a:schemeClr val="tx1"/>
                </a:solidFill>
                <a:latin typeface="Times New Roman" panose="02020603050405020304" pitchFamily="18" charset="0"/>
              </a:defRPr>
            </a:lvl3pPr>
            <a:lvl4pPr marL="1235075" algn="l" defTabSz="822325">
              <a:defRPr sz="2400">
                <a:solidFill>
                  <a:schemeClr val="tx1"/>
                </a:solidFill>
                <a:latin typeface="Times New Roman" panose="02020603050405020304" pitchFamily="18" charset="0"/>
              </a:defRPr>
            </a:lvl4pPr>
            <a:lvl5pPr marL="1646238" algn="l" defTabSz="822325">
              <a:defRPr sz="2400">
                <a:solidFill>
                  <a:schemeClr val="tx1"/>
                </a:solidFill>
                <a:latin typeface="Times New Roman" panose="02020603050405020304" pitchFamily="18" charset="0"/>
              </a:defRPr>
            </a:lvl5pPr>
            <a:lvl6pPr marL="2103438" defTabSz="822325" eaLnBrk="0" fontAlgn="base" hangingPunct="0">
              <a:spcBef>
                <a:spcPct val="0"/>
              </a:spcBef>
              <a:spcAft>
                <a:spcPct val="0"/>
              </a:spcAft>
              <a:defRPr sz="2400">
                <a:solidFill>
                  <a:schemeClr val="tx1"/>
                </a:solidFill>
                <a:latin typeface="Times New Roman" panose="02020603050405020304" pitchFamily="18" charset="0"/>
              </a:defRPr>
            </a:lvl6pPr>
            <a:lvl7pPr marL="2560638" defTabSz="822325" eaLnBrk="0" fontAlgn="base" hangingPunct="0">
              <a:spcBef>
                <a:spcPct val="0"/>
              </a:spcBef>
              <a:spcAft>
                <a:spcPct val="0"/>
              </a:spcAft>
              <a:defRPr sz="2400">
                <a:solidFill>
                  <a:schemeClr val="tx1"/>
                </a:solidFill>
                <a:latin typeface="Times New Roman" panose="02020603050405020304" pitchFamily="18" charset="0"/>
              </a:defRPr>
            </a:lvl7pPr>
            <a:lvl8pPr marL="3017838" defTabSz="822325" eaLnBrk="0" fontAlgn="base" hangingPunct="0">
              <a:spcBef>
                <a:spcPct val="0"/>
              </a:spcBef>
              <a:spcAft>
                <a:spcPct val="0"/>
              </a:spcAft>
              <a:defRPr sz="2400">
                <a:solidFill>
                  <a:schemeClr val="tx1"/>
                </a:solidFill>
                <a:latin typeface="Times New Roman" panose="02020603050405020304" pitchFamily="18" charset="0"/>
              </a:defRPr>
            </a:lvl8pPr>
            <a:lvl9pPr marL="3475038" defTabSz="822325"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sz="2200" baseline="30000">
                <a:solidFill>
                  <a:srgbClr val="000000"/>
                </a:solidFill>
                <a:latin typeface="Gill Sans" pitchFamily="48" charset="0"/>
                <a:ea typeface="ヒラギノ角ゴ Pro W3" pitchFamily="48" charset="-128"/>
                <a:sym typeface="Symbol" panose="05050102010706020507" pitchFamily="18" charset="2"/>
              </a:rPr>
              <a:t></a:t>
            </a:r>
            <a:endParaRPr lang="en-US" altLang="en-US" sz="2200">
              <a:solidFill>
                <a:srgbClr val="000000"/>
              </a:solidFill>
              <a:latin typeface="Gill Sans" pitchFamily="48" charset="0"/>
              <a:ea typeface="ヒラギノ角ゴ Pro W3" pitchFamily="48" charset="-128"/>
              <a:sym typeface="Gill Sans" pitchFamily="48" charset="0"/>
            </a:endParaRPr>
          </a:p>
        </p:txBody>
      </p:sp>
      <p:sp>
        <p:nvSpPr>
          <p:cNvPr id="874517" name="Rectangle 21"/>
          <p:cNvSpPr>
            <a:spLocks/>
          </p:cNvSpPr>
          <p:nvPr/>
        </p:nvSpPr>
        <p:spPr bwMode="auto">
          <a:xfrm>
            <a:off x="8151813" y="6524625"/>
            <a:ext cx="965200" cy="295275"/>
          </a:xfrm>
          <a:prstGeom prst="rect">
            <a:avLst/>
          </a:prstGeom>
          <a:noFill/>
          <a:ln>
            <a:noFill/>
          </a:ln>
          <a:effectLst/>
          <a:extLst>
            <a:ext uri="{909E8E84-426E-40DD-AFC4-6F175D3DCCD1}">
              <a14:hiddenFill xmlns:a14="http://schemas.microsoft.com/office/drawing/2010/main">
                <a:blipFill dpi="0" rotWithShape="0">
                  <a:blip r:embed="rId4"/>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296" tIns="41148" rIns="82296" bIns="41148">
            <a:spAutoFit/>
          </a:bodyPr>
          <a:lstStyle>
            <a:lvl1pPr algn="l" defTabSz="822325">
              <a:defRPr sz="2400">
                <a:solidFill>
                  <a:schemeClr val="tx1"/>
                </a:solidFill>
                <a:latin typeface="Times New Roman" panose="02020603050405020304" pitchFamily="18" charset="0"/>
              </a:defRPr>
            </a:lvl1pPr>
            <a:lvl2pPr marL="411163" algn="l" defTabSz="822325">
              <a:defRPr sz="2400">
                <a:solidFill>
                  <a:schemeClr val="tx1"/>
                </a:solidFill>
                <a:latin typeface="Times New Roman" panose="02020603050405020304" pitchFamily="18" charset="0"/>
              </a:defRPr>
            </a:lvl2pPr>
            <a:lvl3pPr marL="822325" algn="l" defTabSz="822325">
              <a:defRPr sz="2400">
                <a:solidFill>
                  <a:schemeClr val="tx1"/>
                </a:solidFill>
                <a:latin typeface="Times New Roman" panose="02020603050405020304" pitchFamily="18" charset="0"/>
              </a:defRPr>
            </a:lvl3pPr>
            <a:lvl4pPr marL="1235075" algn="l" defTabSz="822325">
              <a:defRPr sz="2400">
                <a:solidFill>
                  <a:schemeClr val="tx1"/>
                </a:solidFill>
                <a:latin typeface="Times New Roman" panose="02020603050405020304" pitchFamily="18" charset="0"/>
              </a:defRPr>
            </a:lvl4pPr>
            <a:lvl5pPr marL="1646238" algn="l" defTabSz="822325">
              <a:defRPr sz="2400">
                <a:solidFill>
                  <a:schemeClr val="tx1"/>
                </a:solidFill>
                <a:latin typeface="Times New Roman" panose="02020603050405020304" pitchFamily="18" charset="0"/>
              </a:defRPr>
            </a:lvl5pPr>
            <a:lvl6pPr marL="2103438" defTabSz="822325" eaLnBrk="0" fontAlgn="base" hangingPunct="0">
              <a:spcBef>
                <a:spcPct val="0"/>
              </a:spcBef>
              <a:spcAft>
                <a:spcPct val="0"/>
              </a:spcAft>
              <a:defRPr sz="2400">
                <a:solidFill>
                  <a:schemeClr val="tx1"/>
                </a:solidFill>
                <a:latin typeface="Times New Roman" panose="02020603050405020304" pitchFamily="18" charset="0"/>
              </a:defRPr>
            </a:lvl6pPr>
            <a:lvl7pPr marL="2560638" defTabSz="822325" eaLnBrk="0" fontAlgn="base" hangingPunct="0">
              <a:spcBef>
                <a:spcPct val="0"/>
              </a:spcBef>
              <a:spcAft>
                <a:spcPct val="0"/>
              </a:spcAft>
              <a:defRPr sz="2400">
                <a:solidFill>
                  <a:schemeClr val="tx1"/>
                </a:solidFill>
                <a:latin typeface="Times New Roman" panose="02020603050405020304" pitchFamily="18" charset="0"/>
              </a:defRPr>
            </a:lvl7pPr>
            <a:lvl8pPr marL="3017838" defTabSz="822325" eaLnBrk="0" fontAlgn="base" hangingPunct="0">
              <a:spcBef>
                <a:spcPct val="0"/>
              </a:spcBef>
              <a:spcAft>
                <a:spcPct val="0"/>
              </a:spcAft>
              <a:defRPr sz="2400">
                <a:solidFill>
                  <a:schemeClr val="tx1"/>
                </a:solidFill>
                <a:latin typeface="Times New Roman" panose="02020603050405020304" pitchFamily="18" charset="0"/>
              </a:defRPr>
            </a:lvl8pPr>
            <a:lvl9pPr marL="3475038" defTabSz="822325"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en-US" altLang="en-US" sz="1400">
                <a:solidFill>
                  <a:srgbClr val="000000"/>
                </a:solidFill>
                <a:latin typeface="Arial" panose="020B0604020202020204" pitchFamily="34" charset="0"/>
              </a:rPr>
              <a:t>Slide 3-21</a:t>
            </a:r>
          </a:p>
        </p:txBody>
      </p:sp>
      <p:sp>
        <p:nvSpPr>
          <p:cNvPr id="874518" name="Rectangle 22"/>
          <p:cNvSpPr>
            <a:spLocks/>
          </p:cNvSpPr>
          <p:nvPr/>
        </p:nvSpPr>
        <p:spPr bwMode="auto">
          <a:xfrm>
            <a:off x="4340225" y="6041523"/>
            <a:ext cx="263525" cy="274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63500" dir="2700000" algn="ctr" rotWithShape="0">
                    <a:schemeClr val="bg2">
                      <a:alpha val="70000"/>
                    </a:schemeClr>
                  </a:outerShdw>
                </a:effectLst>
              </a14:hiddenEffects>
            </a:ext>
          </a:extLst>
        </p:spPr>
        <p:txBody>
          <a:bodyPr lIns="0" tIns="0" rIns="0" bIns="0"/>
          <a:lstStyle>
            <a:lvl1pPr algn="l" defTabSz="822325">
              <a:defRPr sz="2400">
                <a:solidFill>
                  <a:schemeClr val="tx1"/>
                </a:solidFill>
                <a:latin typeface="Times New Roman" panose="02020603050405020304" pitchFamily="18" charset="0"/>
              </a:defRPr>
            </a:lvl1pPr>
            <a:lvl2pPr marL="411163" algn="l" defTabSz="822325">
              <a:defRPr sz="2400">
                <a:solidFill>
                  <a:schemeClr val="tx1"/>
                </a:solidFill>
                <a:latin typeface="Times New Roman" panose="02020603050405020304" pitchFamily="18" charset="0"/>
              </a:defRPr>
            </a:lvl2pPr>
            <a:lvl3pPr marL="822325" algn="l" defTabSz="822325">
              <a:defRPr sz="2400">
                <a:solidFill>
                  <a:schemeClr val="tx1"/>
                </a:solidFill>
                <a:latin typeface="Times New Roman" panose="02020603050405020304" pitchFamily="18" charset="0"/>
              </a:defRPr>
            </a:lvl3pPr>
            <a:lvl4pPr marL="1235075" algn="l" defTabSz="822325">
              <a:defRPr sz="2400">
                <a:solidFill>
                  <a:schemeClr val="tx1"/>
                </a:solidFill>
                <a:latin typeface="Times New Roman" panose="02020603050405020304" pitchFamily="18" charset="0"/>
              </a:defRPr>
            </a:lvl4pPr>
            <a:lvl5pPr marL="1646238" algn="l" defTabSz="822325">
              <a:defRPr sz="2400">
                <a:solidFill>
                  <a:schemeClr val="tx1"/>
                </a:solidFill>
                <a:latin typeface="Times New Roman" panose="02020603050405020304" pitchFamily="18" charset="0"/>
              </a:defRPr>
            </a:lvl5pPr>
            <a:lvl6pPr marL="2103438" defTabSz="822325" eaLnBrk="0" fontAlgn="base" hangingPunct="0">
              <a:spcBef>
                <a:spcPct val="0"/>
              </a:spcBef>
              <a:spcAft>
                <a:spcPct val="0"/>
              </a:spcAft>
              <a:defRPr sz="2400">
                <a:solidFill>
                  <a:schemeClr val="tx1"/>
                </a:solidFill>
                <a:latin typeface="Times New Roman" panose="02020603050405020304" pitchFamily="18" charset="0"/>
              </a:defRPr>
            </a:lvl6pPr>
            <a:lvl7pPr marL="2560638" defTabSz="822325" eaLnBrk="0" fontAlgn="base" hangingPunct="0">
              <a:spcBef>
                <a:spcPct val="0"/>
              </a:spcBef>
              <a:spcAft>
                <a:spcPct val="0"/>
              </a:spcAft>
              <a:defRPr sz="2400">
                <a:solidFill>
                  <a:schemeClr val="tx1"/>
                </a:solidFill>
                <a:latin typeface="Times New Roman" panose="02020603050405020304" pitchFamily="18" charset="0"/>
              </a:defRPr>
            </a:lvl7pPr>
            <a:lvl8pPr marL="3017838" defTabSz="822325" eaLnBrk="0" fontAlgn="base" hangingPunct="0">
              <a:spcBef>
                <a:spcPct val="0"/>
              </a:spcBef>
              <a:spcAft>
                <a:spcPct val="0"/>
              </a:spcAft>
              <a:defRPr sz="2400">
                <a:solidFill>
                  <a:schemeClr val="tx1"/>
                </a:solidFill>
                <a:latin typeface="Times New Roman" panose="02020603050405020304" pitchFamily="18" charset="0"/>
              </a:defRPr>
            </a:lvl8pPr>
            <a:lvl9pPr marL="3475038" defTabSz="822325"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500" b="1">
                <a:solidFill>
                  <a:srgbClr val="662A6D"/>
                </a:solidFill>
                <a:latin typeface="Arial" panose="020B0604020202020204" pitchFamily="34" charset="0"/>
              </a:rPr>
              <a:t>C.</a:t>
            </a:r>
          </a:p>
        </p:txBody>
      </p:sp>
      <p:pic>
        <p:nvPicPr>
          <p:cNvPr id="874520" name="Picture 2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3736473"/>
            <a:ext cx="6103938" cy="2487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74521" name="Picture 25"/>
          <p:cNvPicPr>
            <a:picLocks noChangeAspect="1" noChangeArrowheads="1"/>
          </p:cNvPicPr>
          <p:nvPr/>
        </p:nvPicPr>
        <p:blipFill>
          <a:blip r:embed="rId6">
            <a:extLst>
              <a:ext uri="{28A0092B-C50C-407E-A947-70E740481C1C}">
                <a14:useLocalDpi xmlns:a14="http://schemas.microsoft.com/office/drawing/2010/main" val="0"/>
              </a:ext>
            </a:extLst>
          </a:blip>
          <a:srcRect l="34694" t="12381" r="46632" b="13593"/>
          <a:stretch>
            <a:fillRect/>
          </a:stretch>
        </p:blipFill>
        <p:spPr bwMode="auto">
          <a:xfrm flipV="1">
            <a:off x="3765550" y="4095248"/>
            <a:ext cx="1139825" cy="184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74524" name="AutoShape 28"/>
          <p:cNvSpPr>
            <a:spLocks noChangeArrowheads="1"/>
          </p:cNvSpPr>
          <p:nvPr/>
        </p:nvSpPr>
        <p:spPr bwMode="auto">
          <a:xfrm rot="-9477">
            <a:off x="4037013" y="4063498"/>
            <a:ext cx="601662" cy="1927225"/>
          </a:xfrm>
          <a:prstGeom prst="roundRect">
            <a:avLst>
              <a:gd name="adj" fmla="val 16667"/>
            </a:avLst>
          </a:prstGeom>
          <a:noFill/>
          <a:ln w="25400">
            <a:solidFill>
              <a:srgbClr val="73307D"/>
            </a:solidFill>
            <a:round/>
            <a:headEnd/>
            <a:tailEnd/>
          </a:ln>
          <a:effectLst/>
          <a:extLst>
            <a:ext uri="{909E8E84-426E-40DD-AFC4-6F175D3DCCD1}">
              <a14:hiddenFill xmlns:a14="http://schemas.microsoft.com/office/drawing/2010/main">
                <a:solidFill>
                  <a:srgbClr val="73307D">
                    <a:alpha val="25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cxnSp>
        <p:nvCxnSpPr>
          <p:cNvPr id="12" name="Straight Arrow Connector 11"/>
          <p:cNvCxnSpPr/>
          <p:nvPr/>
        </p:nvCxnSpPr>
        <p:spPr>
          <a:xfrm flipH="1">
            <a:off x="5619750" y="2272903"/>
            <a:ext cx="1206500" cy="1678279"/>
          </a:xfrm>
          <a:prstGeom prst="straightConnector1">
            <a:avLst/>
          </a:prstGeom>
          <a:ln>
            <a:solidFill>
              <a:schemeClr val="accent1"/>
            </a:solidFill>
            <a:tailEnd type="triangle"/>
          </a:ln>
        </p:spPr>
        <p:style>
          <a:lnRef idx="3">
            <a:schemeClr val="accent1"/>
          </a:lnRef>
          <a:fillRef idx="0">
            <a:schemeClr val="accent1"/>
          </a:fillRef>
          <a:effectRef idx="2">
            <a:schemeClr val="accent1"/>
          </a:effectRef>
          <a:fontRef idx="minor">
            <a:schemeClr val="tx1"/>
          </a:fontRef>
        </p:style>
      </p:cxnSp>
      <p:cxnSp>
        <p:nvCxnSpPr>
          <p:cNvPr id="13" name="Straight Arrow Connector 12"/>
          <p:cNvCxnSpPr/>
          <p:nvPr/>
        </p:nvCxnSpPr>
        <p:spPr>
          <a:xfrm>
            <a:off x="6841058" y="2272903"/>
            <a:ext cx="68262" cy="2253309"/>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25156474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4.44444E-6 -3.7037E-6 L 0.15277 0.06366 " pathEditMode="relative" rAng="0" ptsTypes="AA">
                                      <p:cBhvr>
                                        <p:cTn id="6" dur="2000" fill="hold"/>
                                        <p:tgtEl>
                                          <p:spTgt spid="12"/>
                                        </p:tgtEl>
                                        <p:attrNameLst>
                                          <p:attrName>ppt_x</p:attrName>
                                          <p:attrName>ppt_y</p:attrName>
                                        </p:attrNameLst>
                                      </p:cBhvr>
                                      <p:rCtr x="7639" y="3171"/>
                                    </p:animMotion>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Vectors</a:t>
            </a:r>
            <a:endParaRPr lang="en-US" dirty="0"/>
          </a:p>
        </p:txBody>
      </p:sp>
      <p:sp>
        <p:nvSpPr>
          <p:cNvPr id="5" name="AutoShape 6" descr="data:image/jpeg;base64,/9j/4AAQSkZJRgABAQAAAQABAAD/2wCEAAkGBxQTEhQUEhQVFBQXFxcVFxcYGBkdFxgXGhgXGBcXHRocHCggGBwnHBcWJDEhJSsrLi4uGB8zODMsNygtLisBCgoKDg0OGxAQGywkICQsLCwsLCwvLCwsLCwsLC0sLCwsLCwsLCwsLCwsLCwsLCwsLCwsLCwsLCwsLCwsLCwsLP/AABEIAMIBAwMBIgACEQEDEQH/xAAcAAABBQEBAQAAAAAAAAAAAAAAAQIEBQYDBwj/xABMEAACAAMEBQkGAggEAwgDAAABAgADEQQSITEFQVFh8AYTIjJScYGRoQcUQrHB0WLhFSNygpKiwvEzQ1OTsrPSFzRUc4Oj0+IWJET/xAAZAQEBAQEBAQAAAAAAAAAAAAAAAQIDBAX/xAAwEQACAgEDAQUGBgMAAAAAAAAAAQIRAxIhMRMEQVFhkSIjMnGh0RRTgbHh8BVCQ//aAAwDAQACEQMRAD8A9rFqTtDWPLOEFrXbszBGeWqK0Dpaz095/wAvvMNRaAasJeqmTU7I2xqjnqZaC1p2hq9TQesKLUnaHBp84q679uvZMFPih6nfr2n/AFDv7/KFDWyXatJypaF3mKqKKknZn9IWy6SlTEDo1VOINGFRjjiPwmPP+UekEnTuamTAllkKJk92YgFgCAlScesgpvbWIgaT9psssJOjpLWqeQwUUoijpXSTUYdMYV1UwwiJF1M9H0vp+z2WUZtomrLlrgWNczSgAAqTiMofo7TMmfKWbKYmW4qpKutRtoyg08Nm2PP7HyHM+alp0pNNpmijCSOjZ5TH4VTWBgKnOgrXGNpQAUFABlsAGWGobtgURaGotDbU7XoftHSVPVhUGox26jQ/KKOZxxtiToVuiy9lz5NRvmTDSTWy1viC+I5QkKLqZ2viC+I4wkKGo784ITnBtjhBChqZ35wbYOdG2I5hphpJrZK50bYTnl2xFhpi6Sa2TOfXbCc+u2IcNMNKGtk73hdvzg95Xb84gGGmLpQ1skztKSlYKzUJFRg2WWyE/S8nt+jfaM5yhShlPsLIf3gCPVPWICTPlDQhrZs/0rK7foftB+lZXb9D3bIyAm+cPU954px3CGhDqM1Y0tJ7fo27dvEB0vJ7Y8j9oyt0nXTu43nzEAQDj0r6ZZA7ouhDqM003TshVLFzQCpojk07gtf7HZHKwcprLOBMqcGANDQNUeBFfGM/TVnu213GtKjdgsYyevuNqDj/AAJmeAoBXZiBdJqowwjMo0VSbPWzpmTrcDcQwPkRBGWQmnRNBuUt6hqGCLoROoydN09ZQSWtEkAMSazENKC6duNdUUto9oVhR1lJMafMIUKkiW0wtQ3jdKUDYbNh2GHWrkBYJjFvdkVjncFMTiajG6ThgSMMs4tND8n7NZamzylQnAvUliBhS+TewpqYEbIgKeby5Jwk2DSE16igaS0teuTiztgMhWkUWmNLaZaWZkwStHSuiFAImWhjU4ZkLgTUkVGyPSt3j566UpjU40IO0Rlbf/8As2+XKzl2cc441GZhQUrSoqo2jpA5iIyxqzO6K9kchrs22TrROmHpOpegvNXAml6uIxqOkuZje6J0LIsyBLPKSWv4VxOqpOba894wrE0cePzr5NuMLx9PHZtNKZgRUiNticcca/xQhPHHHgICeOOM99G8ccfaKZGPxxxthdFzaTSvaX1U4ejN5boa/HHH2iu5VlcZqQ3fqI8QSPEQBpIIajggEGoIBB2g5GHRDQQkEJEAQQQkUghhDCmEikEMNMOMNMCCGGmHGEMUo0w0w+Iek7VzctmAq2AQbXY0Ud1SK7BUxSFFyo0vKuc0HHOCbLAXGpKsGcKdZC1rTKoivsmOeMQtMaCTo1F40xfJi9SWmVGTEmuG2DR81pZEuYa1wR9TfhbY3z9IFL2WY7A8ccZaxHBI7Lxxx6VFMjieOMtZ89ghOPpl5YDcNsHHHGzcIOPpx9YAQjjP5Z786nDKK/T2j+fksnxYlTrvjfXM4gkGgGFIsTx4fKnplgYD9tXlUfJT5wKnRhNG8p5kqUsu7euC7XojAE0GIrhl4QRa6R5MX5rurBQxrS6xxOeIUjOuRwgjjpn4nX2Geg7PLVuwAOHgAdxha8Y11bcdesgjYYb/AH8Mce7eejuEFeN30HkNjRowNnzQiMzdVVLnLICrHKm3GlNu2M9yKkky5k9+vPcua7ASFHgS1McqY0pTpy4tRSyMo60xlljxJrvqVUiuePWaLfR9nEuWiD4FVfEDPvJx8d8TvNdxI/P8+Ne/ODjjjLbmErx68YeCmDjjjzzjRgCeOOPnDTxxx9Ap4448TDTxxxSAObGIdtnqqlmNFGZ9PE6qayYlvFYqc6wc9Qf4Y26ucPrd3Y68FhDtDz7SSSGCKASslhUULDBmGIY4nCoWtKNjXRWO3hzdIKTAKlGzp2lOTrvG3GhwiusKUJ7uPlEifIVxRhWhqDUgqdoIxU7xEotlpCRWy7W8vCZV07YHTH7agYj8S+IFKxYS3DAFSCCKgg1BG0EZxCjoSFhIoGO4AJJAAxJJoANpOqI9j0hKnVMmbLmgZ3HVqfwkx4r7c+VLtaRYUYiVLVHmqPjdukA20KpUgZVauoUzuibQ8t0aVVClDfqKrXEio7wCN++Oc8mk648Dmtj6UhIzHIblP74jo5HPSrt+gpeVq3XpvusMNm+NPHRO1aOMouLpiQ0w6GmNEEikt8y/Op8Mr/mMP6UP/uHZFnpG2LJlPMbJRWm05Ko3kkDxinsqEKKmrGrMRkWY3mI3VJpupAHK2JUDvp5/mBECZZVYFWFQcxxkd8Ws1ag+nfmIjERohEsMwgmW5qwFVbtrlXvBwPeDrieOOOPlEW02e8ARgymqnfs7iMDHazzLyg5bRrByIO8YiJ5A68cceWs49OPyGMHHHHdCU4+n5emuKQONWrLd45DVjiTjX3kbfAdI64Bxxwd4ygp8vT7d1Bv1QA5V46f9Bu+UEKAdhO+6T61FfKCIUtx+fyx3/tGhwyMFeN/38j+GKaxacBcSrQhs845K1CswimMt8VfEgAGt0DVFxxr7t5OVPiruEYNNGa5SHnLZYpGYvtOYfsY/0v8AWNIOOPp6HI5mwfrdKT3zEmUkoa8TjhnrLigruFcY0449d/fr254xEV8IU8ccbhlAeOODAOOP7D6nHH2EaINI444EIRD6cflqhCIEK23dNhJGTC9M3S60u97HDuDbIlFI5aPWoabrmGo3IMJY8ul3uYkOwAqTQDWTEL5D7OM/D6x3EY3TPL6y2YN0r7ZgDuGH96RgNK+1u1OSJKLLXIYVbzwjDyx7jtHBJ87HuNYp7fpNLOS6TFU5sh6j49I0+Fs+kM9ddXjq8uLc7L0mdjgEQEk+AqfKJws+lZwolhcXsQWSjHXiXOHjSOUssn8KO0ezxj8bNRb/AGjFyQvQUHAqdWwbYrpPtPnSnqyiYlOqSa94OYjya3aTmKzAChViGypUGhGzONKLfKCKURpsy7UjAKDqqWoPKsc1DK3tbfkdXLClTpLzLDTdrsmlbVLthRpTmWqzZRoQXQsL14dZboUasozlotoM13pgTQUwFB1cBEFpdolkzTLdSb1aL0AGqSMMAMY2/s15HJpNJrzJjy5UshRcu3jMYE5sCKAU1Y11R1y4p6tzGHNjUNmaX2J6QJmT5QC0KCYWPXqGCqBhivSbMimGdTHrEZzkZyMk6OWZzTO7TLt53pWi1uqAoAA6TbzXujRx1hFqNM8mWSlNtCQkLCRs5nKfKDKQQDXbt1GM5Tm8fg1jsHWR+HaNWe2NOYpbStHYb6+eP1p4RQc44BcKbMPt6UhZQum78J6u7avhq3d0O1nwP0+kUhzpHIC6x2Nj3EYHzw9YkUhsxddDhj9PlBhC8cbe4wccfnh3Qo41fOA8cfYwAlON319fCuC8d/jjX1ORwgpxwPHLxhePyz/ZzOrKAELJrND+7544+cEKs5Rh0vAORTV1VplsggUnWqzpMUpMVXQmrKwqOuTUgjA9DPA/iisWzvZaXZheT0RzUypmLW4oEt8S3WNA9f2xFsWAW8SAACa6h0SSa1oOtqIik5QTqWefaGFLkuZzKkYqXDqJhGpz0aVAIGFakxzZpEbkDaBNW0T8jOnFgCD1aC7QnBhV7uBal0jONTXjXq8Rq+lAuNNyZs6ybFIViFqlak06T32pWvdrPdFwWpnlmDqpWu7U2oRI8Gpcjxx/YfU+kHHGoQg+WH22AbIWvFftGjIcb44WzqMBUFqKDsLELXwrEjjKML7TNOTJSLIl4GbdF4jABmZag6qEDzjMpUixjqdD+U/LhJDmRZxemrQABb2zCl4XQMMWI8Y8+0/a7damAZplXZZaqJihSWIUC6FFASRri50boMIBLkrec5mlWJ2mmr0Ebjk/yaEoiZMoZg6o1Kcq7z8t+rhFub8ju2ocHmtl9kttehmPIXeXYnDDUp2bY0uhvY9IQhrTOeb+BBcXuJqWPhSPSJOXifUkwTmIU0zOA7yaD1IjsoRRh5psh6H0XJkCkiUkpcVF0UJFcSTmxJGZJwAhvKbSAkWO0zb11hJdU2mY4IQAbbwHrsiwAAFMgBTwjzf2jadvTpUhBLmyVImTQalb2Q6lWYhTgACKtjlHfDj1ySPPknSs800Zo6UeiZktXGd8FaAg41UEnLbFm2hlI6M394JMZT3G6PnFt/8AkMtEK2exMv4jRRt1U+cQLHp1DaEaeoNcKhi1xiaKaXmrryyzj6s5xxwbPBFTyTrggG3NLLokxJpXA1Ly6EGmo+hxqDDtA6ZmWSYZkiZzTzWVWCCstgLxowbXiDXcdsd9Py5YefMooVgcRXEoBjjm16mWBvDfWdyW5CT7bIafLKoqtRA1RfNDeoaYUrSp17KR4J5+rilq5XB7YYVjyKuHyex8l+Usu1SJbF5azSKOl4VDAkGgONDSo74vCI8Bt3JC2ys7POG+WL4/kqIi+8aRkNVTa0auRVwK+Pyj5qzPvR75dmi94yPoeEjyDROnNPvTm5RcbZkpVHm12vnFzb9O6blKL9iRyR/kUbHfQtd8qb46dVVdM5PA7q16nopis0ovSB2inl/eIXJq1WuYtZ5TDBlMibKcGmos12YN4Aiy0qvQB2EeuHzIjonZxlGnRWTUqN+Y3EZQ0NW6dtR4509DDxHN8PMH6H6xog8whHFaQpisnTTONFrzStR2Gb0rVEpjQGlT3gY5LAuhtLy7Qr80xNxrjVqMdovDEVBx3GLEbuPKvyit0LK5tDLvVus9MR1S5YDXlUjwiwJ4w+0RPYMUbPT54flCE1NBmPPbQZnMjIDKGlq4atfdsGJ+UOyFMgNWrbkaDOmqKB6y0102fDqwGZrlBAskkYEgZfFqw1LTVBAHZP1rj/SVhTE/rWUyxXaZakHtAkbAK0ftBe9Ik2cZz58qX3Dokndiw1LGmQACgACgZDIdcjIUHw5gRl9OOJmlLFLrhKSdO3VowXaBjKBzHhHKXB1hyaDSFiWYgFboWjA7KKM8cgC3xRX6K0XNlMhDG4cWoTvBvDXjQZmLe1noneQm3rMUzx2jXHSteAcwCO0cwY0ZG5HDEEUI6OBGzOgw9Y6LM37s/wAoDU51pn8WRw3a4br2eJ+WyBDpe2ehjL8qdBJabRZ74F1aiYTUEoVcquwdJa12CNLe2/ceYyivZA86jCoU1AOXQVad/wDinyiPcqdbo4WEPKFJctXkil26Flud4UUVhv6NdmszrNbUckKekM1IIcd6nERVSdGzUm1WZ0ai8KkV1moyOHzi1tNmR6X1BpkcmG8MMV8IoJEnqjjjOB8SveT5Cn1EVbTJkhFNedWqKQ1Ay3qAG+MCKkDEa8ThEHTWli8i3CSsxZ0izzM1ydkcgKcVcgIDgTmNsAUnKbldKmFpaAzZamlQyqjEZ4kGo1VA7jFJZtMdLoS0UAVuibMI8bioD41jzGyW00ANSuoRptEW13wlqScgq1r6R3jnnGNRdI4S7NCTtq2P5QaQkzWJaxy1evSarBq6iGQreHfGbLhWDSmYMpqAWrQ7jTDuMbfTPJi0tLB5u73utfImsU3JXkrMtVpEhBdIJMxjlLQGhYjWdQGsnZUjtDPHInuvMPBLFWz8i65NWX38GQkv9ZNoJjEdGVKAF9/4iwUZk01R7no6xJIlJKlC6iKFUbht2k5k7TETk9oGTY5XNyFoM2Y4u7dpj9BgNUWceR1wjtu92EJWCEjJAMJBCGKAMcLYtUYbq+WP0jtCGAKAGGTh61HmMPWkLSlRsJHkafSIulrKJsp0atCK1BIIKkMpBGsEA+EUHF7Rz5KI3QFBMYHEkivNqRkaZnVWgxynS0CgBRQAUAGAAGobBFboKQEWYAagTLoO5Ulp/SYsoIMgu1ybsDUOzPonec6xNJJ20/e8s4rNPghVYGmN0nceNW2J0mZVVOAqAdQz78Yi5DO3H5ZmFGG7zG86l101w3jL/wCsJTd6eJ+CKQW7XZ/LqwOuCFvsMq/zeOuCBSz2V7sf3F19zZNGMVD+nAzH/IFK1FAVTWd7PrjXI2zOmraQT8NDnMGaxnNKUl6Tsz5c5Kmy65ZXyvZ2pHNnSJopjVaWM8329VV3N8R2xJvU15bTsO9th2RFlremscwoVcq4lmJxuk9V01xKUHDw27LpyA2RoyApu1j4e8a4N47sAPoYKni9mM9UBPr3H0wMABP242xWaKNXmNWuf/G6k+SJ5xNnOFVmOQBJ2bYpuT1rNWlsCrXJbgnJhcUPT9l6174gLmU1bx/EfQAfQw4mOVnPR7yx82JHG6HM2B7qxQDShMlXW6rpQ7aEU8/tEfRIN1i92+TRqZFgoqfEkxKl4AbgIpZemAvQAq/WOwffIbIzKSjuzUISlsjxzT2gANKT7LJAlorXgT1UlsqOKDXi9APtGz5M2SXZkKIb17rN8RNd2rdEzTUmzTZpnsV50hUZjUVVchSor3xzkWmUl2i0WtAa4EbdseLNlcnS4PpYMKgra3J+m7UvN0DUIMXHsrdDZprKAHM9r51noJd8KfWMHym0lJYUbrfDxWM9oblZM0bMlzJZvqxImoT0XU5DcwpUNq7iRGuzv2jPalcD6QhKxWcn9PSLbJE6zveQ4EHBlbWrDUfnmKiLKse0+YEIYISACEgrCVigWGmCsNJiEKS1ikxxvr5gH6xzzjrpUUmV2qPMEg/SI4MUpD0c/WB2g+lD6qYm1itkgic2yhr/ABXh/wAyJ4MEGQ9Nkcy1d3neAHdESpeyOF66qSv7S9NMscwsSNMBSEVyApcE1yovS+gig5HaSmGZNkTJbXVqyzcLjgNTDADJlxxyMTvHcaqTNDgMtCCAwyyIqDgDDyBrA8hqzzWIGizSWE1yy0vuCmi4H8N3VriYGpu3ZYD+GLaJTo6CZTCnoP8AoghgnkYZ+I8f8yFigsmbblnjWmZNOkCMkXXrjz3Sun5ky2iiLzNjtKyzMU5sQDd61DhKNaZGgiNatNkrzXPvKRiKFQrPTBVF4MKA3TifKKW0WO0SptoS0MwNOeYl6iY15CtBTpYNM6QJyIIWtI4t2d8enmz0+ZpyRKwdgS8xlNKG7ToAt0DQUWX/ABCLlpgwqM8sMOkKj4NoMfP9vmza3nRwC7MHKsBqxDXaEVGe0xtOTnLc8ywmTOkHqCas128DdAqLxNHxJ17qRdSOaR6gG1im3CnccjCE6vEa/Q4xmLR7SNHyqB+ea8K4S60BpqJNM8q1GyDknp+zzpbJKnvOuEsTMR1cKxYreBFMACKqadHIZRbLRYcrOcayTVlTBLmMFQORe6zAUoc61purWK6wWObZbPLl81zjSalZizAb1WJet4KReBO2K3lTp0mVKFnmCY81pbywbt3F05qpArQllx3YxpZrOJFJhDTBKo7DCr3aEgagW1Q5INsuk5aooYvLwGMxXUZdphQ+cS2tSFCwZStDiGBGW2EnWhZaksQFGvjOMXpzTcu/UBFoM6Cp76YmMZMqgvM7YcEsj8ibpjlGzErLUiWMN7Ya9g3Rm7VplyM1QRU6Q5Rs1RL164bo7krbLTRghCn4nN1e/HEjuBjx1LI7Z9H2MSohztKKpqtZj7TkPCHyFtdpastJsw5dBGYDdUDCN3yd9nMpZiG0uJv4FBCYAnFus2WQu+MemykCqFUBVAoFAAAGwAYCO0cHieafa0vhPlzSpWRNaXPDrNQ0ZCpqDnrptrGft9r5wigoBlt7zH05y55D2fSSfrP1c5RSXOUdIfhYfGtdRy1EVNfBOUfIC12J/wBelZVaCchqjbBXNSdjAR2UFHc4PLLJsSPZlygn2O085LqZJos5K0V11fvjMHvGRMfSGh9LSrTLEyS15ciMmU9lhqMfNOi3XCWOiPh741vJjTM2wvzprcrdmLqZP+oYkH6Exjrq9zo+ytxtcnu1YSsMD1AIyOIgJj0HiHVhKxEt9uWUt5iBiAKnPGOj2hRmRAHYmGkxx95U5GuXrl8ocTAFbpodQ/tL50P9MQg0TtN/4YOxl9ej/VFYGgUotKaR5u2S0o5DJecqrUKmq3cAaklV3igi0M2Y3UAlr2nxan7AOHiY5240mSz3r5lfpe9YlLMFM4A4ro9a1es1trmoHcvVHlFZaNJyxbVQVvKolthQC/itNvw5bc84t3tAGuPPtO8q7MZxZaLNl0BmKtaquN2pwYhqUFDr3wYRuZDXZ0xcg6rM8cUbXT4U25w3S2lpdmS/MN1cN2FabVrjSM3Z+U6znfmlbnpNmd+sKPW4SuAIB6K7ulrjz3lByim290WgQEgBbwoWyBJCrSlTntjnHJFycVyuf1NaGkm+Geop7Q7KB16+Ez/44I860dyZYy1Lm6xrUZ6zTEYHCh8YI3Zi0QbbyhnPM50pLAFJV1UYKahu0zUIq22td0UyWlpk7nHN43gTgKUBxAAFFAFcAKADKJukxKd15oFKipAIIqAbxCigFWvUFTTIYRX2bR7TJbstDcoSKi8Qxui6M2NdkYXB6JJJ7F5KV2vzkmTElVAqqEpepjeNRd1401xCnaYnILoovRCgrrWgw2UOccpFunyZc+zq7qrG7Ml6jQgUOwg1H70OeYJstVdVUqiqrAgZYYjOuEVI5tnKZbOceovInxEkvdqcDXA0rti0sGkBZqkVVqFCQwKvfxRwtOkgCnHa4x1RVtZpiywqLMAcfrBqYhqrUaqfnGl5NcmZltSXKKLLRCb003+iOtQ51JyCrTNdZxoo4WLSk6daZC2dKsgRKKKgiXW41KEqddK0J2R7KbNaJ1nYvQFpbuqpQkqGQYN44EVvXcMwT5j+ins0ydKmE2afLCizSn6KT5ZJLjnGNHNGIuEit4ipwEaHR/tRE61sZwNnIs4kqhN1EdTWZUGlSxChRiVoRrxlFSRXaU0pKkosuW14ipu4m6TrqYoHs8x156abksnrHjDxix0rLssxzakLc0xvOpF1bxreOdQDn3kxytmk5bSkkorXTQALQ0IYjtVz2VypHnjhrdnqn2jao7EvQVtlyxSWsl2YUq1GcXhTDHonwjSWnlfNdCt0IT8UtiDTWMQY82ZZPOEszBgxJBQYMtAeqTSlBFppjR1nmB7TZiVTFpq0aspy2NVVarLPwnLEitQY9FJcHkb1bs2OhuUdoQIgmFitas4DHqgUyFManGudNUaZOWj0FZSk0xNSATtpTDzjxHR8pasHtNw0AFDNJGFexgNcWayZIxa0sciOjOpS8a16Gyg8Il1uEkz1Kdyrnkkghd1AQPMRyt3LGYUZWWQQVN4MpII2EXulXKlMY8zC2aqkzjS8SRzc/EY4f4eI11hJ1pswl3L8wgit5UYVcFaFgUGGGoazCy6dixl8nZTWhpqoURlqJOJVHPWANchq2eEO0wjAXU+Ihaaq6o78l9ICols1FHVO7LGH6emSwGVzhhkDtzoAT5R4W3LLTPqR9nFt4Gu0vyonOFWSeaUAVavTfCmodHwigHK+0ynuGcWxD01EA1K1zAxy2RmJCWUitCT/AOXN+qReaDWzzWYlVYCq1ZaUuZijAEZmPVNN20z5ekvuVvKyVPscvBucc1Cr8LK20kaqnX4ZxSvyotE0oJUx2IQBhTWCa5E0AwxJ2xkdLT1AUqaXgQRTE4kVGGOZ168xCaHtVASC1KbDWuzrVoYsMj5FUzatb7XWW8xmKCZLOF01owNDTHIGNHyi5eS5E8J+tF1iHAEujAFcQTUnAnZqjEWDlK1nqEJAmLibuWP7dKxS6WtRmMT0VV0VsQKnuOrL0jrrcmZk1R6Npj2iyGsxZZc3pXlWtALygEEEVrjq3RSyOX5apWRgDrmU/ojI2mehkyZVL1xZhrep+scnEimIGBprix0ZLeYzhecVWNSwkrQC6RWlVRRgusQszFpkzTHK+bPSYJctU5pVYsGvEF3WUMCox6RoBXKsUGktNWmWplzJsznT1ulTmx2QFPWOuvhtjV6F5Oky5iWJltDiarz5zFQLwDc0qhjRgtXYnEFiKVCgmHb/AGZW2YxcC8N8xC13ZWuJzhZTCT7RMYXmZ2FaVLE403mHStH/AKmZMYMSQbgAOAUgs53avGL/AJQaFm2WvOtZwLnOLLPSqrXkDUu3ScTjXPEYxAtsmZNAmVwMsEGUjCWFp0koMFocCMsN2C9iqNuiz9n84c7JmPMS8GazXCRfZCoKUGwGgyOWcLN0IZts90QGZLklWICgtgOoLueFAczhjsjL6DlMXJUkc2Q5IIBABzoe7Yaa42cjlRNlK7SSimcxaY1azGIAAJIuilMhSmBwjzrG1mc1w1T+ae37s3LKunpfiaNvZ5pJ+mJ0qUGoRLLOCn4SFFK90JFHZuV73RetMxDjVRKl0BqcsMoI7e34L1/g49WHn6fyV9usEuVKmTplocTityhSiNTpBVYpVcFGFDWpyxMU+gdJ2aU3OOZhI/y1RbpYGqEk4ilBXOpINRSh66Vm2q0gC0T+cAxAatATXGlaVxziHL0Qdsv+An5mOUskGqZ9OHZM0ZKUVx8jnoeyo4ns7uD0St1OuaktVjgmQORjSSdDWPm1DWibXC8OabEmgYXucunHHVjFINDbSv8AtiOi6Ipm2WX6tMNdMV2xHlXj+5PwGV/1fcvrPJWYCFmIrkgIrDpMzEKoUBDQZZmm+PTtBvIsqXkBKygAuwsVDl2rheCsAafGZv4aeKLM92ZJ6OL6OrL0EwYYqSAuOOow22cprVbjLszTKI0xq0wMxpjlmLdo1Y0AzwFI6Y3as8+bFLHLS2S+W/LWdpOYqgBJSkEA0NGxBe9Sqihy3CK6wWSUga9O6ZFKg9G6KYVKnZnuyjcNyItLUWXZmlIMheRCaZFjeqT3xKk+zi1HMov7U16/ygxiU2+LO0MENHtSSb+noZ/ROkpUsqZJUm5cxOSsym9gRjUDwPdGplco+jcuqRjrauOZzwOuojvZvZlO+Kci919qd1btInyPZw6EMtqZWGTKjAjbQiZURzfU7jDw43zk+jIcnSjlQy2YMmKhhLYjDAitMTHSdpeSrc7LMpnAuALLZHp0icSuGJBIBxoIvZfJu2qBd0lOFPwMfnMxhzaCtxz0hX9qzofHEnHfnGrn5/T7mOhH8xekvsYMMJloEznaEFnUPzd1cqKXuA0ph0sMMSIWaCrTQ5IZm6YIUFSDiAABdxzwjZTOTVsvXv0ga0p1CB/CGp6RxbkSZqkT5st3pRJoVhMwpRXOPOpQUx6Q1GmEYnGUjtjcsXwZV+if2MGNGSrgQA0Brgq50u53dmENGi0ApV7vZoLviKRtB7PH/wBeX4IxEKPZ4/8ArJ/A0ZvL/aM9CH5q9H9jz+VLWVOWgqqlTQ9nAEfOLjSllTnBvBNR3ikS+VfJJ7LLWbfVwWuG6rClQSCaj8NPERx0HoprZMVLwUlGoWBINwgUoN1T4GJJStPvPQq0OOr9dyH7quHSmenfsxhyWVBW6SKkk0u5nPClMaRrB7N3/wBaX/A/2h49nDj/APolj9x4vvjz9CH5q9H9jJmQlKMLzE1LtQudVL2zwjnMsiNnePiv23xt5fs7AHSmh21ihC07rpJ8xAfZ+R1Xsy/+izHzmFvSkX3pjoQ46i9GY6VooMKKDlWpZBvxYinmY6WmyS7q3mVyoCgVY3VH4sFpuUmNPN9nLMQWtCHZWU2A2DHAbhDf+zU/66f7TfeHvfM30Mb5y/RmWncwa9EHeaiOlt01LmSpUt5dnXmwACo6QoAKE3jXIeMaX/s1P/iE/wBo/wDVHNvZu3+uv+0R63/pD3nh9S9DFe+b6MpdD8q/dlZZXNkMam8K4iuRqNsSJntOmpQVkipAwQn+o0/OHWnkDaF6vNv3Eg+qiKe0cmrVLGNnmU3AN/wkxLmuUzqux45/9l6fyQNP6Ya0s5mMgBvAIroBVgQ7DpECoLYVpiTripTSSql2oIyNXBfYB1saDZ4xPn2YrgyFTsYUPqIiTbKjZoDFWV952/xi5jMpLOxl2gurBVJON9KgHPAt6HGL2wy5Cypic/Zzzl1lLPQoQTeagXOmFBjnECZoxSep/Mawx9Fj8X8Z+sb6t8M5f45/P+/IsJNhk0/7zIOfx7+6CIkvRYpm/mPtBF6j8TH4B+B6pZfZ4qsGNomAjWiKp82LReWLkjJShZpk2n+pzZB8Agi/Cw6sb0pHCWfJLlsp5PJOxqf+7If2i7ehYiJkvRdll4iz2dKa7ij1ibfMRbRZ1cgtU0y1rjtG3DOCSMOcnyyDp2z2e12eZZmls8twMZfRukGqsGOAII+hqIyvJXkLKsE7nlTnpg6jTWH6vaVVFpe/FXupG4aWe/u+2ccLoi2Zof77M1so7l+5hPem7bfyj6RyKjikMJ3RLKd/eD2m8zDTM3n+aOAZTmwjoPGFihXm0y4844mcdphbRORBVjd7yPpEJtIyu0fIxdxsTfetpPrDDad5iEbbJ2t5R1lsjdVXO+4SIUyWjo1o3+sNW0DVWscZs6WoqVYDKtykRm0rL1K3oPvFpi0VnLvTMuTIQTw7K8xRRCL3R6RPSw1AeMV3JS22EsF95myJqMW5ubLpMIOIWowxGdK51oIz3tY0nfazBQVUc41c6k3BsGQGW+KDlHy3nWt0mTVlc6hwdUpeXWrKSQynWMouhPkqnJcM9xsNr5yWr0YXgDS9Wh1iowNDriYlppShYeNI895F6SqAsidf55WniUTemSrlxHSpxOJNNZC1xNY0CW+a1aFjjQ0XIjUcMDuhpZnUahLYdTN/EY7C2trcjx+8ZhZc9+3Q7TT0h6aLataqe8Ej1ziV5i/I0TaUp8a+aw9NJA5EHw+0VVnkuoAqoGwJT6xKRDt9BEKT/wBIfh8q/aBdIA6mHhEFgRDC52V84AsPfUJu3qH5x1LDtfOK+WGJyI74mItBSuf96fKACcqsKNdYbCKjyIiptHJ6xv1pMsdwK/8ADSLZq6o5kbYNJmlJrhmatXIWyt1GdO41H8yk+sVFq9nvYnqdzKw9RX5RuSsJcjGiPgdl2nKv9mYeRyC6IvTDXXdApXdUg08BBG6CngQRdES/isvj+xK5zcfL7wBzsA8YvfcJfZ9T94BYZfZ9T946aWeYpAeBBXbXz/tF37hL7PqfvCixJ2fU/eGliykKDZ9fvDZgFMSAN8XpsMvsj1jnN0VJal5AaZVrDSLMraLTJBzvH8I+xpEObMB6kiYd5vD7xuE0dKGSKO7CF9xl9n1P3i6SHn6SJ5OCEDvpTzMSpejp2sD+KvyEbf3NOz6n7wGxJ2R6woGNGj31hTur+UMfRxHwLv6tY2vuSdn1P3hr6PlkUK4d5+8TSy2YNVIe6BjSuCmg7yBh4xLMiYPhJ8vlWNfJ0XKQUVAB3mp7zWpjoLGnZ9TE0sWYW22F5ilShGwmmfdXCM9P0JadUonfhT5x62LGnZ9TB7lL7PzjSTRGkzxPSXJedOW5MkF18Kg7RRqgxiNJezG2q36mS7KdTNLDDzYAx9RmxJs9T94PcZfZ9TF3CR8zaF5G6Xs9QtkBVsw0ySO4hr9VMb/kjoO2ylmtaEVXmOXuh1KqMcAATtOJNctkete4y+z6mD3JOz84jTKYtdHzcB0R4n7R0/Rz41YZ8bI2Huadn1MJ7hL7PqfvE0izKrYdrHy/OOi6OGHSbPbGm9wl9n1P3g9wl9n1P3hpFmf9xQHLPf8AnC82BkAI0BsSbPU/eENgl9n1P3hpBnwIa2O3f940P6Ol9n1P3g/R8vs+p+8NIszoUbT3wpB3RovcJfZHrB7hL7PqfvDSLM2Bjl94TjVGkOj5fZ9T94Do+X2fU/eGkWZtacE/eFjR/o6X2fU/eCGkWSoIII2QIIIIAIIIIAIIIIAIIIIAIIIIAIIIIAIIIIAIIIIAIIIIAIIIIAIIIIAIIIIAIIIIAIIIIAIIIIAIIIIA/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data:image/jpeg;base64,/9j/4AAQSkZJRgABAQAAAQABAAD/2wCEAAkGBxQTEhQUEhQVFBQXFxcVFxcYGBkdFxgXGhgXGBcXHRocHCggGBwnHBcWJDEhJSsrLi4uGB8zODMsNygtLisBCgoKDg0OGxAQGywkICQsLCwsLCwvLCwsLCwsLC0sLCwsLCwsLCwsLCwsLCwsLCwsLCwsLCwsLCwsLCwsLCwsLP/AABEIAMIBAwMBIgACEQEDEQH/xAAcAAABBQEBAQAAAAAAAAAAAAAAAQIEBQYDBwj/xABMEAACAAMEBQkGAggEAwgDAAABAgADEQQSITEFQVFh8AYTIjJScYGRoQcUQrHB0WLhFSNygpKiwvEzQ1OTsrPSFzRUc4Oj0+IWJET/xAAZAQEBAQEBAQAAAAAAAAAAAAAAAQIDBAX/xAAwEQACAgEDAQUGBgMAAAAAAAAAAQIRAxIhMRMEQVFhkSIjMnGh0RRTgbHh8BVCQ//aAAwDAQACEQMRAD8A9rFqTtDWPLOEFrXbszBGeWqK0Dpaz095/wAvvMNRaAasJeqmTU7I2xqjnqZaC1p2hq9TQesKLUnaHBp84q679uvZMFPih6nfr2n/AFDv7/KFDWyXatJypaF3mKqKKknZn9IWy6SlTEDo1VOINGFRjjiPwmPP+UekEnTuamTAllkKJk92YgFgCAlScesgpvbWIgaT9psssJOjpLWqeQwUUoijpXSTUYdMYV1UwwiJF1M9H0vp+z2WUZtomrLlrgWNczSgAAqTiMofo7TMmfKWbKYmW4qpKutRtoyg08Nm2PP7HyHM+alp0pNNpmijCSOjZ5TH4VTWBgKnOgrXGNpQAUFABlsAGWGobtgURaGotDbU7XoftHSVPVhUGox26jQ/KKOZxxtiToVuiy9lz5NRvmTDSTWy1viC+I5QkKLqZ2viC+I4wkKGo784ITnBtjhBChqZ35wbYOdG2I5hphpJrZK50bYTnl2xFhpi6Sa2TOfXbCc+u2IcNMNKGtk73hdvzg95Xb84gGGmLpQ1skztKSlYKzUJFRg2WWyE/S8nt+jfaM5yhShlPsLIf3gCPVPWICTPlDQhrZs/0rK7foftB+lZXb9D3bIyAm+cPU954px3CGhDqM1Y0tJ7fo27dvEB0vJ7Y8j9oyt0nXTu43nzEAQDj0r6ZZA7ouhDqM003TshVLFzQCpojk07gtf7HZHKwcprLOBMqcGANDQNUeBFfGM/TVnu213GtKjdgsYyevuNqDj/AAJmeAoBXZiBdJqowwjMo0VSbPWzpmTrcDcQwPkRBGWQmnRNBuUt6hqGCLoROoydN09ZQSWtEkAMSazENKC6duNdUUto9oVhR1lJMafMIUKkiW0wtQ3jdKUDYbNh2GHWrkBYJjFvdkVjncFMTiajG6ThgSMMs4tND8n7NZamzylQnAvUliBhS+TewpqYEbIgKeby5Jwk2DSE16igaS0teuTiztgMhWkUWmNLaZaWZkwStHSuiFAImWhjU4ZkLgTUkVGyPSt3j566UpjU40IO0Rlbf/8As2+XKzl2cc441GZhQUrSoqo2jpA5iIyxqzO6K9kchrs22TrROmHpOpegvNXAml6uIxqOkuZje6J0LIsyBLPKSWv4VxOqpOba894wrE0cePzr5NuMLx9PHZtNKZgRUiNticcca/xQhPHHHgICeOOM99G8ccfaKZGPxxxthdFzaTSvaX1U4ejN5boa/HHH2iu5VlcZqQ3fqI8QSPEQBpIIajggEGoIBB2g5GHRDQQkEJEAQQQkUghhDCmEikEMNMOMNMCCGGmHGEMUo0w0w+Iek7VzctmAq2AQbXY0Ud1SK7BUxSFFyo0vKuc0HHOCbLAXGpKsGcKdZC1rTKoivsmOeMQtMaCTo1F40xfJi9SWmVGTEmuG2DR81pZEuYa1wR9TfhbY3z9IFL2WY7A8ccZaxHBI7Lxxx6VFMjieOMtZ89ghOPpl5YDcNsHHHGzcIOPpx9YAQjjP5Z786nDKK/T2j+fksnxYlTrvjfXM4gkGgGFIsTx4fKnplgYD9tXlUfJT5wKnRhNG8p5kqUsu7euC7XojAE0GIrhl4QRa6R5MX5rurBQxrS6xxOeIUjOuRwgjjpn4nX2Geg7PLVuwAOHgAdxha8Y11bcdesgjYYb/AH8Mce7eejuEFeN30HkNjRowNnzQiMzdVVLnLICrHKm3GlNu2M9yKkky5k9+vPcua7ASFHgS1McqY0pTpy4tRSyMo60xlljxJrvqVUiuePWaLfR9nEuWiD4FVfEDPvJx8d8TvNdxI/P8+Ne/ODjjjLbmErx68YeCmDjjjzzjRgCeOOPnDTxxx9Ap4448TDTxxxSAObGIdtnqqlmNFGZ9PE6qayYlvFYqc6wc9Qf4Y26ucPrd3Y68FhDtDz7SSSGCKASslhUULDBmGIY4nCoWtKNjXRWO3hzdIKTAKlGzp2lOTrvG3GhwiusKUJ7uPlEifIVxRhWhqDUgqdoIxU7xEotlpCRWy7W8vCZV07YHTH7agYj8S+IFKxYS3DAFSCCKgg1BG0EZxCjoSFhIoGO4AJJAAxJJoANpOqI9j0hKnVMmbLmgZ3HVqfwkx4r7c+VLtaRYUYiVLVHmqPjdukA20KpUgZVauoUzuibQ8t0aVVClDfqKrXEio7wCN++Oc8mk648Dmtj6UhIzHIblP74jo5HPSrt+gpeVq3XpvusMNm+NPHRO1aOMouLpiQ0w6GmNEEikt8y/Op8Mr/mMP6UP/uHZFnpG2LJlPMbJRWm05Ko3kkDxinsqEKKmrGrMRkWY3mI3VJpupAHK2JUDvp5/mBECZZVYFWFQcxxkd8Ws1ag+nfmIjERohEsMwgmW5qwFVbtrlXvBwPeDrieOOOPlEW02e8ARgymqnfs7iMDHazzLyg5bRrByIO8YiJ5A68cceWs49OPyGMHHHHdCU4+n5emuKQONWrLd45DVjiTjX3kbfAdI64Bxxwd4ygp8vT7d1Bv1QA5V46f9Bu+UEKAdhO+6T61FfKCIUtx+fyx3/tGhwyMFeN/38j+GKaxacBcSrQhs845K1CswimMt8VfEgAGt0DVFxxr7t5OVPiruEYNNGa5SHnLZYpGYvtOYfsY/0v8AWNIOOPp6HI5mwfrdKT3zEmUkoa8TjhnrLigruFcY0449d/fr254xEV8IU8ccbhlAeOODAOOP7D6nHH2EaINI444EIRD6cflqhCIEK23dNhJGTC9M3S60u97HDuDbIlFI5aPWoabrmGo3IMJY8ul3uYkOwAqTQDWTEL5D7OM/D6x3EY3TPL6y2YN0r7ZgDuGH96RgNK+1u1OSJKLLXIYVbzwjDyx7jtHBJ87HuNYp7fpNLOS6TFU5sh6j49I0+Fs+kM9ddXjq8uLc7L0mdjgEQEk+AqfKJws+lZwolhcXsQWSjHXiXOHjSOUssn8KO0ezxj8bNRb/AGjFyQvQUHAqdWwbYrpPtPnSnqyiYlOqSa94OYjya3aTmKzAChViGypUGhGzONKLfKCKURpsy7UjAKDqqWoPKsc1DK3tbfkdXLClTpLzLDTdrsmlbVLthRpTmWqzZRoQXQsL14dZboUasozlotoM13pgTQUwFB1cBEFpdolkzTLdSb1aL0AGqSMMAMY2/s15HJpNJrzJjy5UshRcu3jMYE5sCKAU1Y11R1y4p6tzGHNjUNmaX2J6QJmT5QC0KCYWPXqGCqBhivSbMimGdTHrEZzkZyMk6OWZzTO7TLt53pWi1uqAoAA6TbzXujRx1hFqNM8mWSlNtCQkLCRs5nKfKDKQQDXbt1GM5Tm8fg1jsHWR+HaNWe2NOYpbStHYb6+eP1p4RQc44BcKbMPt6UhZQum78J6u7avhq3d0O1nwP0+kUhzpHIC6x2Nj3EYHzw9YkUhsxddDhj9PlBhC8cbe4wccfnh3Qo41fOA8cfYwAlON319fCuC8d/jjX1ORwgpxwPHLxhePyz/ZzOrKAELJrND+7544+cEKs5Rh0vAORTV1VplsggUnWqzpMUpMVXQmrKwqOuTUgjA9DPA/iisWzvZaXZheT0RzUypmLW4oEt8S3WNA9f2xFsWAW8SAACa6h0SSa1oOtqIik5QTqWefaGFLkuZzKkYqXDqJhGpz0aVAIGFakxzZpEbkDaBNW0T8jOnFgCD1aC7QnBhV7uBal0jONTXjXq8Rq+lAuNNyZs6ybFIViFqlak06T32pWvdrPdFwWpnlmDqpWu7U2oRI8Gpcjxx/YfU+kHHGoQg+WH22AbIWvFftGjIcb44WzqMBUFqKDsLELXwrEjjKML7TNOTJSLIl4GbdF4jABmZag6qEDzjMpUixjqdD+U/LhJDmRZxemrQABb2zCl4XQMMWI8Y8+0/a7damAZplXZZaqJihSWIUC6FFASRri50boMIBLkrec5mlWJ2mmr0Ebjk/yaEoiZMoZg6o1Kcq7z8t+rhFub8ju2ocHmtl9kttehmPIXeXYnDDUp2bY0uhvY9IQhrTOeb+BBcXuJqWPhSPSJOXifUkwTmIU0zOA7yaD1IjsoRRh5psh6H0XJkCkiUkpcVF0UJFcSTmxJGZJwAhvKbSAkWO0zb11hJdU2mY4IQAbbwHrsiwAAFMgBTwjzf2jadvTpUhBLmyVImTQalb2Q6lWYhTgACKtjlHfDj1ySPPknSs800Zo6UeiZktXGd8FaAg41UEnLbFm2hlI6M394JMZT3G6PnFt/8AkMtEK2exMv4jRRt1U+cQLHp1DaEaeoNcKhi1xiaKaXmrryyzj6s5xxwbPBFTyTrggG3NLLokxJpXA1Ly6EGmo+hxqDDtA6ZmWSYZkiZzTzWVWCCstgLxowbXiDXcdsd9Py5YefMooVgcRXEoBjjm16mWBvDfWdyW5CT7bIafLKoqtRA1RfNDeoaYUrSp17KR4J5+rilq5XB7YYVjyKuHyex8l+Usu1SJbF5azSKOl4VDAkGgONDSo74vCI8Bt3JC2ys7POG+WL4/kqIi+8aRkNVTa0auRVwK+Pyj5qzPvR75dmi94yPoeEjyDROnNPvTm5RcbZkpVHm12vnFzb9O6blKL9iRyR/kUbHfQtd8qb46dVVdM5PA7q16nopis0ovSB2inl/eIXJq1WuYtZ5TDBlMibKcGmos12YN4Aiy0qvQB2EeuHzIjonZxlGnRWTUqN+Y3EZQ0NW6dtR4509DDxHN8PMH6H6xog8whHFaQpisnTTONFrzStR2Gb0rVEpjQGlT3gY5LAuhtLy7Qr80xNxrjVqMdovDEVBx3GLEbuPKvyit0LK5tDLvVus9MR1S5YDXlUjwiwJ4w+0RPYMUbPT54flCE1NBmPPbQZnMjIDKGlq4atfdsGJ+UOyFMgNWrbkaDOmqKB6y0102fDqwGZrlBAskkYEgZfFqw1LTVBAHZP1rj/SVhTE/rWUyxXaZakHtAkbAK0ftBe9Ik2cZz58qX3Dokndiw1LGmQACgACgZDIdcjIUHw5gRl9OOJmlLFLrhKSdO3VowXaBjKBzHhHKXB1hyaDSFiWYgFboWjA7KKM8cgC3xRX6K0XNlMhDG4cWoTvBvDXjQZmLe1noneQm3rMUzx2jXHSteAcwCO0cwY0ZG5HDEEUI6OBGzOgw9Y6LM37s/wAoDU51pn8WRw3a4br2eJ+WyBDpe2ehjL8qdBJabRZ74F1aiYTUEoVcquwdJa12CNLe2/ceYyivZA86jCoU1AOXQVad/wDinyiPcqdbo4WEPKFJctXkil26Flud4UUVhv6NdmszrNbUckKekM1IIcd6nERVSdGzUm1WZ0ai8KkV1moyOHzi1tNmR6X1BpkcmG8MMV8IoJEnqjjjOB8SveT5Cn1EVbTJkhFNedWqKQ1Ay3qAG+MCKkDEa8ThEHTWli8i3CSsxZ0izzM1ydkcgKcVcgIDgTmNsAUnKbldKmFpaAzZamlQyqjEZ4kGo1VA7jFJZtMdLoS0UAVuibMI8bioD41jzGyW00ANSuoRptEW13wlqScgq1r6R3jnnGNRdI4S7NCTtq2P5QaQkzWJaxy1evSarBq6iGQreHfGbLhWDSmYMpqAWrQ7jTDuMbfTPJi0tLB5u73utfImsU3JXkrMtVpEhBdIJMxjlLQGhYjWdQGsnZUjtDPHInuvMPBLFWz8i65NWX38GQkv9ZNoJjEdGVKAF9/4iwUZk01R7no6xJIlJKlC6iKFUbht2k5k7TETk9oGTY5XNyFoM2Y4u7dpj9BgNUWceR1wjtu92EJWCEjJAMJBCGKAMcLYtUYbq+WP0jtCGAKAGGTh61HmMPWkLSlRsJHkafSIulrKJsp0atCK1BIIKkMpBGsEA+EUHF7Rz5KI3QFBMYHEkivNqRkaZnVWgxynS0CgBRQAUAGAAGobBFboKQEWYAagTLoO5Ulp/SYsoIMgu1ybsDUOzPonec6xNJJ20/e8s4rNPghVYGmN0nceNW2J0mZVVOAqAdQz78Yi5DO3H5ZmFGG7zG86l101w3jL/wCsJTd6eJ+CKQW7XZ/LqwOuCFvsMq/zeOuCBSz2V7sf3F19zZNGMVD+nAzH/IFK1FAVTWd7PrjXI2zOmraQT8NDnMGaxnNKUl6Tsz5c5Kmy65ZXyvZ2pHNnSJopjVaWM8329VV3N8R2xJvU15bTsO9th2RFlremscwoVcq4lmJxuk9V01xKUHDw27LpyA2RoyApu1j4e8a4N47sAPoYKni9mM9UBPr3H0wMABP242xWaKNXmNWuf/G6k+SJ5xNnOFVmOQBJ2bYpuT1rNWlsCrXJbgnJhcUPT9l6174gLmU1bx/EfQAfQw4mOVnPR7yx82JHG6HM2B7qxQDShMlXW6rpQ7aEU8/tEfRIN1i92+TRqZFgoqfEkxKl4AbgIpZemAvQAq/WOwffIbIzKSjuzUISlsjxzT2gANKT7LJAlorXgT1UlsqOKDXi9APtGz5M2SXZkKIb17rN8RNd2rdEzTUmzTZpnsV50hUZjUVVchSor3xzkWmUl2i0WtAa4EbdseLNlcnS4PpYMKgra3J+m7UvN0DUIMXHsrdDZprKAHM9r51noJd8KfWMHym0lJYUbrfDxWM9oblZM0bMlzJZvqxImoT0XU5DcwpUNq7iRGuzv2jPalcD6QhKxWcn9PSLbJE6zveQ4EHBlbWrDUfnmKiLKse0+YEIYISACEgrCVigWGmCsNJiEKS1ikxxvr5gH6xzzjrpUUmV2qPMEg/SI4MUpD0c/WB2g+lD6qYm1itkgic2yhr/ABXh/wAyJ4MEGQ9Nkcy1d3neAHdESpeyOF66qSv7S9NMscwsSNMBSEVyApcE1yovS+gig5HaSmGZNkTJbXVqyzcLjgNTDADJlxxyMTvHcaqTNDgMtCCAwyyIqDgDDyBrA8hqzzWIGizSWE1yy0vuCmi4H8N3VriYGpu3ZYD+GLaJTo6CZTCnoP8AoghgnkYZ+I8f8yFigsmbblnjWmZNOkCMkXXrjz3Sun5ky2iiLzNjtKyzMU5sQDd61DhKNaZGgiNatNkrzXPvKRiKFQrPTBVF4MKA3TifKKW0WO0SptoS0MwNOeYl6iY15CtBTpYNM6QJyIIWtI4t2d8enmz0+ZpyRKwdgS8xlNKG7ToAt0DQUWX/ABCLlpgwqM8sMOkKj4NoMfP9vmza3nRwC7MHKsBqxDXaEVGe0xtOTnLc8ywmTOkHqCas128DdAqLxNHxJ17qRdSOaR6gG1im3CnccjCE6vEa/Q4xmLR7SNHyqB+ea8K4S60BpqJNM8q1GyDknp+zzpbJKnvOuEsTMR1cKxYreBFMACKqadHIZRbLRYcrOcayTVlTBLmMFQORe6zAUoc61purWK6wWObZbPLl81zjSalZizAb1WJet4KReBO2K3lTp0mVKFnmCY81pbywbt3F05qpArQllx3YxpZrOJFJhDTBKo7DCr3aEgagW1Q5INsuk5aooYvLwGMxXUZdphQ+cS2tSFCwZStDiGBGW2EnWhZaksQFGvjOMXpzTcu/UBFoM6Cp76YmMZMqgvM7YcEsj8ibpjlGzErLUiWMN7Ya9g3Rm7VplyM1QRU6Q5Rs1RL164bo7krbLTRghCn4nN1e/HEjuBjx1LI7Z9H2MSohztKKpqtZj7TkPCHyFtdpastJsw5dBGYDdUDCN3yd9nMpZiG0uJv4FBCYAnFus2WQu+MemykCqFUBVAoFAAAGwAYCO0cHieafa0vhPlzSpWRNaXPDrNQ0ZCpqDnrptrGft9r5wigoBlt7zH05y55D2fSSfrP1c5RSXOUdIfhYfGtdRy1EVNfBOUfIC12J/wBelZVaCchqjbBXNSdjAR2UFHc4PLLJsSPZlygn2O085LqZJos5K0V11fvjMHvGRMfSGh9LSrTLEyS15ciMmU9lhqMfNOi3XCWOiPh741vJjTM2wvzprcrdmLqZP+oYkH6Exjrq9zo+ytxtcnu1YSsMD1AIyOIgJj0HiHVhKxEt9uWUt5iBiAKnPGOj2hRmRAHYmGkxx95U5GuXrl8ocTAFbpodQ/tL50P9MQg0TtN/4YOxl9ej/VFYGgUotKaR5u2S0o5DJecqrUKmq3cAaklV3igi0M2Y3UAlr2nxan7AOHiY5240mSz3r5lfpe9YlLMFM4A4ro9a1es1trmoHcvVHlFZaNJyxbVQVvKolthQC/itNvw5bc84t3tAGuPPtO8q7MZxZaLNl0BmKtaquN2pwYhqUFDr3wYRuZDXZ0xcg6rM8cUbXT4U25w3S2lpdmS/MN1cN2FabVrjSM3Z+U6znfmlbnpNmd+sKPW4SuAIB6K7ulrjz3lByim290WgQEgBbwoWyBJCrSlTntjnHJFycVyuf1NaGkm+Geop7Q7KB16+Ez/44I860dyZYy1Lm6xrUZ6zTEYHCh8YI3Zi0QbbyhnPM50pLAFJV1UYKahu0zUIq22td0UyWlpk7nHN43gTgKUBxAAFFAFcAKADKJukxKd15oFKipAIIqAbxCigFWvUFTTIYRX2bR7TJbstDcoSKi8Qxui6M2NdkYXB6JJJ7F5KV2vzkmTElVAqqEpepjeNRd1401xCnaYnILoovRCgrrWgw2UOccpFunyZc+zq7qrG7Ml6jQgUOwg1H70OeYJstVdVUqiqrAgZYYjOuEVI5tnKZbOceovInxEkvdqcDXA0rti0sGkBZqkVVqFCQwKvfxRwtOkgCnHa4x1RVtZpiywqLMAcfrBqYhqrUaqfnGl5NcmZltSXKKLLRCb003+iOtQ51JyCrTNdZxoo4WLSk6daZC2dKsgRKKKgiXW41KEqddK0J2R7KbNaJ1nYvQFpbuqpQkqGQYN44EVvXcMwT5j+ins0ydKmE2afLCizSn6KT5ZJLjnGNHNGIuEit4ipwEaHR/tRE61sZwNnIs4kqhN1EdTWZUGlSxChRiVoRrxlFSRXaU0pKkosuW14ipu4m6TrqYoHs8x156abksnrHjDxix0rLssxzakLc0xvOpF1bxreOdQDn3kxytmk5bSkkorXTQALQ0IYjtVz2VypHnjhrdnqn2jao7EvQVtlyxSWsl2YUq1GcXhTDHonwjSWnlfNdCt0IT8UtiDTWMQY82ZZPOEszBgxJBQYMtAeqTSlBFppjR1nmB7TZiVTFpq0aspy2NVVarLPwnLEitQY9FJcHkb1bs2OhuUdoQIgmFitas4DHqgUyFManGudNUaZOWj0FZSk0xNSATtpTDzjxHR8pasHtNw0AFDNJGFexgNcWayZIxa0sciOjOpS8a16Gyg8Il1uEkz1Kdyrnkkghd1AQPMRyt3LGYUZWWQQVN4MpII2EXulXKlMY8zC2aqkzjS8SRzc/EY4f4eI11hJ1pswl3L8wgit5UYVcFaFgUGGGoazCy6dixl8nZTWhpqoURlqJOJVHPWANchq2eEO0wjAXU+Ihaaq6o78l9ICols1FHVO7LGH6emSwGVzhhkDtzoAT5R4W3LLTPqR9nFt4Gu0vyonOFWSeaUAVavTfCmodHwigHK+0ynuGcWxD01EA1K1zAxy2RmJCWUitCT/AOXN+qReaDWzzWYlVYCq1ZaUuZijAEZmPVNN20z5ekvuVvKyVPscvBucc1Cr8LK20kaqnX4ZxSvyotE0oJUx2IQBhTWCa5E0AwxJ2xkdLT1AUqaXgQRTE4kVGGOZ168xCaHtVASC1KbDWuzrVoYsMj5FUzatb7XWW8xmKCZLOF01owNDTHIGNHyi5eS5E8J+tF1iHAEujAFcQTUnAnZqjEWDlK1nqEJAmLibuWP7dKxS6WtRmMT0VV0VsQKnuOrL0jrrcmZk1R6Npj2iyGsxZZc3pXlWtALygEEEVrjq3RSyOX5apWRgDrmU/ojI2mehkyZVL1xZhrep+scnEimIGBprix0ZLeYzhecVWNSwkrQC6RWlVRRgusQszFpkzTHK+bPSYJctU5pVYsGvEF3WUMCox6RoBXKsUGktNWmWplzJsznT1ulTmx2QFPWOuvhtjV6F5Oky5iWJltDiarz5zFQLwDc0qhjRgtXYnEFiKVCgmHb/AGZW2YxcC8N8xC13ZWuJzhZTCT7RMYXmZ2FaVLE403mHStH/AKmZMYMSQbgAOAUgs53avGL/AJQaFm2WvOtZwLnOLLPSqrXkDUu3ScTjXPEYxAtsmZNAmVwMsEGUjCWFp0koMFocCMsN2C9iqNuiz9n84c7JmPMS8GazXCRfZCoKUGwGgyOWcLN0IZts90QGZLklWICgtgOoLueFAczhjsjL6DlMXJUkc2Q5IIBABzoe7Yaa42cjlRNlK7SSimcxaY1azGIAAJIuilMhSmBwjzrG1mc1w1T+ae37s3LKunpfiaNvZ5pJ+mJ0qUGoRLLOCn4SFFK90JFHZuV73RetMxDjVRKl0BqcsMoI7e34L1/g49WHn6fyV9usEuVKmTplocTityhSiNTpBVYpVcFGFDWpyxMU+gdJ2aU3OOZhI/y1RbpYGqEk4ilBXOpINRSh66Vm2q0gC0T+cAxAatATXGlaVxziHL0Qdsv+An5mOUskGqZ9OHZM0ZKUVx8jnoeyo4ns7uD0St1OuaktVjgmQORjSSdDWPm1DWibXC8OabEmgYXucunHHVjFINDbSv8AtiOi6Ipm2WX6tMNdMV2xHlXj+5PwGV/1fcvrPJWYCFmIrkgIrDpMzEKoUBDQZZmm+PTtBvIsqXkBKygAuwsVDl2rheCsAafGZv4aeKLM92ZJ6OL6OrL0EwYYqSAuOOow22cprVbjLszTKI0xq0wMxpjlmLdo1Y0AzwFI6Y3as8+bFLHLS2S+W/LWdpOYqgBJSkEA0NGxBe9Sqihy3CK6wWSUga9O6ZFKg9G6KYVKnZnuyjcNyItLUWXZmlIMheRCaZFjeqT3xKk+zi1HMov7U16/ygxiU2+LO0MENHtSSb+noZ/ROkpUsqZJUm5cxOSsym9gRjUDwPdGplco+jcuqRjrauOZzwOuojvZvZlO+Kci919qd1btInyPZw6EMtqZWGTKjAjbQiZURzfU7jDw43zk+jIcnSjlQy2YMmKhhLYjDAitMTHSdpeSrc7LMpnAuALLZHp0icSuGJBIBxoIvZfJu2qBd0lOFPwMfnMxhzaCtxz0hX9qzofHEnHfnGrn5/T7mOhH8xekvsYMMJloEznaEFnUPzd1cqKXuA0ph0sMMSIWaCrTQ5IZm6YIUFSDiAABdxzwjZTOTVsvXv0ga0p1CB/CGp6RxbkSZqkT5st3pRJoVhMwpRXOPOpQUx6Q1GmEYnGUjtjcsXwZV+if2MGNGSrgQA0Brgq50u53dmENGi0ApV7vZoLviKRtB7PH/wBeX4IxEKPZ4/8ArJ/A0ZvL/aM9CH5q9H9jz+VLWVOWgqqlTQ9nAEfOLjSllTnBvBNR3ikS+VfJJ7LLWbfVwWuG6rClQSCaj8NPERx0HoprZMVLwUlGoWBINwgUoN1T4GJJStPvPQq0OOr9dyH7quHSmenfsxhyWVBW6SKkk0u5nPClMaRrB7N3/wBaX/A/2h49nDj/APolj9x4vvjz9CH5q9H9jJmQlKMLzE1LtQudVL2zwjnMsiNnePiv23xt5fs7AHSmh21ihC07rpJ8xAfZ+R1Xsy/+izHzmFvSkX3pjoQ46i9GY6VooMKKDlWpZBvxYinmY6WmyS7q3mVyoCgVY3VH4sFpuUmNPN9nLMQWtCHZWU2A2DHAbhDf+zU/66f7TfeHvfM30Mb5y/RmWncwa9EHeaiOlt01LmSpUt5dnXmwACo6QoAKE3jXIeMaX/s1P/iE/wBo/wDVHNvZu3+uv+0R63/pD3nh9S9DFe+b6MpdD8q/dlZZXNkMam8K4iuRqNsSJntOmpQVkipAwQn+o0/OHWnkDaF6vNv3Eg+qiKe0cmrVLGNnmU3AN/wkxLmuUzqux45/9l6fyQNP6Ya0s5mMgBvAIroBVgQ7DpECoLYVpiTripTSSql2oIyNXBfYB1saDZ4xPn2YrgyFTsYUPqIiTbKjZoDFWV952/xi5jMpLOxl2gurBVJON9KgHPAt6HGL2wy5Cypic/Zzzl1lLPQoQTeagXOmFBjnECZoxSep/Mawx9Fj8X8Z+sb6t8M5f45/P+/IsJNhk0/7zIOfx7+6CIkvRYpm/mPtBF6j8TH4B+B6pZfZ4qsGNomAjWiKp82LReWLkjJShZpk2n+pzZB8Agi/Cw6sb0pHCWfJLlsp5PJOxqf+7If2i7ehYiJkvRdll4iz2dKa7ij1ibfMRbRZ1cgtU0y1rjtG3DOCSMOcnyyDp2z2e12eZZmls8twMZfRukGqsGOAII+hqIyvJXkLKsE7nlTnpg6jTWH6vaVVFpe/FXupG4aWe/u+2ccLoi2Zof77M1so7l+5hPem7bfyj6RyKjikMJ3RLKd/eD2m8zDTM3n+aOAZTmwjoPGFihXm0y4844mcdphbRORBVjd7yPpEJtIyu0fIxdxsTfetpPrDDad5iEbbJ2t5R1lsjdVXO+4SIUyWjo1o3+sNW0DVWscZs6WoqVYDKtykRm0rL1K3oPvFpi0VnLvTMuTIQTw7K8xRRCL3R6RPSw1AeMV3JS22EsF95myJqMW5ubLpMIOIWowxGdK51oIz3tY0nfazBQVUc41c6k3BsGQGW+KDlHy3nWt0mTVlc6hwdUpeXWrKSQynWMouhPkqnJcM9xsNr5yWr0YXgDS9Wh1iowNDriYlppShYeNI895F6SqAsidf55WniUTemSrlxHSpxOJNNZC1xNY0CW+a1aFjjQ0XIjUcMDuhpZnUahLYdTN/EY7C2trcjx+8ZhZc9+3Q7TT0h6aLataqe8Ej1ziV5i/I0TaUp8a+aw9NJA5EHw+0VVnkuoAqoGwJT6xKRDt9BEKT/wBIfh8q/aBdIA6mHhEFgRDC52V84AsPfUJu3qH5x1LDtfOK+WGJyI74mItBSuf96fKACcqsKNdYbCKjyIiptHJ6xv1pMsdwK/8ADSLZq6o5kbYNJmlJrhmatXIWyt1GdO41H8yk+sVFq9nvYnqdzKw9RX5RuSsJcjGiPgdl2nKv9mYeRyC6IvTDXXdApXdUg08BBG6CngQRdES/isvj+xK5zcfL7wBzsA8YvfcJfZ9T94BYZfZ9T946aWeYpAeBBXbXz/tF37hL7PqfvCixJ2fU/eGliykKDZ9fvDZgFMSAN8XpsMvsj1jnN0VJal5AaZVrDSLMraLTJBzvH8I+xpEObMB6kiYd5vD7xuE0dKGSKO7CF9xl9n1P3i6SHn6SJ5OCEDvpTzMSpejp2sD+KvyEbf3NOz6n7wGxJ2R6woGNGj31hTur+UMfRxHwLv6tY2vuSdn1P3hr6PlkUK4d5+8TSy2YNVIe6BjSuCmg7yBh4xLMiYPhJ8vlWNfJ0XKQUVAB3mp7zWpjoLGnZ9TE0sWYW22F5ilShGwmmfdXCM9P0JadUonfhT5x62LGnZ9TB7lL7PzjSTRGkzxPSXJedOW5MkF18Kg7RRqgxiNJezG2q36mS7KdTNLDDzYAx9RmxJs9T94PcZfZ9TF3CR8zaF5G6Xs9QtkBVsw0ySO4hr9VMb/kjoO2ylmtaEVXmOXuh1KqMcAATtOJNctkete4y+z6mD3JOz84jTKYtdHzcB0R4n7R0/Rz41YZ8bI2Huadn1MJ7hL7PqfvE0izKrYdrHy/OOi6OGHSbPbGm9wl9n1P3g9wl9n1P3hpFmf9xQHLPf8AnC82BkAI0BsSbPU/eENgl9n1P3hpBnwIa2O3f940P6Ol9n1P3g/R8vs+p+8NIszoUbT3wpB3RovcJfZHrB7hL7PqfvDSLM2Bjl94TjVGkOj5fZ9T94Do+X2fU/eGkWZtacE/eFjR/o6X2fU/eCGkWSoIII2QIIIIAIIIIAIIIIAIIIIAIIIIAIIIIAIIIIAIIIIAIIIIAIIIIAIIIIAIIIIAIIIIAIIIIAIIIIAIIIIA/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cxnSp>
        <p:nvCxnSpPr>
          <p:cNvPr id="8" name="Straight Arrow Connector 7"/>
          <p:cNvCxnSpPr/>
          <p:nvPr/>
        </p:nvCxnSpPr>
        <p:spPr>
          <a:xfrm flipV="1">
            <a:off x="762000" y="2473660"/>
            <a:ext cx="3048000" cy="2590800"/>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762000" y="5064460"/>
            <a:ext cx="3048000" cy="0"/>
          </a:xfrm>
          <a:prstGeom prst="line">
            <a:avLst/>
          </a:prstGeom>
          <a:ln w="12700">
            <a:solidFill>
              <a:schemeClr val="accent1">
                <a:shade val="95000"/>
                <a:satMod val="105000"/>
                <a:alpha val="57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762000" y="2473660"/>
            <a:ext cx="0" cy="2590800"/>
          </a:xfrm>
          <a:prstGeom prst="line">
            <a:avLst/>
          </a:prstGeom>
          <a:ln w="12700">
            <a:solidFill>
              <a:schemeClr val="accent1">
                <a:shade val="95000"/>
                <a:satMod val="105000"/>
                <a:alpha val="57000"/>
              </a:schemeClr>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4495800" y="2298891"/>
            <a:ext cx="4022704" cy="2862322"/>
          </a:xfrm>
          <a:prstGeom prst="rect">
            <a:avLst/>
          </a:prstGeom>
          <a:noFill/>
        </p:spPr>
        <p:txBody>
          <a:bodyPr wrap="none" rtlCol="0">
            <a:spAutoFit/>
          </a:bodyPr>
          <a:lstStyle/>
          <a:p>
            <a:r>
              <a:rPr lang="en-US" sz="3600" dirty="0" smtClean="0"/>
              <a:t>Examples of vectors:</a:t>
            </a:r>
          </a:p>
          <a:p>
            <a:pPr marL="285750" indent="-285750">
              <a:buFont typeface="Arial" panose="020B0604020202020204" pitchFamily="34" charset="0"/>
              <a:buChar char="•"/>
            </a:pPr>
            <a:r>
              <a:rPr lang="en-US" sz="3600" dirty="0" smtClean="0"/>
              <a:t>Position</a:t>
            </a:r>
          </a:p>
          <a:p>
            <a:pPr marL="285750" indent="-285750">
              <a:buFont typeface="Arial" panose="020B0604020202020204" pitchFamily="34" charset="0"/>
              <a:buChar char="•"/>
            </a:pPr>
            <a:r>
              <a:rPr lang="en-US" sz="3600" dirty="0" smtClean="0"/>
              <a:t>Velocity</a:t>
            </a:r>
          </a:p>
          <a:p>
            <a:pPr marL="285750" indent="-285750">
              <a:buFont typeface="Arial" panose="020B0604020202020204" pitchFamily="34" charset="0"/>
              <a:buChar char="•"/>
            </a:pPr>
            <a:r>
              <a:rPr lang="en-US" sz="3600" dirty="0" smtClean="0"/>
              <a:t>Acceleration </a:t>
            </a:r>
          </a:p>
          <a:p>
            <a:endParaRPr lang="en-US" sz="3600" dirty="0"/>
          </a:p>
        </p:txBody>
      </p:sp>
    </p:spTree>
    <p:extLst>
      <p:ext uri="{BB962C8B-B14F-4D97-AF65-F5344CB8AC3E}">
        <p14:creationId xmlns:p14="http://schemas.microsoft.com/office/powerpoint/2010/main" val="202756565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65" name="Picture 5" descr="03_TacticsBox_02"/>
          <p:cNvPicPr>
            <a:picLocks noChangeAspect="1" noChangeArrowheads="1"/>
          </p:cNvPicPr>
          <p:nvPr/>
        </p:nvPicPr>
        <p:blipFill>
          <a:blip r:embed="rId3">
            <a:extLst>
              <a:ext uri="{28A0092B-C50C-407E-A947-70E740481C1C}">
                <a14:useLocalDpi xmlns:a14="http://schemas.microsoft.com/office/drawing/2010/main" val="0"/>
              </a:ext>
            </a:extLst>
          </a:blip>
          <a:srcRect b="2989"/>
          <a:stretch>
            <a:fillRect/>
          </a:stretch>
        </p:blipFill>
        <p:spPr bwMode="auto">
          <a:xfrm>
            <a:off x="1371600" y="428625"/>
            <a:ext cx="6400800" cy="6003925"/>
          </a:xfrm>
          <a:prstGeom prst="rect">
            <a:avLst/>
          </a:prstGeom>
          <a:noFill/>
          <a:extLst>
            <a:ext uri="{909E8E84-426E-40DD-AFC4-6F175D3DCCD1}">
              <a14:hiddenFill xmlns:a14="http://schemas.microsoft.com/office/drawing/2010/main">
                <a:solidFill>
                  <a:srgbClr val="FFFFFF"/>
                </a:solidFill>
              </a14:hiddenFill>
            </a:ext>
          </a:extLst>
        </p:spPr>
      </p:pic>
      <p:sp>
        <p:nvSpPr>
          <p:cNvPr id="860166" name="Rectangle 6"/>
          <p:cNvSpPr>
            <a:spLocks/>
          </p:cNvSpPr>
          <p:nvPr/>
        </p:nvSpPr>
        <p:spPr bwMode="auto">
          <a:xfrm>
            <a:off x="8151813" y="6524625"/>
            <a:ext cx="965200" cy="295275"/>
          </a:xfrm>
          <a:prstGeom prst="rect">
            <a:avLst/>
          </a:prstGeom>
          <a:noFill/>
          <a:ln>
            <a:noFill/>
          </a:ln>
          <a:effectLst/>
          <a:extLst>
            <a:ext uri="{909E8E84-426E-40DD-AFC4-6F175D3DCCD1}">
              <a14:hiddenFill xmlns:a14="http://schemas.microsoft.com/office/drawing/2010/main">
                <a:blipFill dpi="0" rotWithShape="0">
                  <a:blip r:embed="rId4"/>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296" tIns="41148" rIns="82296" bIns="41148">
            <a:spAutoFit/>
          </a:bodyPr>
          <a:lstStyle>
            <a:lvl1pPr algn="l" defTabSz="822325">
              <a:defRPr sz="2400">
                <a:solidFill>
                  <a:schemeClr val="tx1"/>
                </a:solidFill>
                <a:latin typeface="Times New Roman" panose="02020603050405020304" pitchFamily="18" charset="0"/>
              </a:defRPr>
            </a:lvl1pPr>
            <a:lvl2pPr marL="411163" algn="l" defTabSz="822325">
              <a:defRPr sz="2400">
                <a:solidFill>
                  <a:schemeClr val="tx1"/>
                </a:solidFill>
                <a:latin typeface="Times New Roman" panose="02020603050405020304" pitchFamily="18" charset="0"/>
              </a:defRPr>
            </a:lvl2pPr>
            <a:lvl3pPr marL="822325" algn="l" defTabSz="822325">
              <a:defRPr sz="2400">
                <a:solidFill>
                  <a:schemeClr val="tx1"/>
                </a:solidFill>
                <a:latin typeface="Times New Roman" panose="02020603050405020304" pitchFamily="18" charset="0"/>
              </a:defRPr>
            </a:lvl3pPr>
            <a:lvl4pPr marL="1235075" algn="l" defTabSz="822325">
              <a:defRPr sz="2400">
                <a:solidFill>
                  <a:schemeClr val="tx1"/>
                </a:solidFill>
                <a:latin typeface="Times New Roman" panose="02020603050405020304" pitchFamily="18" charset="0"/>
              </a:defRPr>
            </a:lvl4pPr>
            <a:lvl5pPr marL="1646238" algn="l" defTabSz="822325">
              <a:defRPr sz="2400">
                <a:solidFill>
                  <a:schemeClr val="tx1"/>
                </a:solidFill>
                <a:latin typeface="Times New Roman" panose="02020603050405020304" pitchFamily="18" charset="0"/>
              </a:defRPr>
            </a:lvl5pPr>
            <a:lvl6pPr marL="2103438" defTabSz="822325" eaLnBrk="0" fontAlgn="base" hangingPunct="0">
              <a:spcBef>
                <a:spcPct val="0"/>
              </a:spcBef>
              <a:spcAft>
                <a:spcPct val="0"/>
              </a:spcAft>
              <a:defRPr sz="2400">
                <a:solidFill>
                  <a:schemeClr val="tx1"/>
                </a:solidFill>
                <a:latin typeface="Times New Roman" panose="02020603050405020304" pitchFamily="18" charset="0"/>
              </a:defRPr>
            </a:lvl6pPr>
            <a:lvl7pPr marL="2560638" defTabSz="822325" eaLnBrk="0" fontAlgn="base" hangingPunct="0">
              <a:spcBef>
                <a:spcPct val="0"/>
              </a:spcBef>
              <a:spcAft>
                <a:spcPct val="0"/>
              </a:spcAft>
              <a:defRPr sz="2400">
                <a:solidFill>
                  <a:schemeClr val="tx1"/>
                </a:solidFill>
                <a:latin typeface="Times New Roman" panose="02020603050405020304" pitchFamily="18" charset="0"/>
              </a:defRPr>
            </a:lvl7pPr>
            <a:lvl8pPr marL="3017838" defTabSz="822325" eaLnBrk="0" fontAlgn="base" hangingPunct="0">
              <a:spcBef>
                <a:spcPct val="0"/>
              </a:spcBef>
              <a:spcAft>
                <a:spcPct val="0"/>
              </a:spcAft>
              <a:defRPr sz="2400">
                <a:solidFill>
                  <a:schemeClr val="tx1"/>
                </a:solidFill>
                <a:latin typeface="Times New Roman" panose="02020603050405020304" pitchFamily="18" charset="0"/>
              </a:defRPr>
            </a:lvl8pPr>
            <a:lvl9pPr marL="3475038" defTabSz="822325"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en-US" altLang="en-US" sz="1400">
                <a:solidFill>
                  <a:srgbClr val="000000"/>
                </a:solidFill>
                <a:latin typeface="Arial" panose="020B0604020202020204" pitchFamily="34" charset="0"/>
              </a:rPr>
              <a:t>Slide 3-15</a:t>
            </a:r>
          </a:p>
        </p:txBody>
      </p:sp>
    </p:spTree>
    <p:extLst>
      <p:ext uri="{BB962C8B-B14F-4D97-AF65-F5344CB8AC3E}">
        <p14:creationId xmlns:p14="http://schemas.microsoft.com/office/powerpoint/2010/main" val="4015236133"/>
      </p:ext>
    </p:extLst>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6" descr="data:image/jpeg;base64,/9j/4AAQSkZJRgABAQAAAQABAAD/2wCEAAkGBxQTEhQUEhQVFBQXFxcVFxcYGBkdFxgXGhgXGBcXHRocHCggGBwnHBcWJDEhJSsrLi4uGB8zODMsNygtLisBCgoKDg0OGxAQGywkICQsLCwsLCwvLCwsLCwsLC0sLCwsLCwsLCwsLCwsLCwsLCwsLCwsLCwsLCwsLCwsLCwsLP/AABEIAMIBAwMBIgACEQEDEQH/xAAcAAABBQEBAQAAAAAAAAAAAAAAAQIEBQYDBwj/xABMEAACAAMEBQkGAggEAwgDAAABAgADEQQSITEFQVFh8AYTIjJScYGRoQcUQrHB0WLhFSNygpKiwvEzQ1OTsrPSFzRUc4Oj0+IWJET/xAAZAQEBAQEBAQAAAAAAAAAAAAAAAQIDBAX/xAAwEQACAgEDAQUGBgMAAAAAAAAAAQIRAxIhMRMEQVFhkSIjMnGh0RRTgbHh8BVCQ//aAAwDAQACEQMRAD8A9rFqTtDWPLOEFrXbszBGeWqK0Dpaz095/wAvvMNRaAasJeqmTU7I2xqjnqZaC1p2hq9TQesKLUnaHBp84q679uvZMFPih6nfr2n/AFDv7/KFDWyXatJypaF3mKqKKknZn9IWy6SlTEDo1VOINGFRjjiPwmPP+UekEnTuamTAllkKJk92YgFgCAlScesgpvbWIgaT9psssJOjpLWqeQwUUoijpXSTUYdMYV1UwwiJF1M9H0vp+z2WUZtomrLlrgWNczSgAAqTiMofo7TMmfKWbKYmW4qpKutRtoyg08Nm2PP7HyHM+alp0pNNpmijCSOjZ5TH4VTWBgKnOgrXGNpQAUFABlsAGWGobtgURaGotDbU7XoftHSVPVhUGox26jQ/KKOZxxtiToVuiy9lz5NRvmTDSTWy1viC+I5QkKLqZ2viC+I4wkKGo784ITnBtjhBChqZ35wbYOdG2I5hphpJrZK50bYTnl2xFhpi6Sa2TOfXbCc+u2IcNMNKGtk73hdvzg95Xb84gGGmLpQ1skztKSlYKzUJFRg2WWyE/S8nt+jfaM5yhShlPsLIf3gCPVPWICTPlDQhrZs/0rK7foftB+lZXb9D3bIyAm+cPU954px3CGhDqM1Y0tJ7fo27dvEB0vJ7Y8j9oyt0nXTu43nzEAQDj0r6ZZA7ouhDqM003TshVLFzQCpojk07gtf7HZHKwcprLOBMqcGANDQNUeBFfGM/TVnu213GtKjdgsYyevuNqDj/AAJmeAoBXZiBdJqowwjMo0VSbPWzpmTrcDcQwPkRBGWQmnRNBuUt6hqGCLoROoydN09ZQSWtEkAMSazENKC6duNdUUto9oVhR1lJMafMIUKkiW0wtQ3jdKUDYbNh2GHWrkBYJjFvdkVjncFMTiajG6ThgSMMs4tND8n7NZamzylQnAvUliBhS+TewpqYEbIgKeby5Jwk2DSE16igaS0teuTiztgMhWkUWmNLaZaWZkwStHSuiFAImWhjU4ZkLgTUkVGyPSt3j566UpjU40IO0Rlbf/8As2+XKzl2cc441GZhQUrSoqo2jpA5iIyxqzO6K9kchrs22TrROmHpOpegvNXAml6uIxqOkuZje6J0LIsyBLPKSWv4VxOqpOba894wrE0cePzr5NuMLx9PHZtNKZgRUiNticcca/xQhPHHHgICeOOM99G8ccfaKZGPxxxthdFzaTSvaX1U4ejN5boa/HHH2iu5VlcZqQ3fqI8QSPEQBpIIajggEGoIBB2g5GHRDQQkEJEAQQQkUghhDCmEikEMNMOMNMCCGGmHGEMUo0w0w+Iek7VzctmAq2AQbXY0Ud1SK7BUxSFFyo0vKuc0HHOCbLAXGpKsGcKdZC1rTKoivsmOeMQtMaCTo1F40xfJi9SWmVGTEmuG2DR81pZEuYa1wR9TfhbY3z9IFL2WY7A8ccZaxHBI7Lxxx6VFMjieOMtZ89ghOPpl5YDcNsHHHGzcIOPpx9YAQjjP5Z786nDKK/T2j+fksnxYlTrvjfXM4gkGgGFIsTx4fKnplgYD9tXlUfJT5wKnRhNG8p5kqUsu7euC7XojAE0GIrhl4QRa6R5MX5rurBQxrS6xxOeIUjOuRwgjjpn4nX2Geg7PLVuwAOHgAdxha8Y11bcdesgjYYb/AH8Mce7eejuEFeN30HkNjRowNnzQiMzdVVLnLICrHKm3GlNu2M9yKkky5k9+vPcua7ASFHgS1McqY0pTpy4tRSyMo60xlljxJrvqVUiuePWaLfR9nEuWiD4FVfEDPvJx8d8TvNdxI/P8+Ne/ODjjjLbmErx68YeCmDjjjzzjRgCeOOPnDTxxx9Ap4448TDTxxxSAObGIdtnqqlmNFGZ9PE6qayYlvFYqc6wc9Qf4Y26ucPrd3Y68FhDtDz7SSSGCKASslhUULDBmGIY4nCoWtKNjXRWO3hzdIKTAKlGzp2lOTrvG3GhwiusKUJ7uPlEifIVxRhWhqDUgqdoIxU7xEotlpCRWy7W8vCZV07YHTH7agYj8S+IFKxYS3DAFSCCKgg1BG0EZxCjoSFhIoGO4AJJAAxJJoANpOqI9j0hKnVMmbLmgZ3HVqfwkx4r7c+VLtaRYUYiVLVHmqPjdukA20KpUgZVauoUzuibQ8t0aVVClDfqKrXEio7wCN++Oc8mk648Dmtj6UhIzHIblP74jo5HPSrt+gpeVq3XpvusMNm+NPHRO1aOMouLpiQ0w6GmNEEikt8y/Op8Mr/mMP6UP/uHZFnpG2LJlPMbJRWm05Ko3kkDxinsqEKKmrGrMRkWY3mI3VJpupAHK2JUDvp5/mBECZZVYFWFQcxxkd8Ws1ag+nfmIjERohEsMwgmW5qwFVbtrlXvBwPeDrieOOOPlEW02e8ARgymqnfs7iMDHazzLyg5bRrByIO8YiJ5A68cceWs49OPyGMHHHHdCU4+n5emuKQONWrLd45DVjiTjX3kbfAdI64Bxxwd4ygp8vT7d1Bv1QA5V46f9Bu+UEKAdhO+6T61FfKCIUtx+fyx3/tGhwyMFeN/38j+GKaxacBcSrQhs845K1CswimMt8VfEgAGt0DVFxxr7t5OVPiruEYNNGa5SHnLZYpGYvtOYfsY/0v8AWNIOOPp6HI5mwfrdKT3zEmUkoa8TjhnrLigruFcY0449d/fr254xEV8IU8ccbhlAeOODAOOP7D6nHH2EaINI444EIRD6cflqhCIEK23dNhJGTC9M3S60u97HDuDbIlFI5aPWoabrmGo3IMJY8ul3uYkOwAqTQDWTEL5D7OM/D6x3EY3TPL6y2YN0r7ZgDuGH96RgNK+1u1OSJKLLXIYVbzwjDyx7jtHBJ87HuNYp7fpNLOS6TFU5sh6j49I0+Fs+kM9ddXjq8uLc7L0mdjgEQEk+AqfKJws+lZwolhcXsQWSjHXiXOHjSOUssn8KO0ezxj8bNRb/AGjFyQvQUHAqdWwbYrpPtPnSnqyiYlOqSa94OYjya3aTmKzAChViGypUGhGzONKLfKCKURpsy7UjAKDqqWoPKsc1DK3tbfkdXLClTpLzLDTdrsmlbVLthRpTmWqzZRoQXQsL14dZboUasozlotoM13pgTQUwFB1cBEFpdolkzTLdSb1aL0AGqSMMAMY2/s15HJpNJrzJjy5UshRcu3jMYE5sCKAU1Y11R1y4p6tzGHNjUNmaX2J6QJmT5QC0KCYWPXqGCqBhivSbMimGdTHrEZzkZyMk6OWZzTO7TLt53pWi1uqAoAA6TbzXujRx1hFqNM8mWSlNtCQkLCRs5nKfKDKQQDXbt1GM5Tm8fg1jsHWR+HaNWe2NOYpbStHYb6+eP1p4RQc44BcKbMPt6UhZQum78J6u7avhq3d0O1nwP0+kUhzpHIC6x2Nj3EYHzw9YkUhsxddDhj9PlBhC8cbe4wccfnh3Qo41fOA8cfYwAlON319fCuC8d/jjX1ORwgpxwPHLxhePyz/ZzOrKAELJrND+7544+cEKs5Rh0vAORTV1VplsggUnWqzpMUpMVXQmrKwqOuTUgjA9DPA/iisWzvZaXZheT0RzUypmLW4oEt8S3WNA9f2xFsWAW8SAACa6h0SSa1oOtqIik5QTqWefaGFLkuZzKkYqXDqJhGpz0aVAIGFakxzZpEbkDaBNW0T8jOnFgCD1aC7QnBhV7uBal0jONTXjXq8Rq+lAuNNyZs6ybFIViFqlak06T32pWvdrPdFwWpnlmDqpWu7U2oRI8Gpcjxx/YfU+kHHGoQg+WH22AbIWvFftGjIcb44WzqMBUFqKDsLELXwrEjjKML7TNOTJSLIl4GbdF4jABmZag6qEDzjMpUixjqdD+U/LhJDmRZxemrQABb2zCl4XQMMWI8Y8+0/a7damAZplXZZaqJihSWIUC6FFASRri50boMIBLkrec5mlWJ2mmr0Ebjk/yaEoiZMoZg6o1Kcq7z8t+rhFub8ju2ocHmtl9kttehmPIXeXYnDDUp2bY0uhvY9IQhrTOeb+BBcXuJqWPhSPSJOXifUkwTmIU0zOA7yaD1IjsoRRh5psh6H0XJkCkiUkpcVF0UJFcSTmxJGZJwAhvKbSAkWO0zb11hJdU2mY4IQAbbwHrsiwAAFMgBTwjzf2jadvTpUhBLmyVImTQalb2Q6lWYhTgACKtjlHfDj1ySPPknSs800Zo6UeiZktXGd8FaAg41UEnLbFm2hlI6M394JMZT3G6PnFt/8AkMtEK2exMv4jRRt1U+cQLHp1DaEaeoNcKhi1xiaKaXmrryyzj6s5xxwbPBFTyTrggG3NLLokxJpXA1Ly6EGmo+hxqDDtA6ZmWSYZkiZzTzWVWCCstgLxowbXiDXcdsd9Py5YefMooVgcRXEoBjjm16mWBvDfWdyW5CT7bIafLKoqtRA1RfNDeoaYUrSp17KR4J5+rilq5XB7YYVjyKuHyex8l+Usu1SJbF5azSKOl4VDAkGgONDSo74vCI8Bt3JC2ys7POG+WL4/kqIi+8aRkNVTa0auRVwK+Pyj5qzPvR75dmi94yPoeEjyDROnNPvTm5RcbZkpVHm12vnFzb9O6blKL9iRyR/kUbHfQtd8qb46dVVdM5PA7q16nopis0ovSB2inl/eIXJq1WuYtZ5TDBlMibKcGmos12YN4Aiy0qvQB2EeuHzIjonZxlGnRWTUqN+Y3EZQ0NW6dtR4509DDxHN8PMH6H6xog8whHFaQpisnTTONFrzStR2Gb0rVEpjQGlT3gY5LAuhtLy7Qr80xNxrjVqMdovDEVBx3GLEbuPKvyit0LK5tDLvVus9MR1S5YDXlUjwiwJ4w+0RPYMUbPT54flCE1NBmPPbQZnMjIDKGlq4atfdsGJ+UOyFMgNWrbkaDOmqKB6y0102fDqwGZrlBAskkYEgZfFqw1LTVBAHZP1rj/SVhTE/rWUyxXaZakHtAkbAK0ftBe9Ik2cZz58qX3Dokndiw1LGmQACgACgZDIdcjIUHw5gRl9OOJmlLFLrhKSdO3VowXaBjKBzHhHKXB1hyaDSFiWYgFboWjA7KKM8cgC3xRX6K0XNlMhDG4cWoTvBvDXjQZmLe1noneQm3rMUzx2jXHSteAcwCO0cwY0ZG5HDEEUI6OBGzOgw9Y6LM37s/wAoDU51pn8WRw3a4br2eJ+WyBDpe2ehjL8qdBJabRZ74F1aiYTUEoVcquwdJa12CNLe2/ceYyivZA86jCoU1AOXQVad/wDinyiPcqdbo4WEPKFJctXkil26Flud4UUVhv6NdmszrNbUckKekM1IIcd6nERVSdGzUm1WZ0ai8KkV1moyOHzi1tNmR6X1BpkcmG8MMV8IoJEnqjjjOB8SveT5Cn1EVbTJkhFNedWqKQ1Ay3qAG+MCKkDEa8ThEHTWli8i3CSsxZ0izzM1ydkcgKcVcgIDgTmNsAUnKbldKmFpaAzZamlQyqjEZ4kGo1VA7jFJZtMdLoS0UAVuibMI8bioD41jzGyW00ANSuoRptEW13wlqScgq1r6R3jnnGNRdI4S7NCTtq2P5QaQkzWJaxy1evSarBq6iGQreHfGbLhWDSmYMpqAWrQ7jTDuMbfTPJi0tLB5u73utfImsU3JXkrMtVpEhBdIJMxjlLQGhYjWdQGsnZUjtDPHInuvMPBLFWz8i65NWX38GQkv9ZNoJjEdGVKAF9/4iwUZk01R7no6xJIlJKlC6iKFUbht2k5k7TETk9oGTY5XNyFoM2Y4u7dpj9BgNUWceR1wjtu92EJWCEjJAMJBCGKAMcLYtUYbq+WP0jtCGAKAGGTh61HmMPWkLSlRsJHkafSIulrKJsp0atCK1BIIKkMpBGsEA+EUHF7Rz5KI3QFBMYHEkivNqRkaZnVWgxynS0CgBRQAUAGAAGobBFboKQEWYAagTLoO5Ulp/SYsoIMgu1ybsDUOzPonec6xNJJ20/e8s4rNPghVYGmN0nceNW2J0mZVVOAqAdQz78Yi5DO3H5ZmFGG7zG86l101w3jL/wCsJTd6eJ+CKQW7XZ/LqwOuCFvsMq/zeOuCBSz2V7sf3F19zZNGMVD+nAzH/IFK1FAVTWd7PrjXI2zOmraQT8NDnMGaxnNKUl6Tsz5c5Kmy65ZXyvZ2pHNnSJopjVaWM8329VV3N8R2xJvU15bTsO9th2RFlremscwoVcq4lmJxuk9V01xKUHDw27LpyA2RoyApu1j4e8a4N47sAPoYKni9mM9UBPr3H0wMABP242xWaKNXmNWuf/G6k+SJ5xNnOFVmOQBJ2bYpuT1rNWlsCrXJbgnJhcUPT9l6174gLmU1bx/EfQAfQw4mOVnPR7yx82JHG6HM2B7qxQDShMlXW6rpQ7aEU8/tEfRIN1i92+TRqZFgoqfEkxKl4AbgIpZemAvQAq/WOwffIbIzKSjuzUISlsjxzT2gANKT7LJAlorXgT1UlsqOKDXi9APtGz5M2SXZkKIb17rN8RNd2rdEzTUmzTZpnsV50hUZjUVVchSor3xzkWmUl2i0WtAa4EbdseLNlcnS4PpYMKgra3J+m7UvN0DUIMXHsrdDZprKAHM9r51noJd8KfWMHym0lJYUbrfDxWM9oblZM0bMlzJZvqxImoT0XU5DcwpUNq7iRGuzv2jPalcD6QhKxWcn9PSLbJE6zveQ4EHBlbWrDUfnmKiLKse0+YEIYISACEgrCVigWGmCsNJiEKS1ikxxvr5gH6xzzjrpUUmV2qPMEg/SI4MUpD0c/WB2g+lD6qYm1itkgic2yhr/ABXh/wAyJ4MEGQ9Nkcy1d3neAHdESpeyOF66qSv7S9NMscwsSNMBSEVyApcE1yovS+gig5HaSmGZNkTJbXVqyzcLjgNTDADJlxxyMTvHcaqTNDgMtCCAwyyIqDgDDyBrA8hqzzWIGizSWE1yy0vuCmi4H8N3VriYGpu3ZYD+GLaJTo6CZTCnoP8AoghgnkYZ+I8f8yFigsmbblnjWmZNOkCMkXXrjz3Sun5ky2iiLzNjtKyzMU5sQDd61DhKNaZGgiNatNkrzXPvKRiKFQrPTBVF4MKA3TifKKW0WO0SptoS0MwNOeYl6iY15CtBTpYNM6QJyIIWtI4t2d8enmz0+ZpyRKwdgS8xlNKG7ToAt0DQUWX/ABCLlpgwqM8sMOkKj4NoMfP9vmza3nRwC7MHKsBqxDXaEVGe0xtOTnLc8ywmTOkHqCas128DdAqLxNHxJ17qRdSOaR6gG1im3CnccjCE6vEa/Q4xmLR7SNHyqB+ea8K4S60BpqJNM8q1GyDknp+zzpbJKnvOuEsTMR1cKxYreBFMACKqadHIZRbLRYcrOcayTVlTBLmMFQORe6zAUoc61purWK6wWObZbPLl81zjSalZizAb1WJet4KReBO2K3lTp0mVKFnmCY81pbywbt3F05qpArQllx3YxpZrOJFJhDTBKo7DCr3aEgagW1Q5INsuk5aooYvLwGMxXUZdphQ+cS2tSFCwZStDiGBGW2EnWhZaksQFGvjOMXpzTcu/UBFoM6Cp76YmMZMqgvM7YcEsj8ibpjlGzErLUiWMN7Ya9g3Rm7VplyM1QRU6Q5Rs1RL164bo7krbLTRghCn4nN1e/HEjuBjx1LI7Z9H2MSohztKKpqtZj7TkPCHyFtdpastJsw5dBGYDdUDCN3yd9nMpZiG0uJv4FBCYAnFus2WQu+MemykCqFUBVAoFAAAGwAYCO0cHieafa0vhPlzSpWRNaXPDrNQ0ZCpqDnrptrGft9r5wigoBlt7zH05y55D2fSSfrP1c5RSXOUdIfhYfGtdRy1EVNfBOUfIC12J/wBelZVaCchqjbBXNSdjAR2UFHc4PLLJsSPZlygn2O085LqZJos5K0V11fvjMHvGRMfSGh9LSrTLEyS15ciMmU9lhqMfNOi3XCWOiPh741vJjTM2wvzprcrdmLqZP+oYkH6Exjrq9zo+ytxtcnu1YSsMD1AIyOIgJj0HiHVhKxEt9uWUt5iBiAKnPGOj2hRmRAHYmGkxx95U5GuXrl8ocTAFbpodQ/tL50P9MQg0TtN/4YOxl9ej/VFYGgUotKaR5u2S0o5DJecqrUKmq3cAaklV3igi0M2Y3UAlr2nxan7AOHiY5240mSz3r5lfpe9YlLMFM4A4ro9a1es1trmoHcvVHlFZaNJyxbVQVvKolthQC/itNvw5bc84t3tAGuPPtO8q7MZxZaLNl0BmKtaquN2pwYhqUFDr3wYRuZDXZ0xcg6rM8cUbXT4U25w3S2lpdmS/MN1cN2FabVrjSM3Z+U6znfmlbnpNmd+sKPW4SuAIB6K7ulrjz3lByim290WgQEgBbwoWyBJCrSlTntjnHJFycVyuf1NaGkm+Geop7Q7KB16+Ez/44I860dyZYy1Lm6xrUZ6zTEYHCh8YI3Zi0QbbyhnPM50pLAFJV1UYKahu0zUIq22td0UyWlpk7nHN43gTgKUBxAAFFAFcAKADKJukxKd15oFKipAIIqAbxCigFWvUFTTIYRX2bR7TJbstDcoSKi8Qxui6M2NdkYXB6JJJ7F5KV2vzkmTElVAqqEpepjeNRd1401xCnaYnILoovRCgrrWgw2UOccpFunyZc+zq7qrG7Ml6jQgUOwg1H70OeYJstVdVUqiqrAgZYYjOuEVI5tnKZbOceovInxEkvdqcDXA0rti0sGkBZqkVVqFCQwKvfxRwtOkgCnHa4x1RVtZpiywqLMAcfrBqYhqrUaqfnGl5NcmZltSXKKLLRCb003+iOtQ51JyCrTNdZxoo4WLSk6daZC2dKsgRKKKgiXW41KEqddK0J2R7KbNaJ1nYvQFpbuqpQkqGQYN44EVvXcMwT5j+ins0ydKmE2afLCizSn6KT5ZJLjnGNHNGIuEit4ipwEaHR/tRE61sZwNnIs4kqhN1EdTWZUGlSxChRiVoRrxlFSRXaU0pKkosuW14ipu4m6TrqYoHs8x156abksnrHjDxix0rLssxzakLc0xvOpF1bxreOdQDn3kxytmk5bSkkorXTQALQ0IYjtVz2VypHnjhrdnqn2jao7EvQVtlyxSWsl2YUq1GcXhTDHonwjSWnlfNdCt0IT8UtiDTWMQY82ZZPOEszBgxJBQYMtAeqTSlBFppjR1nmB7TZiVTFpq0aspy2NVVarLPwnLEitQY9FJcHkb1bs2OhuUdoQIgmFitas4DHqgUyFManGudNUaZOWj0FZSk0xNSATtpTDzjxHR8pasHtNw0AFDNJGFexgNcWayZIxa0sciOjOpS8a16Gyg8Il1uEkz1Kdyrnkkghd1AQPMRyt3LGYUZWWQQVN4MpII2EXulXKlMY8zC2aqkzjS8SRzc/EY4f4eI11hJ1pswl3L8wgit5UYVcFaFgUGGGoazCy6dixl8nZTWhpqoURlqJOJVHPWANchq2eEO0wjAXU+Ihaaq6o78l9ICols1FHVO7LGH6emSwGVzhhkDtzoAT5R4W3LLTPqR9nFt4Gu0vyonOFWSeaUAVavTfCmodHwigHK+0ynuGcWxD01EA1K1zAxy2RmJCWUitCT/AOXN+qReaDWzzWYlVYCq1ZaUuZijAEZmPVNN20z5ekvuVvKyVPscvBucc1Cr8LK20kaqnX4ZxSvyotE0oJUx2IQBhTWCa5E0AwxJ2xkdLT1AUqaXgQRTE4kVGGOZ168xCaHtVASC1KbDWuzrVoYsMj5FUzatb7XWW8xmKCZLOF01owNDTHIGNHyi5eS5E8J+tF1iHAEujAFcQTUnAnZqjEWDlK1nqEJAmLibuWP7dKxS6WtRmMT0VV0VsQKnuOrL0jrrcmZk1R6Npj2iyGsxZZc3pXlWtALygEEEVrjq3RSyOX5apWRgDrmU/ojI2mehkyZVL1xZhrep+scnEimIGBprix0ZLeYzhecVWNSwkrQC6RWlVRRgusQszFpkzTHK+bPSYJctU5pVYsGvEF3WUMCox6RoBXKsUGktNWmWplzJsznT1ulTmx2QFPWOuvhtjV6F5Oky5iWJltDiarz5zFQLwDc0qhjRgtXYnEFiKVCgmHb/AGZW2YxcC8N8xC13ZWuJzhZTCT7RMYXmZ2FaVLE403mHStH/AKmZMYMSQbgAOAUgs53avGL/AJQaFm2WvOtZwLnOLLPSqrXkDUu3ScTjXPEYxAtsmZNAmVwMsEGUjCWFp0koMFocCMsN2C9iqNuiz9n84c7JmPMS8GazXCRfZCoKUGwGgyOWcLN0IZts90QGZLklWICgtgOoLueFAczhjsjL6DlMXJUkc2Q5IIBABzoe7Yaa42cjlRNlK7SSimcxaY1azGIAAJIuilMhSmBwjzrG1mc1w1T+ae37s3LKunpfiaNvZ5pJ+mJ0qUGoRLLOCn4SFFK90JFHZuV73RetMxDjVRKl0BqcsMoI7e34L1/g49WHn6fyV9usEuVKmTplocTityhSiNTpBVYpVcFGFDWpyxMU+gdJ2aU3OOZhI/y1RbpYGqEk4ilBXOpINRSh66Vm2q0gC0T+cAxAatATXGlaVxziHL0Qdsv+An5mOUskGqZ9OHZM0ZKUVx8jnoeyo4ns7uD0St1OuaktVjgmQORjSSdDWPm1DWibXC8OabEmgYXucunHHVjFINDbSv8AtiOi6Ipm2WX6tMNdMV2xHlXj+5PwGV/1fcvrPJWYCFmIrkgIrDpMzEKoUBDQZZmm+PTtBvIsqXkBKygAuwsVDl2rheCsAafGZv4aeKLM92ZJ6OL6OrL0EwYYqSAuOOow22cprVbjLszTKI0xq0wMxpjlmLdo1Y0AzwFI6Y3as8+bFLHLS2S+W/LWdpOYqgBJSkEA0NGxBe9Sqihy3CK6wWSUga9O6ZFKg9G6KYVKnZnuyjcNyItLUWXZmlIMheRCaZFjeqT3xKk+zi1HMov7U16/ygxiU2+LO0MENHtSSb+noZ/ROkpUsqZJUm5cxOSsym9gRjUDwPdGplco+jcuqRjrauOZzwOuojvZvZlO+Kci919qd1btInyPZw6EMtqZWGTKjAjbQiZURzfU7jDw43zk+jIcnSjlQy2YMmKhhLYjDAitMTHSdpeSrc7LMpnAuALLZHp0icSuGJBIBxoIvZfJu2qBd0lOFPwMfnMxhzaCtxz0hX9qzofHEnHfnGrn5/T7mOhH8xekvsYMMJloEznaEFnUPzd1cqKXuA0ph0sMMSIWaCrTQ5IZm6YIUFSDiAABdxzwjZTOTVsvXv0ga0p1CB/CGp6RxbkSZqkT5st3pRJoVhMwpRXOPOpQUx6Q1GmEYnGUjtjcsXwZV+if2MGNGSrgQA0Brgq50u53dmENGi0ApV7vZoLviKRtB7PH/wBeX4IxEKPZ4/8ArJ/A0ZvL/aM9CH5q9H9jz+VLWVOWgqqlTQ9nAEfOLjSllTnBvBNR3ikS+VfJJ7LLWbfVwWuG6rClQSCaj8NPERx0HoprZMVLwUlGoWBINwgUoN1T4GJJStPvPQq0OOr9dyH7quHSmenfsxhyWVBW6SKkk0u5nPClMaRrB7N3/wBaX/A/2h49nDj/APolj9x4vvjz9CH5q9H9jJmQlKMLzE1LtQudVL2zwjnMsiNnePiv23xt5fs7AHSmh21ihC07rpJ8xAfZ+R1Xsy/+izHzmFvSkX3pjoQ46i9GY6VooMKKDlWpZBvxYinmY6WmyS7q3mVyoCgVY3VH4sFpuUmNPN9nLMQWtCHZWU2A2DHAbhDf+zU/66f7TfeHvfM30Mb5y/RmWncwa9EHeaiOlt01LmSpUt5dnXmwACo6QoAKE3jXIeMaX/s1P/iE/wBo/wDVHNvZu3+uv+0R63/pD3nh9S9DFe+b6MpdD8q/dlZZXNkMam8K4iuRqNsSJntOmpQVkipAwQn+o0/OHWnkDaF6vNv3Eg+qiKe0cmrVLGNnmU3AN/wkxLmuUzqux45/9l6fyQNP6Ya0s5mMgBvAIroBVgQ7DpECoLYVpiTripTSSql2oIyNXBfYB1saDZ4xPn2YrgyFTsYUPqIiTbKjZoDFWV952/xi5jMpLOxl2gurBVJON9KgHPAt6HGL2wy5Cypic/Zzzl1lLPQoQTeagXOmFBjnECZoxSep/Mawx9Fj8X8Z+sb6t8M5f45/P+/IsJNhk0/7zIOfx7+6CIkvRYpm/mPtBF6j8TH4B+B6pZfZ4qsGNomAjWiKp82LReWLkjJShZpk2n+pzZB8Agi/Cw6sb0pHCWfJLlsp5PJOxqf+7If2i7ehYiJkvRdll4iz2dKa7ij1ibfMRbRZ1cgtU0y1rjtG3DOCSMOcnyyDp2z2e12eZZmls8twMZfRukGqsGOAII+hqIyvJXkLKsE7nlTnpg6jTWH6vaVVFpe/FXupG4aWe/u+2ccLoi2Zof77M1so7l+5hPem7bfyj6RyKjikMJ3RLKd/eD2m8zDTM3n+aOAZTmwjoPGFihXm0y4844mcdphbRORBVjd7yPpEJtIyu0fIxdxsTfetpPrDDad5iEbbJ2t5R1lsjdVXO+4SIUyWjo1o3+sNW0DVWscZs6WoqVYDKtykRm0rL1K3oPvFpi0VnLvTMuTIQTw7K8xRRCL3R6RPSw1AeMV3JS22EsF95myJqMW5ubLpMIOIWowxGdK51oIz3tY0nfazBQVUc41c6k3BsGQGW+KDlHy3nWt0mTVlc6hwdUpeXWrKSQynWMouhPkqnJcM9xsNr5yWr0YXgDS9Wh1iowNDriYlppShYeNI895F6SqAsidf55WniUTemSrlxHSpxOJNNZC1xNY0CW+a1aFjjQ0XIjUcMDuhpZnUahLYdTN/EY7C2trcjx+8ZhZc9+3Q7TT0h6aLataqe8Ej1ziV5i/I0TaUp8a+aw9NJA5EHw+0VVnkuoAqoGwJT6xKRDt9BEKT/wBIfh8q/aBdIA6mHhEFgRDC52V84AsPfUJu3qH5x1LDtfOK+WGJyI74mItBSuf96fKACcqsKNdYbCKjyIiptHJ6xv1pMsdwK/8ADSLZq6o5kbYNJmlJrhmatXIWyt1GdO41H8yk+sVFq9nvYnqdzKw9RX5RuSsJcjGiPgdl2nKv9mYeRyC6IvTDXXdApXdUg08BBG6CngQRdES/isvj+xK5zcfL7wBzsA8YvfcJfZ9T94BYZfZ9T946aWeYpAeBBXbXz/tF37hL7PqfvCixJ2fU/eGliykKDZ9fvDZgFMSAN8XpsMvsj1jnN0VJal5AaZVrDSLMraLTJBzvH8I+xpEObMB6kiYd5vD7xuE0dKGSKO7CF9xl9n1P3i6SHn6SJ5OCEDvpTzMSpejp2sD+KvyEbf3NOz6n7wGxJ2R6woGNGj31hTur+UMfRxHwLv6tY2vuSdn1P3hr6PlkUK4d5+8TSy2YNVIe6BjSuCmg7yBh4xLMiYPhJ8vlWNfJ0XKQUVAB3mp7zWpjoLGnZ9TE0sWYW22F5ilShGwmmfdXCM9P0JadUonfhT5x62LGnZ9TB7lL7PzjSTRGkzxPSXJedOW5MkF18Kg7RRqgxiNJezG2q36mS7KdTNLDDzYAx9RmxJs9T94PcZfZ9TF3CR8zaF5G6Xs9QtkBVsw0ySO4hr9VMb/kjoO2ylmtaEVXmOXuh1KqMcAATtOJNctkete4y+z6mD3JOz84jTKYtdHzcB0R4n7R0/Rz41YZ8bI2Huadn1MJ7hL7PqfvE0izKrYdrHy/OOi6OGHSbPbGm9wl9n1P3g9wl9n1P3hpFmf9xQHLPf8AnC82BkAI0BsSbPU/eENgl9n1P3hpBnwIa2O3f940P6Ol9n1P3g/R8vs+p+8NIszoUbT3wpB3RovcJfZHrB7hL7PqfvDSLM2Bjl94TjVGkOj5fZ9T94Do+X2fU/eGkWZtacE/eFjR/o6X2fU/eCGkWSoIII2QIIIIAIIIIAIIIIAIIIIAIIIIAIIIIAIIIIAIIIIAIIIIAIIIIAIIIIAIIIIAIIIIAIIIIAIIIIAIIIIA/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data:image/jpeg;base64,/9j/4AAQSkZJRgABAQAAAQABAAD/2wCEAAkGBxQTEhQUEhQVFBQXFxcVFxcYGBkdFxgXGhgXGBcXHRocHCggGBwnHBcWJDEhJSsrLi4uGB8zODMsNygtLisBCgoKDg0OGxAQGywkICQsLCwsLCwvLCwsLCwsLC0sLCwsLCwsLCwsLCwsLCwsLCwsLCwsLCwsLCwsLCwsLCwsLP/AABEIAMIBAwMBIgACEQEDEQH/xAAcAAABBQEBAQAAAAAAAAAAAAAAAQIEBQYDBwj/xABMEAACAAMEBQkGAggEAwgDAAABAgADEQQSITEFQVFh8AYTIjJScYGRoQcUQrHB0WLhFSNygpKiwvEzQ1OTsrPSFzRUc4Oj0+IWJET/xAAZAQEBAQEBAQAAAAAAAAAAAAAAAQIDBAX/xAAwEQACAgEDAQUGBgMAAAAAAAAAAQIRAxIhMRMEQVFhkSIjMnGh0RRTgbHh8BVCQ//aAAwDAQACEQMRAD8A9rFqTtDWPLOEFrXbszBGeWqK0Dpaz095/wAvvMNRaAasJeqmTU7I2xqjnqZaC1p2hq9TQesKLUnaHBp84q679uvZMFPih6nfr2n/AFDv7/KFDWyXatJypaF3mKqKKknZn9IWy6SlTEDo1VOINGFRjjiPwmPP+UekEnTuamTAllkKJk92YgFgCAlScesgpvbWIgaT9psssJOjpLWqeQwUUoijpXSTUYdMYV1UwwiJF1M9H0vp+z2WUZtomrLlrgWNczSgAAqTiMofo7TMmfKWbKYmW4qpKutRtoyg08Nm2PP7HyHM+alp0pNNpmijCSOjZ5TH4VTWBgKnOgrXGNpQAUFABlsAGWGobtgURaGotDbU7XoftHSVPVhUGox26jQ/KKOZxxtiToVuiy9lz5NRvmTDSTWy1viC+I5QkKLqZ2viC+I4wkKGo784ITnBtjhBChqZ35wbYOdG2I5hphpJrZK50bYTnl2xFhpi6Sa2TOfXbCc+u2IcNMNKGtk73hdvzg95Xb84gGGmLpQ1skztKSlYKzUJFRg2WWyE/S8nt+jfaM5yhShlPsLIf3gCPVPWICTPlDQhrZs/0rK7foftB+lZXb9D3bIyAm+cPU954px3CGhDqM1Y0tJ7fo27dvEB0vJ7Y8j9oyt0nXTu43nzEAQDj0r6ZZA7ouhDqM003TshVLFzQCpojk07gtf7HZHKwcprLOBMqcGANDQNUeBFfGM/TVnu213GtKjdgsYyevuNqDj/AAJmeAoBXZiBdJqowwjMo0VSbPWzpmTrcDcQwPkRBGWQmnRNBuUt6hqGCLoROoydN09ZQSWtEkAMSazENKC6duNdUUto9oVhR1lJMafMIUKkiW0wtQ3jdKUDYbNh2GHWrkBYJjFvdkVjncFMTiajG6ThgSMMs4tND8n7NZamzylQnAvUliBhS+TewpqYEbIgKeby5Jwk2DSE16igaS0teuTiztgMhWkUWmNLaZaWZkwStHSuiFAImWhjU4ZkLgTUkVGyPSt3j566UpjU40IO0Rlbf/8As2+XKzl2cc441GZhQUrSoqo2jpA5iIyxqzO6K9kchrs22TrROmHpOpegvNXAml6uIxqOkuZje6J0LIsyBLPKSWv4VxOqpOba894wrE0cePzr5NuMLx9PHZtNKZgRUiNticcca/xQhPHHHgICeOOM99G8ccfaKZGPxxxthdFzaTSvaX1U4ejN5boa/HHH2iu5VlcZqQ3fqI8QSPEQBpIIajggEGoIBB2g5GHRDQQkEJEAQQQkUghhDCmEikEMNMOMNMCCGGmHGEMUo0w0w+Iek7VzctmAq2AQbXY0Ud1SK7BUxSFFyo0vKuc0HHOCbLAXGpKsGcKdZC1rTKoivsmOeMQtMaCTo1F40xfJi9SWmVGTEmuG2DR81pZEuYa1wR9TfhbY3z9IFL2WY7A8ccZaxHBI7Lxxx6VFMjieOMtZ89ghOPpl5YDcNsHHHGzcIOPpx9YAQjjP5Z786nDKK/T2j+fksnxYlTrvjfXM4gkGgGFIsTx4fKnplgYD9tXlUfJT5wKnRhNG8p5kqUsu7euC7XojAE0GIrhl4QRa6R5MX5rurBQxrS6xxOeIUjOuRwgjjpn4nX2Geg7PLVuwAOHgAdxha8Y11bcdesgjYYb/AH8Mce7eejuEFeN30HkNjRowNnzQiMzdVVLnLICrHKm3GlNu2M9yKkky5k9+vPcua7ASFHgS1McqY0pTpy4tRSyMo60xlljxJrvqVUiuePWaLfR9nEuWiD4FVfEDPvJx8d8TvNdxI/P8+Ne/ODjjjLbmErx68YeCmDjjjzzjRgCeOOPnDTxxx9Ap4448TDTxxxSAObGIdtnqqlmNFGZ9PE6qayYlvFYqc6wc9Qf4Y26ucPrd3Y68FhDtDz7SSSGCKASslhUULDBmGIY4nCoWtKNjXRWO3hzdIKTAKlGzp2lOTrvG3GhwiusKUJ7uPlEifIVxRhWhqDUgqdoIxU7xEotlpCRWy7W8vCZV07YHTH7agYj8S+IFKxYS3DAFSCCKgg1BG0EZxCjoSFhIoGO4AJJAAxJJoANpOqI9j0hKnVMmbLmgZ3HVqfwkx4r7c+VLtaRYUYiVLVHmqPjdukA20KpUgZVauoUzuibQ8t0aVVClDfqKrXEio7wCN++Oc8mk648Dmtj6UhIzHIblP74jo5HPSrt+gpeVq3XpvusMNm+NPHRO1aOMouLpiQ0w6GmNEEikt8y/Op8Mr/mMP6UP/uHZFnpG2LJlPMbJRWm05Ko3kkDxinsqEKKmrGrMRkWY3mI3VJpupAHK2JUDvp5/mBECZZVYFWFQcxxkd8Ws1ag+nfmIjERohEsMwgmW5qwFVbtrlXvBwPeDrieOOOPlEW02e8ARgymqnfs7iMDHazzLyg5bRrByIO8YiJ5A68cceWs49OPyGMHHHHdCU4+n5emuKQONWrLd45DVjiTjX3kbfAdI64Bxxwd4ygp8vT7d1Bv1QA5V46f9Bu+UEKAdhO+6T61FfKCIUtx+fyx3/tGhwyMFeN/38j+GKaxacBcSrQhs845K1CswimMt8VfEgAGt0DVFxxr7t5OVPiruEYNNGa5SHnLZYpGYvtOYfsY/0v8AWNIOOPp6HI5mwfrdKT3zEmUkoa8TjhnrLigruFcY0449d/fr254xEV8IU8ccbhlAeOODAOOP7D6nHH2EaINI444EIRD6cflqhCIEK23dNhJGTC9M3S60u97HDuDbIlFI5aPWoabrmGo3IMJY8ul3uYkOwAqTQDWTEL5D7OM/D6x3EY3TPL6y2YN0r7ZgDuGH96RgNK+1u1OSJKLLXIYVbzwjDyx7jtHBJ87HuNYp7fpNLOS6TFU5sh6j49I0+Fs+kM9ddXjq8uLc7L0mdjgEQEk+AqfKJws+lZwolhcXsQWSjHXiXOHjSOUssn8KO0ezxj8bNRb/AGjFyQvQUHAqdWwbYrpPtPnSnqyiYlOqSa94OYjya3aTmKzAChViGypUGhGzONKLfKCKURpsy7UjAKDqqWoPKsc1DK3tbfkdXLClTpLzLDTdrsmlbVLthRpTmWqzZRoQXQsL14dZboUasozlotoM13pgTQUwFB1cBEFpdolkzTLdSb1aL0AGqSMMAMY2/s15HJpNJrzJjy5UshRcu3jMYE5sCKAU1Y11R1y4p6tzGHNjUNmaX2J6QJmT5QC0KCYWPXqGCqBhivSbMimGdTHrEZzkZyMk6OWZzTO7TLt53pWi1uqAoAA6TbzXujRx1hFqNM8mWSlNtCQkLCRs5nKfKDKQQDXbt1GM5Tm8fg1jsHWR+HaNWe2NOYpbStHYb6+eP1p4RQc44BcKbMPt6UhZQum78J6u7avhq3d0O1nwP0+kUhzpHIC6x2Nj3EYHzw9YkUhsxddDhj9PlBhC8cbe4wccfnh3Qo41fOA8cfYwAlON319fCuC8d/jjX1ORwgpxwPHLxhePyz/ZzOrKAELJrND+7544+cEKs5Rh0vAORTV1VplsggUnWqzpMUpMVXQmrKwqOuTUgjA9DPA/iisWzvZaXZheT0RzUypmLW4oEt8S3WNA9f2xFsWAW8SAACa6h0SSa1oOtqIik5QTqWefaGFLkuZzKkYqXDqJhGpz0aVAIGFakxzZpEbkDaBNW0T8jOnFgCD1aC7QnBhV7uBal0jONTXjXq8Rq+lAuNNyZs6ybFIViFqlak06T32pWvdrPdFwWpnlmDqpWu7U2oRI8Gpcjxx/YfU+kHHGoQg+WH22AbIWvFftGjIcb44WzqMBUFqKDsLELXwrEjjKML7TNOTJSLIl4GbdF4jABmZag6qEDzjMpUixjqdD+U/LhJDmRZxemrQABb2zCl4XQMMWI8Y8+0/a7damAZplXZZaqJihSWIUC6FFASRri50boMIBLkrec5mlWJ2mmr0Ebjk/yaEoiZMoZg6o1Kcq7z8t+rhFub8ju2ocHmtl9kttehmPIXeXYnDDUp2bY0uhvY9IQhrTOeb+BBcXuJqWPhSPSJOXifUkwTmIU0zOA7yaD1IjsoRRh5psh6H0XJkCkiUkpcVF0UJFcSTmxJGZJwAhvKbSAkWO0zb11hJdU2mY4IQAbbwHrsiwAAFMgBTwjzf2jadvTpUhBLmyVImTQalb2Q6lWYhTgACKtjlHfDj1ySPPknSs800Zo6UeiZktXGd8FaAg41UEnLbFm2hlI6M394JMZT3G6PnFt/8AkMtEK2exMv4jRRt1U+cQLHp1DaEaeoNcKhi1xiaKaXmrryyzj6s5xxwbPBFTyTrggG3NLLokxJpXA1Ly6EGmo+hxqDDtA6ZmWSYZkiZzTzWVWCCstgLxowbXiDXcdsd9Py5YefMooVgcRXEoBjjm16mWBvDfWdyW5CT7bIafLKoqtRA1RfNDeoaYUrSp17KR4J5+rilq5XB7YYVjyKuHyex8l+Usu1SJbF5azSKOl4VDAkGgONDSo74vCI8Bt3JC2ys7POG+WL4/kqIi+8aRkNVTa0auRVwK+Pyj5qzPvR75dmi94yPoeEjyDROnNPvTm5RcbZkpVHm12vnFzb9O6blKL9iRyR/kUbHfQtd8qb46dVVdM5PA7q16nopis0ovSB2inl/eIXJq1WuYtZ5TDBlMibKcGmos12YN4Aiy0qvQB2EeuHzIjonZxlGnRWTUqN+Y3EZQ0NW6dtR4509DDxHN8PMH6H6xog8whHFaQpisnTTONFrzStR2Gb0rVEpjQGlT3gY5LAuhtLy7Qr80xNxrjVqMdovDEVBx3GLEbuPKvyit0LK5tDLvVus9MR1S5YDXlUjwiwJ4w+0RPYMUbPT54flCE1NBmPPbQZnMjIDKGlq4atfdsGJ+UOyFMgNWrbkaDOmqKB6y0102fDqwGZrlBAskkYEgZfFqw1LTVBAHZP1rj/SVhTE/rWUyxXaZakHtAkbAK0ftBe9Ik2cZz58qX3Dokndiw1LGmQACgACgZDIdcjIUHw5gRl9OOJmlLFLrhKSdO3VowXaBjKBzHhHKXB1hyaDSFiWYgFboWjA7KKM8cgC3xRX6K0XNlMhDG4cWoTvBvDXjQZmLe1noneQm3rMUzx2jXHSteAcwCO0cwY0ZG5HDEEUI6OBGzOgw9Y6LM37s/wAoDU51pn8WRw3a4br2eJ+WyBDpe2ehjL8qdBJabRZ74F1aiYTUEoVcquwdJa12CNLe2/ceYyivZA86jCoU1AOXQVad/wDinyiPcqdbo4WEPKFJctXkil26Flud4UUVhv6NdmszrNbUckKekM1IIcd6nERVSdGzUm1WZ0ai8KkV1moyOHzi1tNmR6X1BpkcmG8MMV8IoJEnqjjjOB8SveT5Cn1EVbTJkhFNedWqKQ1Ay3qAG+MCKkDEa8ThEHTWli8i3CSsxZ0izzM1ydkcgKcVcgIDgTmNsAUnKbldKmFpaAzZamlQyqjEZ4kGo1VA7jFJZtMdLoS0UAVuibMI8bioD41jzGyW00ANSuoRptEW13wlqScgq1r6R3jnnGNRdI4S7NCTtq2P5QaQkzWJaxy1evSarBq6iGQreHfGbLhWDSmYMpqAWrQ7jTDuMbfTPJi0tLB5u73utfImsU3JXkrMtVpEhBdIJMxjlLQGhYjWdQGsnZUjtDPHInuvMPBLFWz8i65NWX38GQkv9ZNoJjEdGVKAF9/4iwUZk01R7no6xJIlJKlC6iKFUbht2k5k7TETk9oGTY5XNyFoM2Y4u7dpj9BgNUWceR1wjtu92EJWCEjJAMJBCGKAMcLYtUYbq+WP0jtCGAKAGGTh61HmMPWkLSlRsJHkafSIulrKJsp0atCK1BIIKkMpBGsEA+EUHF7Rz5KI3QFBMYHEkivNqRkaZnVWgxynS0CgBRQAUAGAAGobBFboKQEWYAagTLoO5Ulp/SYsoIMgu1ybsDUOzPonec6xNJJ20/e8s4rNPghVYGmN0nceNW2J0mZVVOAqAdQz78Yi5DO3H5ZmFGG7zG86l101w3jL/wCsJTd6eJ+CKQW7XZ/LqwOuCFvsMq/zeOuCBSz2V7sf3F19zZNGMVD+nAzH/IFK1FAVTWd7PrjXI2zOmraQT8NDnMGaxnNKUl6Tsz5c5Kmy65ZXyvZ2pHNnSJopjVaWM8329VV3N8R2xJvU15bTsO9th2RFlremscwoVcq4lmJxuk9V01xKUHDw27LpyA2RoyApu1j4e8a4N47sAPoYKni9mM9UBPr3H0wMABP242xWaKNXmNWuf/G6k+SJ5xNnOFVmOQBJ2bYpuT1rNWlsCrXJbgnJhcUPT9l6174gLmU1bx/EfQAfQw4mOVnPR7yx82JHG6HM2B7qxQDShMlXW6rpQ7aEU8/tEfRIN1i92+TRqZFgoqfEkxKl4AbgIpZemAvQAq/WOwffIbIzKSjuzUISlsjxzT2gANKT7LJAlorXgT1UlsqOKDXi9APtGz5M2SXZkKIb17rN8RNd2rdEzTUmzTZpnsV50hUZjUVVchSor3xzkWmUl2i0WtAa4EbdseLNlcnS4PpYMKgra3J+m7UvN0DUIMXHsrdDZprKAHM9r51noJd8KfWMHym0lJYUbrfDxWM9oblZM0bMlzJZvqxImoT0XU5DcwpUNq7iRGuzv2jPalcD6QhKxWcn9PSLbJE6zveQ4EHBlbWrDUfnmKiLKse0+YEIYISACEgrCVigWGmCsNJiEKS1ikxxvr5gH6xzzjrpUUmV2qPMEg/SI4MUpD0c/WB2g+lD6qYm1itkgic2yhr/ABXh/wAyJ4MEGQ9Nkcy1d3neAHdESpeyOF66qSv7S9NMscwsSNMBSEVyApcE1yovS+gig5HaSmGZNkTJbXVqyzcLjgNTDADJlxxyMTvHcaqTNDgMtCCAwyyIqDgDDyBrA8hqzzWIGizSWE1yy0vuCmi4H8N3VriYGpu3ZYD+GLaJTo6CZTCnoP8AoghgnkYZ+I8f8yFigsmbblnjWmZNOkCMkXXrjz3Sun5ky2iiLzNjtKyzMU5sQDd61DhKNaZGgiNatNkrzXPvKRiKFQrPTBVF4MKA3TifKKW0WO0SptoS0MwNOeYl6iY15CtBTpYNM6QJyIIWtI4t2d8enmz0+ZpyRKwdgS8xlNKG7ToAt0DQUWX/ABCLlpgwqM8sMOkKj4NoMfP9vmza3nRwC7MHKsBqxDXaEVGe0xtOTnLc8ywmTOkHqCas128DdAqLxNHxJ17qRdSOaR6gG1im3CnccjCE6vEa/Q4xmLR7SNHyqB+ea8K4S60BpqJNM8q1GyDknp+zzpbJKnvOuEsTMR1cKxYreBFMACKqadHIZRbLRYcrOcayTVlTBLmMFQORe6zAUoc61purWK6wWObZbPLl81zjSalZizAb1WJet4KReBO2K3lTp0mVKFnmCY81pbywbt3F05qpArQllx3YxpZrOJFJhDTBKo7DCr3aEgagW1Q5INsuk5aooYvLwGMxXUZdphQ+cS2tSFCwZStDiGBGW2EnWhZaksQFGvjOMXpzTcu/UBFoM6Cp76YmMZMqgvM7YcEsj8ibpjlGzErLUiWMN7Ya9g3Rm7VplyM1QRU6Q5Rs1RL164bo7krbLTRghCn4nN1e/HEjuBjx1LI7Z9H2MSohztKKpqtZj7TkPCHyFtdpastJsw5dBGYDdUDCN3yd9nMpZiG0uJv4FBCYAnFus2WQu+MemykCqFUBVAoFAAAGwAYCO0cHieafa0vhPlzSpWRNaXPDrNQ0ZCpqDnrptrGft9r5wigoBlt7zH05y55D2fSSfrP1c5RSXOUdIfhYfGtdRy1EVNfBOUfIC12J/wBelZVaCchqjbBXNSdjAR2UFHc4PLLJsSPZlygn2O085LqZJos5K0V11fvjMHvGRMfSGh9LSrTLEyS15ciMmU9lhqMfNOi3XCWOiPh741vJjTM2wvzprcrdmLqZP+oYkH6Exjrq9zo+ytxtcnu1YSsMD1AIyOIgJj0HiHVhKxEt9uWUt5iBiAKnPGOj2hRmRAHYmGkxx95U5GuXrl8ocTAFbpodQ/tL50P9MQg0TtN/4YOxl9ej/VFYGgUotKaR5u2S0o5DJecqrUKmq3cAaklV3igi0M2Y3UAlr2nxan7AOHiY5240mSz3r5lfpe9YlLMFM4A4ro9a1es1trmoHcvVHlFZaNJyxbVQVvKolthQC/itNvw5bc84t3tAGuPPtO8q7MZxZaLNl0BmKtaquN2pwYhqUFDr3wYRuZDXZ0xcg6rM8cUbXT4U25w3S2lpdmS/MN1cN2FabVrjSM3Z+U6znfmlbnpNmd+sKPW4SuAIB6K7ulrjz3lByim290WgQEgBbwoWyBJCrSlTntjnHJFycVyuf1NaGkm+Geop7Q7KB16+Ez/44I860dyZYy1Lm6xrUZ6zTEYHCh8YI3Zi0QbbyhnPM50pLAFJV1UYKahu0zUIq22td0UyWlpk7nHN43gTgKUBxAAFFAFcAKADKJukxKd15oFKipAIIqAbxCigFWvUFTTIYRX2bR7TJbstDcoSKi8Qxui6M2NdkYXB6JJJ7F5KV2vzkmTElVAqqEpepjeNRd1401xCnaYnILoovRCgrrWgw2UOccpFunyZc+zq7qrG7Ml6jQgUOwg1H70OeYJstVdVUqiqrAgZYYjOuEVI5tnKZbOceovInxEkvdqcDXA0rti0sGkBZqkVVqFCQwKvfxRwtOkgCnHa4x1RVtZpiywqLMAcfrBqYhqrUaqfnGl5NcmZltSXKKLLRCb003+iOtQ51JyCrTNdZxoo4WLSk6daZC2dKsgRKKKgiXW41KEqddK0J2R7KbNaJ1nYvQFpbuqpQkqGQYN44EVvXcMwT5j+ins0ydKmE2afLCizSn6KT5ZJLjnGNHNGIuEit4ipwEaHR/tRE61sZwNnIs4kqhN1EdTWZUGlSxChRiVoRrxlFSRXaU0pKkosuW14ipu4m6TrqYoHs8x156abksnrHjDxix0rLssxzakLc0xvOpF1bxreOdQDn3kxytmk5bSkkorXTQALQ0IYjtVz2VypHnjhrdnqn2jao7EvQVtlyxSWsl2YUq1GcXhTDHonwjSWnlfNdCt0IT8UtiDTWMQY82ZZPOEszBgxJBQYMtAeqTSlBFppjR1nmB7TZiVTFpq0aspy2NVVarLPwnLEitQY9FJcHkb1bs2OhuUdoQIgmFitas4DHqgUyFManGudNUaZOWj0FZSk0xNSATtpTDzjxHR8pasHtNw0AFDNJGFexgNcWayZIxa0sciOjOpS8a16Gyg8Il1uEkz1Kdyrnkkghd1AQPMRyt3LGYUZWWQQVN4MpII2EXulXKlMY8zC2aqkzjS8SRzc/EY4f4eI11hJ1pswl3L8wgit5UYVcFaFgUGGGoazCy6dixl8nZTWhpqoURlqJOJVHPWANchq2eEO0wjAXU+Ihaaq6o78l9ICols1FHVO7LGH6emSwGVzhhkDtzoAT5R4W3LLTPqR9nFt4Gu0vyonOFWSeaUAVavTfCmodHwigHK+0ynuGcWxD01EA1K1zAxy2RmJCWUitCT/AOXN+qReaDWzzWYlVYCq1ZaUuZijAEZmPVNN20z5ekvuVvKyVPscvBucc1Cr8LK20kaqnX4ZxSvyotE0oJUx2IQBhTWCa5E0AwxJ2xkdLT1AUqaXgQRTE4kVGGOZ168xCaHtVASC1KbDWuzrVoYsMj5FUzatb7XWW8xmKCZLOF01owNDTHIGNHyi5eS5E8J+tF1iHAEujAFcQTUnAnZqjEWDlK1nqEJAmLibuWP7dKxS6WtRmMT0VV0VsQKnuOrL0jrrcmZk1R6Npj2iyGsxZZc3pXlWtALygEEEVrjq3RSyOX5apWRgDrmU/ojI2mehkyZVL1xZhrep+scnEimIGBprix0ZLeYzhecVWNSwkrQC6RWlVRRgusQszFpkzTHK+bPSYJctU5pVYsGvEF3WUMCox6RoBXKsUGktNWmWplzJsznT1ulTmx2QFPWOuvhtjV6F5Oky5iWJltDiarz5zFQLwDc0qhjRgtXYnEFiKVCgmHb/AGZW2YxcC8N8xC13ZWuJzhZTCT7RMYXmZ2FaVLE403mHStH/AKmZMYMSQbgAOAUgs53avGL/AJQaFm2WvOtZwLnOLLPSqrXkDUu3ScTjXPEYxAtsmZNAmVwMsEGUjCWFp0koMFocCMsN2C9iqNuiz9n84c7JmPMS8GazXCRfZCoKUGwGgyOWcLN0IZts90QGZLklWICgtgOoLueFAczhjsjL6DlMXJUkc2Q5IIBABzoe7Yaa42cjlRNlK7SSimcxaY1azGIAAJIuilMhSmBwjzrG1mc1w1T+ae37s3LKunpfiaNvZ5pJ+mJ0qUGoRLLOCn4SFFK90JFHZuV73RetMxDjVRKl0BqcsMoI7e34L1/g49WHn6fyV9usEuVKmTplocTityhSiNTpBVYpVcFGFDWpyxMU+gdJ2aU3OOZhI/y1RbpYGqEk4ilBXOpINRSh66Vm2q0gC0T+cAxAatATXGlaVxziHL0Qdsv+An5mOUskGqZ9OHZM0ZKUVx8jnoeyo4ns7uD0St1OuaktVjgmQORjSSdDWPm1DWibXC8OabEmgYXucunHHVjFINDbSv8AtiOi6Ipm2WX6tMNdMV2xHlXj+5PwGV/1fcvrPJWYCFmIrkgIrDpMzEKoUBDQZZmm+PTtBvIsqXkBKygAuwsVDl2rheCsAafGZv4aeKLM92ZJ6OL6OrL0EwYYqSAuOOow22cprVbjLszTKI0xq0wMxpjlmLdo1Y0AzwFI6Y3as8+bFLHLS2S+W/LWdpOYqgBJSkEA0NGxBe9Sqihy3CK6wWSUga9O6ZFKg9G6KYVKnZnuyjcNyItLUWXZmlIMheRCaZFjeqT3xKk+zi1HMov7U16/ygxiU2+LO0MENHtSSb+noZ/ROkpUsqZJUm5cxOSsym9gRjUDwPdGplco+jcuqRjrauOZzwOuojvZvZlO+Kci919qd1btInyPZw6EMtqZWGTKjAjbQiZURzfU7jDw43zk+jIcnSjlQy2YMmKhhLYjDAitMTHSdpeSrc7LMpnAuALLZHp0icSuGJBIBxoIvZfJu2qBd0lOFPwMfnMxhzaCtxz0hX9qzofHEnHfnGrn5/T7mOhH8xekvsYMMJloEznaEFnUPzd1cqKXuA0ph0sMMSIWaCrTQ5IZm6YIUFSDiAABdxzwjZTOTVsvXv0ga0p1CB/CGp6RxbkSZqkT5st3pRJoVhMwpRXOPOpQUx6Q1GmEYnGUjtjcsXwZV+if2MGNGSrgQA0Brgq50u53dmENGi0ApV7vZoLviKRtB7PH/wBeX4IxEKPZ4/8ArJ/A0ZvL/aM9CH5q9H9jz+VLWVOWgqqlTQ9nAEfOLjSllTnBvBNR3ikS+VfJJ7LLWbfVwWuG6rClQSCaj8NPERx0HoprZMVLwUlGoWBINwgUoN1T4GJJStPvPQq0OOr9dyH7quHSmenfsxhyWVBW6SKkk0u5nPClMaRrB7N3/wBaX/A/2h49nDj/APolj9x4vvjz9CH5q9H9jJmQlKMLzE1LtQudVL2zwjnMsiNnePiv23xt5fs7AHSmh21ihC07rpJ8xAfZ+R1Xsy/+izHzmFvSkX3pjoQ46i9GY6VooMKKDlWpZBvxYinmY6WmyS7q3mVyoCgVY3VH4sFpuUmNPN9nLMQWtCHZWU2A2DHAbhDf+zU/66f7TfeHvfM30Mb5y/RmWncwa9EHeaiOlt01LmSpUt5dnXmwACo6QoAKE3jXIeMaX/s1P/iE/wBo/wDVHNvZu3+uv+0R63/pD3nh9S9DFe+b6MpdD8q/dlZZXNkMam8K4iuRqNsSJntOmpQVkipAwQn+o0/OHWnkDaF6vNv3Eg+qiKe0cmrVLGNnmU3AN/wkxLmuUzqux45/9l6fyQNP6Ya0s5mMgBvAIroBVgQ7DpECoLYVpiTripTSSql2oIyNXBfYB1saDZ4xPn2YrgyFTsYUPqIiTbKjZoDFWV952/xi5jMpLOxl2gurBVJON9KgHPAt6HGL2wy5Cypic/Zzzl1lLPQoQTeagXOmFBjnECZoxSep/Mawx9Fj8X8Z+sb6t8M5f45/P+/IsJNhk0/7zIOfx7+6CIkvRYpm/mPtBF6j8TH4B+B6pZfZ4qsGNomAjWiKp82LReWLkjJShZpk2n+pzZB8Agi/Cw6sb0pHCWfJLlsp5PJOxqf+7If2i7ehYiJkvRdll4iz2dKa7ij1ibfMRbRZ1cgtU0y1rjtG3DOCSMOcnyyDp2z2e12eZZmls8twMZfRukGqsGOAII+hqIyvJXkLKsE7nlTnpg6jTWH6vaVVFpe/FXupG4aWe/u+2ccLoi2Zof77M1so7l+5hPem7bfyj6RyKjikMJ3RLKd/eD2m8zDTM3n+aOAZTmwjoPGFihXm0y4844mcdphbRORBVjd7yPpEJtIyu0fIxdxsTfetpPrDDad5iEbbJ2t5R1lsjdVXO+4SIUyWjo1o3+sNW0DVWscZs6WoqVYDKtykRm0rL1K3oPvFpi0VnLvTMuTIQTw7K8xRRCL3R6RPSw1AeMV3JS22EsF95myJqMW5ubLpMIOIWowxGdK51oIz3tY0nfazBQVUc41c6k3BsGQGW+KDlHy3nWt0mTVlc6hwdUpeXWrKSQynWMouhPkqnJcM9xsNr5yWr0YXgDS9Wh1iowNDriYlppShYeNI895F6SqAsidf55WniUTemSrlxHSpxOJNNZC1xNY0CW+a1aFjjQ0XIjUcMDuhpZnUahLYdTN/EY7C2trcjx+8ZhZc9+3Q7TT0h6aLataqe8Ej1ziV5i/I0TaUp8a+aw9NJA5EHw+0VVnkuoAqoGwJT6xKRDt9BEKT/wBIfh8q/aBdIA6mHhEFgRDC52V84AsPfUJu3qH5x1LDtfOK+WGJyI74mItBSuf96fKACcqsKNdYbCKjyIiptHJ6xv1pMsdwK/8ADSLZq6o5kbYNJmlJrhmatXIWyt1GdO41H8yk+sVFq9nvYnqdzKw9RX5RuSsJcjGiPgdl2nKv9mYeRyC6IvTDXXdApXdUg08BBG6CngQRdES/isvj+xK5zcfL7wBzsA8YvfcJfZ9T94BYZfZ9T946aWeYpAeBBXbXz/tF37hL7PqfvCixJ2fU/eGliykKDZ9fvDZgFMSAN8XpsMvsj1jnN0VJal5AaZVrDSLMraLTJBzvH8I+xpEObMB6kiYd5vD7xuE0dKGSKO7CF9xl9n1P3i6SHn6SJ5OCEDvpTzMSpejp2sD+KvyEbf3NOz6n7wGxJ2R6woGNGj31hTur+UMfRxHwLv6tY2vuSdn1P3hr6PlkUK4d5+8TSy2YNVIe6BjSuCmg7yBh4xLMiYPhJ8vlWNfJ0XKQUVAB3mp7zWpjoLGnZ9TE0sWYW22F5ilShGwmmfdXCM9P0JadUonfhT5x62LGnZ9TB7lL7PzjSTRGkzxPSXJedOW5MkF18Kg7RRqgxiNJezG2q36mS7KdTNLDDzYAx9RmxJs9T94PcZfZ9TF3CR8zaF5G6Xs9QtkBVsw0ySO4hr9VMb/kjoO2ylmtaEVXmOXuh1KqMcAATtOJNctkete4y+z6mD3JOz84jTKYtdHzcB0R4n7R0/Rz41YZ8bI2Huadn1MJ7hL7PqfvE0izKrYdrHy/OOi6OGHSbPbGm9wl9n1P3g9wl9n1P3hpFmf9xQHLPf8AnC82BkAI0BsSbPU/eENgl9n1P3hpBnwIa2O3f940P6Ol9n1P3g/R8vs+p+8NIszoUbT3wpB3RovcJfZHrB7hL7PqfvDSLM2Bjl94TjVGkOj5fZ9T94Do+X2fU/eGkWZtacE/eFjR/o6X2fU/eCGkWSoIII2QIIIIAIIIIAIIIIAIIIIAIIIIAIIIIAIIIIAIIIIAIIIIAIIIIAIIIIAIIIIAIIIIAIIIIAIIIIAIIIIA/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cxnSp>
        <p:nvCxnSpPr>
          <p:cNvPr id="8" name="Straight Arrow Connector 7"/>
          <p:cNvCxnSpPr/>
          <p:nvPr/>
        </p:nvCxnSpPr>
        <p:spPr>
          <a:xfrm>
            <a:off x="3099987" y="3733800"/>
            <a:ext cx="481413" cy="228600"/>
          </a:xfrm>
          <a:prstGeom prst="straightConnector1">
            <a:avLst/>
          </a:prstGeom>
          <a:ln w="508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1551883" y="1615923"/>
            <a:ext cx="6096000" cy="685799"/>
          </a:xfrm>
        </p:spPr>
        <p:txBody>
          <a:bodyPr>
            <a:normAutofit/>
          </a:bodyPr>
          <a:lstStyle/>
          <a:p>
            <a:pPr marL="0" indent="0" algn="ctr">
              <a:buNone/>
            </a:pPr>
            <a:r>
              <a:rPr lang="en-US" dirty="0" smtClean="0"/>
              <a:t>Tilted system</a:t>
            </a:r>
            <a:endParaRPr lang="en-US" dirty="0"/>
          </a:p>
        </p:txBody>
      </p:sp>
      <p:sp>
        <p:nvSpPr>
          <p:cNvPr id="4" name="Right Triangle 3"/>
          <p:cNvSpPr/>
          <p:nvPr/>
        </p:nvSpPr>
        <p:spPr>
          <a:xfrm>
            <a:off x="990600" y="3429000"/>
            <a:ext cx="6781800" cy="2514600"/>
          </a:xfrm>
          <a:prstGeom prst="rtTriangle">
            <a:avLst/>
          </a:prstGeom>
          <a:blipFill>
            <a:blip r:embed="rId2"/>
            <a:tile tx="0" ty="0" sx="100000" sy="100000" flip="none" algn="tl"/>
          </a:blip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209800" y="3124200"/>
            <a:ext cx="838200" cy="838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p:cNvCxnSpPr/>
          <p:nvPr/>
        </p:nvCxnSpPr>
        <p:spPr>
          <a:xfrm>
            <a:off x="3429000" y="3055834"/>
            <a:ext cx="1028700" cy="41910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4648200" y="3543300"/>
            <a:ext cx="1028700" cy="41910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4365299" y="4264885"/>
            <a:ext cx="1162050" cy="489959"/>
          </a:xfrm>
          <a:prstGeom prst="straightConnector1">
            <a:avLst/>
          </a:prstGeom>
          <a:ln w="508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5829300" y="4035778"/>
            <a:ext cx="1028700" cy="41910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5562600" y="4783330"/>
            <a:ext cx="1828800" cy="762000"/>
          </a:xfrm>
          <a:prstGeom prst="straightConnector1">
            <a:avLst/>
          </a:prstGeom>
          <a:ln w="50800">
            <a:solidFill>
              <a:srgbClr val="00B050"/>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5" name="TextBox 24"/>
              <p:cNvSpPr txBox="1"/>
              <p:nvPr/>
            </p:nvSpPr>
            <p:spPr>
              <a:xfrm>
                <a:off x="7393456" y="5222164"/>
                <a:ext cx="554061" cy="646331"/>
              </a:xfrm>
              <a:prstGeom prst="rect">
                <a:avLst/>
              </a:prstGeom>
              <a:noFill/>
            </p:spPr>
            <p:txBody>
              <a:bodyPr wrap="none" rtlCol="0">
                <a:spAutoFit/>
              </a:bodyPr>
              <a:lstStyle/>
              <a:p>
                <a:pPr/>
                <a14:m>
                  <m:oMathPara xmlns:m="http://schemas.openxmlformats.org/officeDocument/2006/math">
                    <m:oMathParaPr>
                      <m:jc m:val="right"/>
                    </m:oMathParaPr>
                    <m:oMath xmlns:m="http://schemas.openxmlformats.org/officeDocument/2006/math">
                      <m:acc>
                        <m:accPr>
                          <m:chr m:val="⃗"/>
                          <m:ctrlPr>
                            <a:rPr lang="en-US" sz="3600" i="1" smtClean="0">
                              <a:latin typeface="Cambria Math"/>
                            </a:rPr>
                          </m:ctrlPr>
                        </m:accPr>
                        <m:e>
                          <m:r>
                            <a:rPr lang="en-US" sz="3600" b="0" i="1" smtClean="0">
                              <a:latin typeface="Cambria Math"/>
                            </a:rPr>
                            <m:t>𝑣</m:t>
                          </m:r>
                        </m:e>
                      </m:acc>
                    </m:oMath>
                  </m:oMathPara>
                </a14:m>
                <a:endParaRPr lang="en-US" sz="3600" dirty="0"/>
              </a:p>
            </p:txBody>
          </p:sp>
        </mc:Choice>
        <mc:Fallback xmlns="">
          <p:sp>
            <p:nvSpPr>
              <p:cNvPr id="25" name="TextBox 24"/>
              <p:cNvSpPr txBox="1">
                <a:spLocks noRot="1" noChangeAspect="1" noMove="1" noResize="1" noEditPoints="1" noAdjustHandles="1" noChangeArrowheads="1" noChangeShapeType="1" noTextEdit="1"/>
              </p:cNvSpPr>
              <p:nvPr/>
            </p:nvSpPr>
            <p:spPr>
              <a:xfrm>
                <a:off x="7393456" y="5222164"/>
                <a:ext cx="554061" cy="646331"/>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4996356" y="3055834"/>
                <a:ext cx="556627" cy="646331"/>
              </a:xfrm>
              <a:prstGeom prst="rect">
                <a:avLst/>
              </a:prstGeom>
              <a:noFill/>
            </p:spPr>
            <p:txBody>
              <a:bodyPr wrap="none" rtlCol="0">
                <a:spAutoFit/>
              </a:bodyPr>
              <a:lstStyle/>
              <a:p>
                <a:pPr/>
                <a14:m>
                  <m:oMathPara xmlns:m="http://schemas.openxmlformats.org/officeDocument/2006/math">
                    <m:oMathParaPr>
                      <m:jc m:val="right"/>
                    </m:oMathParaPr>
                    <m:oMath xmlns:m="http://schemas.openxmlformats.org/officeDocument/2006/math">
                      <m:acc>
                        <m:accPr>
                          <m:chr m:val="⃗"/>
                          <m:ctrlPr>
                            <a:rPr lang="en-US" sz="3600" i="1" smtClean="0">
                              <a:latin typeface="Cambria Math"/>
                            </a:rPr>
                          </m:ctrlPr>
                        </m:accPr>
                        <m:e>
                          <m:r>
                            <a:rPr lang="en-US" sz="3600" b="0" i="1" smtClean="0">
                              <a:latin typeface="Cambria Math"/>
                            </a:rPr>
                            <m:t>𝑎</m:t>
                          </m:r>
                        </m:e>
                      </m:acc>
                    </m:oMath>
                  </m:oMathPara>
                </a14:m>
                <a:endParaRPr lang="en-US" sz="3600" dirty="0"/>
              </a:p>
            </p:txBody>
          </p:sp>
        </mc:Choice>
        <mc:Fallback xmlns="">
          <p:sp>
            <p:nvSpPr>
              <p:cNvPr id="26" name="TextBox 25"/>
              <p:cNvSpPr txBox="1">
                <a:spLocks noRot="1" noChangeAspect="1" noMove="1" noResize="1" noEditPoints="1" noAdjustHandles="1" noChangeArrowheads="1" noChangeShapeType="1" noTextEdit="1"/>
              </p:cNvSpPr>
              <p:nvPr/>
            </p:nvSpPr>
            <p:spPr>
              <a:xfrm>
                <a:off x="4996356" y="3055834"/>
                <a:ext cx="556627" cy="646331"/>
              </a:xfrm>
              <a:prstGeom prst="rect">
                <a:avLst/>
              </a:prstGeom>
              <a:blipFill rotWithShape="1">
                <a:blip r:embed="rId4"/>
                <a:stretch>
                  <a:fillRect/>
                </a:stretch>
              </a:blipFill>
            </p:spPr>
            <p:txBody>
              <a:bodyPr/>
              <a:lstStyle/>
              <a:p>
                <a:r>
                  <a:rPr lang="en-US">
                    <a:noFill/>
                  </a:rPr>
                  <a:t> </a:t>
                </a:r>
              </a:p>
            </p:txBody>
          </p:sp>
        </mc:Fallback>
      </mc:AlternateContent>
      <p:sp>
        <p:nvSpPr>
          <p:cNvPr id="19" name="Rectangle 9"/>
          <p:cNvSpPr>
            <a:spLocks/>
          </p:cNvSpPr>
          <p:nvPr/>
        </p:nvSpPr>
        <p:spPr bwMode="auto">
          <a:xfrm>
            <a:off x="618127" y="177800"/>
            <a:ext cx="8229600" cy="679450"/>
          </a:xfrm>
          <a:prstGeom prst="rect">
            <a:avLst/>
          </a:prstGeom>
          <a:ln/>
          <a:extLst/>
        </p:spPr>
        <p:style>
          <a:lnRef idx="1">
            <a:schemeClr val="accent2"/>
          </a:lnRef>
          <a:fillRef idx="2">
            <a:schemeClr val="accent2"/>
          </a:fillRef>
          <a:effectRef idx="1">
            <a:schemeClr val="accent2"/>
          </a:effectRef>
          <a:fontRef idx="minor">
            <a:schemeClr val="dk1"/>
          </a:fontRef>
        </p:style>
        <p:txBody>
          <a:bodyPr lIns="0" tIns="0" rIns="0" bIns="0"/>
          <a:lstStyle/>
          <a:p>
            <a:pPr algn="ctr"/>
            <a:r>
              <a:rPr lang="en-US" sz="4000" dirty="0" smtClean="0"/>
              <a:t>The Acceleration Vector</a:t>
            </a:r>
            <a:endParaRPr lang="en-US" altLang="en-US" sz="4000" dirty="0">
              <a:solidFill>
                <a:schemeClr val="bg1"/>
              </a:solidFill>
            </a:endParaRPr>
          </a:p>
        </p:txBody>
      </p:sp>
    </p:spTree>
    <p:extLst>
      <p:ext uri="{BB962C8B-B14F-4D97-AF65-F5344CB8AC3E}">
        <p14:creationId xmlns:p14="http://schemas.microsoft.com/office/powerpoint/2010/main" val="377940133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Vectors in Motion Diagrams</a:t>
            </a:r>
            <a:endParaRPr lang="en-US" dirty="0"/>
          </a:p>
        </p:txBody>
      </p:sp>
      <p:sp>
        <p:nvSpPr>
          <p:cNvPr id="5" name="AutoShape 6" descr="data:image/jpeg;base64,/9j/4AAQSkZJRgABAQAAAQABAAD/2wCEAAkGBxQTEhQUEhQVFBQXFxcVFxcYGBkdFxgXGhgXGBcXHRocHCggGBwnHBcWJDEhJSsrLi4uGB8zODMsNygtLisBCgoKDg0OGxAQGywkICQsLCwsLCwvLCwsLCwsLC0sLCwsLCwsLCwsLCwsLCwsLCwsLCwsLCwsLCwsLCwsLCwsLP/AABEIAMIBAwMBIgACEQEDEQH/xAAcAAABBQEBAQAAAAAAAAAAAAAAAQIEBQYDBwj/xABMEAACAAMEBQkGAggEAwgDAAABAgADEQQSITEFQVFh8AYTIjJScYGRoQcUQrHB0WLhFSNygpKiwvEzQ1OTsrPSFzRUc4Oj0+IWJET/xAAZAQEBAQEBAQAAAAAAAAAAAAAAAQIDBAX/xAAwEQACAgEDAQUGBgMAAAAAAAAAAQIRAxIhMRMEQVFhkSIjMnGh0RRTgbHh8BVCQ//aAAwDAQACEQMRAD8A9rFqTtDWPLOEFrXbszBGeWqK0Dpaz095/wAvvMNRaAasJeqmTU7I2xqjnqZaC1p2hq9TQesKLUnaHBp84q679uvZMFPih6nfr2n/AFDv7/KFDWyXatJypaF3mKqKKknZn9IWy6SlTEDo1VOINGFRjjiPwmPP+UekEnTuamTAllkKJk92YgFgCAlScesgpvbWIgaT9psssJOjpLWqeQwUUoijpXSTUYdMYV1UwwiJF1M9H0vp+z2WUZtomrLlrgWNczSgAAqTiMofo7TMmfKWbKYmW4qpKutRtoyg08Nm2PP7HyHM+alp0pNNpmijCSOjZ5TH4VTWBgKnOgrXGNpQAUFABlsAGWGobtgURaGotDbU7XoftHSVPVhUGox26jQ/KKOZxxtiToVuiy9lz5NRvmTDSTWy1viC+I5QkKLqZ2viC+I4wkKGo784ITnBtjhBChqZ35wbYOdG2I5hphpJrZK50bYTnl2xFhpi6Sa2TOfXbCc+u2IcNMNKGtk73hdvzg95Xb84gGGmLpQ1skztKSlYKzUJFRg2WWyE/S8nt+jfaM5yhShlPsLIf3gCPVPWICTPlDQhrZs/0rK7foftB+lZXb9D3bIyAm+cPU954px3CGhDqM1Y0tJ7fo27dvEB0vJ7Y8j9oyt0nXTu43nzEAQDj0r6ZZA7ouhDqM003TshVLFzQCpojk07gtf7HZHKwcprLOBMqcGANDQNUeBFfGM/TVnu213GtKjdgsYyevuNqDj/AAJmeAoBXZiBdJqowwjMo0VSbPWzpmTrcDcQwPkRBGWQmnRNBuUt6hqGCLoROoydN09ZQSWtEkAMSazENKC6duNdUUto9oVhR1lJMafMIUKkiW0wtQ3jdKUDYbNh2GHWrkBYJjFvdkVjncFMTiajG6ThgSMMs4tND8n7NZamzylQnAvUliBhS+TewpqYEbIgKeby5Jwk2DSE16igaS0teuTiztgMhWkUWmNLaZaWZkwStHSuiFAImWhjU4ZkLgTUkVGyPSt3j566UpjU40IO0Rlbf/8As2+XKzl2cc441GZhQUrSoqo2jpA5iIyxqzO6K9kchrs22TrROmHpOpegvNXAml6uIxqOkuZje6J0LIsyBLPKSWv4VxOqpOba894wrE0cePzr5NuMLx9PHZtNKZgRUiNticcca/xQhPHHHgICeOOM99G8ccfaKZGPxxxthdFzaTSvaX1U4ejN5boa/HHH2iu5VlcZqQ3fqI8QSPEQBpIIajggEGoIBB2g5GHRDQQkEJEAQQQkUghhDCmEikEMNMOMNMCCGGmHGEMUo0w0w+Iek7VzctmAq2AQbXY0Ud1SK7BUxSFFyo0vKuc0HHOCbLAXGpKsGcKdZC1rTKoivsmOeMQtMaCTo1F40xfJi9SWmVGTEmuG2DR81pZEuYa1wR9TfhbY3z9IFL2WY7A8ccZaxHBI7Lxxx6VFMjieOMtZ89ghOPpl5YDcNsHHHGzcIOPpx9YAQjjP5Z786nDKK/T2j+fksnxYlTrvjfXM4gkGgGFIsTx4fKnplgYD9tXlUfJT5wKnRhNG8p5kqUsu7euC7XojAE0GIrhl4QRa6R5MX5rurBQxrS6xxOeIUjOuRwgjjpn4nX2Geg7PLVuwAOHgAdxha8Y11bcdesgjYYb/AH8Mce7eejuEFeN30HkNjRowNnzQiMzdVVLnLICrHKm3GlNu2M9yKkky5k9+vPcua7ASFHgS1McqY0pTpy4tRSyMo60xlljxJrvqVUiuePWaLfR9nEuWiD4FVfEDPvJx8d8TvNdxI/P8+Ne/ODjjjLbmErx68YeCmDjjjzzjRgCeOOPnDTxxx9Ap4448TDTxxxSAObGIdtnqqlmNFGZ9PE6qayYlvFYqc6wc9Qf4Y26ucPrd3Y68FhDtDz7SSSGCKASslhUULDBmGIY4nCoWtKNjXRWO3hzdIKTAKlGzp2lOTrvG3GhwiusKUJ7uPlEifIVxRhWhqDUgqdoIxU7xEotlpCRWy7W8vCZV07YHTH7agYj8S+IFKxYS3DAFSCCKgg1BG0EZxCjoSFhIoGO4AJJAAxJJoANpOqI9j0hKnVMmbLmgZ3HVqfwkx4r7c+VLtaRYUYiVLVHmqPjdukA20KpUgZVauoUzuibQ8t0aVVClDfqKrXEio7wCN++Oc8mk648Dmtj6UhIzHIblP74jo5HPSrt+gpeVq3XpvusMNm+NPHRO1aOMouLpiQ0w6GmNEEikt8y/Op8Mr/mMP6UP/uHZFnpG2LJlPMbJRWm05Ko3kkDxinsqEKKmrGrMRkWY3mI3VJpupAHK2JUDvp5/mBECZZVYFWFQcxxkd8Ws1ag+nfmIjERohEsMwgmW5qwFVbtrlXvBwPeDrieOOOPlEW02e8ARgymqnfs7iMDHazzLyg5bRrByIO8YiJ5A68cceWs49OPyGMHHHHdCU4+n5emuKQONWrLd45DVjiTjX3kbfAdI64Bxxwd4ygp8vT7d1Bv1QA5V46f9Bu+UEKAdhO+6T61FfKCIUtx+fyx3/tGhwyMFeN/38j+GKaxacBcSrQhs845K1CswimMt8VfEgAGt0DVFxxr7t5OVPiruEYNNGa5SHnLZYpGYvtOYfsY/0v8AWNIOOPp6HI5mwfrdKT3zEmUkoa8TjhnrLigruFcY0449d/fr254xEV8IU8ccbhlAeOODAOOP7D6nHH2EaINI444EIRD6cflqhCIEK23dNhJGTC9M3S60u97HDuDbIlFI5aPWoabrmGo3IMJY8ul3uYkOwAqTQDWTEL5D7OM/D6x3EY3TPL6y2YN0r7ZgDuGH96RgNK+1u1OSJKLLXIYVbzwjDyx7jtHBJ87HuNYp7fpNLOS6TFU5sh6j49I0+Fs+kM9ddXjq8uLc7L0mdjgEQEk+AqfKJws+lZwolhcXsQWSjHXiXOHjSOUssn8KO0ezxj8bNRb/AGjFyQvQUHAqdWwbYrpPtPnSnqyiYlOqSa94OYjya3aTmKzAChViGypUGhGzONKLfKCKURpsy7UjAKDqqWoPKsc1DK3tbfkdXLClTpLzLDTdrsmlbVLthRpTmWqzZRoQXQsL14dZboUasozlotoM13pgTQUwFB1cBEFpdolkzTLdSb1aL0AGqSMMAMY2/s15HJpNJrzJjy5UshRcu3jMYE5sCKAU1Y11R1y4p6tzGHNjUNmaX2J6QJmT5QC0KCYWPXqGCqBhivSbMimGdTHrEZzkZyMk6OWZzTO7TLt53pWi1uqAoAA6TbzXujRx1hFqNM8mWSlNtCQkLCRs5nKfKDKQQDXbt1GM5Tm8fg1jsHWR+HaNWe2NOYpbStHYb6+eP1p4RQc44BcKbMPt6UhZQum78J6u7avhq3d0O1nwP0+kUhzpHIC6x2Nj3EYHzw9YkUhsxddDhj9PlBhC8cbe4wccfnh3Qo41fOA8cfYwAlON319fCuC8d/jjX1ORwgpxwPHLxhePyz/ZzOrKAELJrND+7544+cEKs5Rh0vAORTV1VplsggUnWqzpMUpMVXQmrKwqOuTUgjA9DPA/iisWzvZaXZheT0RzUypmLW4oEt8S3WNA9f2xFsWAW8SAACa6h0SSa1oOtqIik5QTqWefaGFLkuZzKkYqXDqJhGpz0aVAIGFakxzZpEbkDaBNW0T8jOnFgCD1aC7QnBhV7uBal0jONTXjXq8Rq+lAuNNyZs6ybFIViFqlak06T32pWvdrPdFwWpnlmDqpWu7U2oRI8Gpcjxx/YfU+kHHGoQg+WH22AbIWvFftGjIcb44WzqMBUFqKDsLELXwrEjjKML7TNOTJSLIl4GbdF4jABmZag6qEDzjMpUixjqdD+U/LhJDmRZxemrQABb2zCl4XQMMWI8Y8+0/a7damAZplXZZaqJihSWIUC6FFASRri50boMIBLkrec5mlWJ2mmr0Ebjk/yaEoiZMoZg6o1Kcq7z8t+rhFub8ju2ocHmtl9kttehmPIXeXYnDDUp2bY0uhvY9IQhrTOeb+BBcXuJqWPhSPSJOXifUkwTmIU0zOA7yaD1IjsoRRh5psh6H0XJkCkiUkpcVF0UJFcSTmxJGZJwAhvKbSAkWO0zb11hJdU2mY4IQAbbwHrsiwAAFMgBTwjzf2jadvTpUhBLmyVImTQalb2Q6lWYhTgACKtjlHfDj1ySPPknSs800Zo6UeiZktXGd8FaAg41UEnLbFm2hlI6M394JMZT3G6PnFt/8AkMtEK2exMv4jRRt1U+cQLHp1DaEaeoNcKhi1xiaKaXmrryyzj6s5xxwbPBFTyTrggG3NLLokxJpXA1Ly6EGmo+hxqDDtA6ZmWSYZkiZzTzWVWCCstgLxowbXiDXcdsd9Py5YefMooVgcRXEoBjjm16mWBvDfWdyW5CT7bIafLKoqtRA1RfNDeoaYUrSp17KR4J5+rilq5XB7YYVjyKuHyex8l+Usu1SJbF5azSKOl4VDAkGgONDSo74vCI8Bt3JC2ys7POG+WL4/kqIi+8aRkNVTa0auRVwK+Pyj5qzPvR75dmi94yPoeEjyDROnNPvTm5RcbZkpVHm12vnFzb9O6blKL9iRyR/kUbHfQtd8qb46dVVdM5PA7q16nopis0ovSB2inl/eIXJq1WuYtZ5TDBlMibKcGmos12YN4Aiy0qvQB2EeuHzIjonZxlGnRWTUqN+Y3EZQ0NW6dtR4509DDxHN8PMH6H6xog8whHFaQpisnTTONFrzStR2Gb0rVEpjQGlT3gY5LAuhtLy7Qr80xNxrjVqMdovDEVBx3GLEbuPKvyit0LK5tDLvVus9MR1S5YDXlUjwiwJ4w+0RPYMUbPT54flCE1NBmPPbQZnMjIDKGlq4atfdsGJ+UOyFMgNWrbkaDOmqKB6y0102fDqwGZrlBAskkYEgZfFqw1LTVBAHZP1rj/SVhTE/rWUyxXaZakHtAkbAK0ftBe9Ik2cZz58qX3Dokndiw1LGmQACgACgZDIdcjIUHw5gRl9OOJmlLFLrhKSdO3VowXaBjKBzHhHKXB1hyaDSFiWYgFboWjA7KKM8cgC3xRX6K0XNlMhDG4cWoTvBvDXjQZmLe1noneQm3rMUzx2jXHSteAcwCO0cwY0ZG5HDEEUI6OBGzOgw9Y6LM37s/wAoDU51pn8WRw3a4br2eJ+WyBDpe2ehjL8qdBJabRZ74F1aiYTUEoVcquwdJa12CNLe2/ceYyivZA86jCoU1AOXQVad/wDinyiPcqdbo4WEPKFJctXkil26Flud4UUVhv6NdmszrNbUckKekM1IIcd6nERVSdGzUm1WZ0ai8KkV1moyOHzi1tNmR6X1BpkcmG8MMV8IoJEnqjjjOB8SveT5Cn1EVbTJkhFNedWqKQ1Ay3qAG+MCKkDEa8ThEHTWli8i3CSsxZ0izzM1ydkcgKcVcgIDgTmNsAUnKbldKmFpaAzZamlQyqjEZ4kGo1VA7jFJZtMdLoS0UAVuibMI8bioD41jzGyW00ANSuoRptEW13wlqScgq1r6R3jnnGNRdI4S7NCTtq2P5QaQkzWJaxy1evSarBq6iGQreHfGbLhWDSmYMpqAWrQ7jTDuMbfTPJi0tLB5u73utfImsU3JXkrMtVpEhBdIJMxjlLQGhYjWdQGsnZUjtDPHInuvMPBLFWz8i65NWX38GQkv9ZNoJjEdGVKAF9/4iwUZk01R7no6xJIlJKlC6iKFUbht2k5k7TETk9oGTY5XNyFoM2Y4u7dpj9BgNUWceR1wjtu92EJWCEjJAMJBCGKAMcLYtUYbq+WP0jtCGAKAGGTh61HmMPWkLSlRsJHkafSIulrKJsp0atCK1BIIKkMpBGsEA+EUHF7Rz5KI3QFBMYHEkivNqRkaZnVWgxynS0CgBRQAUAGAAGobBFboKQEWYAagTLoO5Ulp/SYsoIMgu1ybsDUOzPonec6xNJJ20/e8s4rNPghVYGmN0nceNW2J0mZVVOAqAdQz78Yi5DO3H5ZmFGG7zG86l101w3jL/wCsJTd6eJ+CKQW7XZ/LqwOuCFvsMq/zeOuCBSz2V7sf3F19zZNGMVD+nAzH/IFK1FAVTWd7PrjXI2zOmraQT8NDnMGaxnNKUl6Tsz5c5Kmy65ZXyvZ2pHNnSJopjVaWM8329VV3N8R2xJvU15bTsO9th2RFlremscwoVcq4lmJxuk9V01xKUHDw27LpyA2RoyApu1j4e8a4N47sAPoYKni9mM9UBPr3H0wMABP242xWaKNXmNWuf/G6k+SJ5xNnOFVmOQBJ2bYpuT1rNWlsCrXJbgnJhcUPT9l6174gLmU1bx/EfQAfQw4mOVnPR7yx82JHG6HM2B7qxQDShMlXW6rpQ7aEU8/tEfRIN1i92+TRqZFgoqfEkxKl4AbgIpZemAvQAq/WOwffIbIzKSjuzUISlsjxzT2gANKT7LJAlorXgT1UlsqOKDXi9APtGz5M2SXZkKIb17rN8RNd2rdEzTUmzTZpnsV50hUZjUVVchSor3xzkWmUl2i0WtAa4EbdseLNlcnS4PpYMKgra3J+m7UvN0DUIMXHsrdDZprKAHM9r51noJd8KfWMHym0lJYUbrfDxWM9oblZM0bMlzJZvqxImoT0XU5DcwpUNq7iRGuzv2jPalcD6QhKxWcn9PSLbJE6zveQ4EHBlbWrDUfnmKiLKse0+YEIYISACEgrCVigWGmCsNJiEKS1ikxxvr5gH6xzzjrpUUmV2qPMEg/SI4MUpD0c/WB2g+lD6qYm1itkgic2yhr/ABXh/wAyJ4MEGQ9Nkcy1d3neAHdESpeyOF66qSv7S9NMscwsSNMBSEVyApcE1yovS+gig5HaSmGZNkTJbXVqyzcLjgNTDADJlxxyMTvHcaqTNDgMtCCAwyyIqDgDDyBrA8hqzzWIGizSWE1yy0vuCmi4H8N3VriYGpu3ZYD+GLaJTo6CZTCnoP8AoghgnkYZ+I8f8yFigsmbblnjWmZNOkCMkXXrjz3Sun5ky2iiLzNjtKyzMU5sQDd61DhKNaZGgiNatNkrzXPvKRiKFQrPTBVF4MKA3TifKKW0WO0SptoS0MwNOeYl6iY15CtBTpYNM6QJyIIWtI4t2d8enmz0+ZpyRKwdgS8xlNKG7ToAt0DQUWX/ABCLlpgwqM8sMOkKj4NoMfP9vmza3nRwC7MHKsBqxDXaEVGe0xtOTnLc8ywmTOkHqCas128DdAqLxNHxJ17qRdSOaR6gG1im3CnccjCE6vEa/Q4xmLR7SNHyqB+ea8K4S60BpqJNM8q1GyDknp+zzpbJKnvOuEsTMR1cKxYreBFMACKqadHIZRbLRYcrOcayTVlTBLmMFQORe6zAUoc61purWK6wWObZbPLl81zjSalZizAb1WJet4KReBO2K3lTp0mVKFnmCY81pbywbt3F05qpArQllx3YxpZrOJFJhDTBKo7DCr3aEgagW1Q5INsuk5aooYvLwGMxXUZdphQ+cS2tSFCwZStDiGBGW2EnWhZaksQFGvjOMXpzTcu/UBFoM6Cp76YmMZMqgvM7YcEsj8ibpjlGzErLUiWMN7Ya9g3Rm7VplyM1QRU6Q5Rs1RL164bo7krbLTRghCn4nN1e/HEjuBjx1LI7Z9H2MSohztKKpqtZj7TkPCHyFtdpastJsw5dBGYDdUDCN3yd9nMpZiG0uJv4FBCYAnFus2WQu+MemykCqFUBVAoFAAAGwAYCO0cHieafa0vhPlzSpWRNaXPDrNQ0ZCpqDnrptrGft9r5wigoBlt7zH05y55D2fSSfrP1c5RSXOUdIfhYfGtdRy1EVNfBOUfIC12J/wBelZVaCchqjbBXNSdjAR2UFHc4PLLJsSPZlygn2O085LqZJos5K0V11fvjMHvGRMfSGh9LSrTLEyS15ciMmU9lhqMfNOi3XCWOiPh741vJjTM2wvzprcrdmLqZP+oYkH6Exjrq9zo+ytxtcnu1YSsMD1AIyOIgJj0HiHVhKxEt9uWUt5iBiAKnPGOj2hRmRAHYmGkxx95U5GuXrl8ocTAFbpodQ/tL50P9MQg0TtN/4YOxl9ej/VFYGgUotKaR5u2S0o5DJecqrUKmq3cAaklV3igi0M2Y3UAlr2nxan7AOHiY5240mSz3r5lfpe9YlLMFM4A4ro9a1es1trmoHcvVHlFZaNJyxbVQVvKolthQC/itNvw5bc84t3tAGuPPtO8q7MZxZaLNl0BmKtaquN2pwYhqUFDr3wYRuZDXZ0xcg6rM8cUbXT4U25w3S2lpdmS/MN1cN2FabVrjSM3Z+U6znfmlbnpNmd+sKPW4SuAIB6K7ulrjz3lByim290WgQEgBbwoWyBJCrSlTntjnHJFycVyuf1NaGkm+Geop7Q7KB16+Ez/44I860dyZYy1Lm6xrUZ6zTEYHCh8YI3Zi0QbbyhnPM50pLAFJV1UYKahu0zUIq22td0UyWlpk7nHN43gTgKUBxAAFFAFcAKADKJukxKd15oFKipAIIqAbxCigFWvUFTTIYRX2bR7TJbstDcoSKi8Qxui6M2NdkYXB6JJJ7F5KV2vzkmTElVAqqEpepjeNRd1401xCnaYnILoovRCgrrWgw2UOccpFunyZc+zq7qrG7Ml6jQgUOwg1H70OeYJstVdVUqiqrAgZYYjOuEVI5tnKZbOceovInxEkvdqcDXA0rti0sGkBZqkVVqFCQwKvfxRwtOkgCnHa4x1RVtZpiywqLMAcfrBqYhqrUaqfnGl5NcmZltSXKKLLRCb003+iOtQ51JyCrTNdZxoo4WLSk6daZC2dKsgRKKKgiXW41KEqddK0J2R7KbNaJ1nYvQFpbuqpQkqGQYN44EVvXcMwT5j+ins0ydKmE2afLCizSn6KT5ZJLjnGNHNGIuEit4ipwEaHR/tRE61sZwNnIs4kqhN1EdTWZUGlSxChRiVoRrxlFSRXaU0pKkosuW14ipu4m6TrqYoHs8x156abksnrHjDxix0rLssxzakLc0xvOpF1bxreOdQDn3kxytmk5bSkkorXTQALQ0IYjtVz2VypHnjhrdnqn2jao7EvQVtlyxSWsl2YUq1GcXhTDHonwjSWnlfNdCt0IT8UtiDTWMQY82ZZPOEszBgxJBQYMtAeqTSlBFppjR1nmB7TZiVTFpq0aspy2NVVarLPwnLEitQY9FJcHkb1bs2OhuUdoQIgmFitas4DHqgUyFManGudNUaZOWj0FZSk0xNSATtpTDzjxHR8pasHtNw0AFDNJGFexgNcWayZIxa0sciOjOpS8a16Gyg8Il1uEkz1Kdyrnkkghd1AQPMRyt3LGYUZWWQQVN4MpII2EXulXKlMY8zC2aqkzjS8SRzc/EY4f4eI11hJ1pswl3L8wgit5UYVcFaFgUGGGoazCy6dixl8nZTWhpqoURlqJOJVHPWANchq2eEO0wjAXU+Ihaaq6o78l9ICols1FHVO7LGH6emSwGVzhhkDtzoAT5R4W3LLTPqR9nFt4Gu0vyonOFWSeaUAVavTfCmodHwigHK+0ynuGcWxD01EA1K1zAxy2RmJCWUitCT/AOXN+qReaDWzzWYlVYCq1ZaUuZijAEZmPVNN20z5ekvuVvKyVPscvBucc1Cr8LK20kaqnX4ZxSvyotE0oJUx2IQBhTWCa5E0AwxJ2xkdLT1AUqaXgQRTE4kVGGOZ168xCaHtVASC1KbDWuzrVoYsMj5FUzatb7XWW8xmKCZLOF01owNDTHIGNHyi5eS5E8J+tF1iHAEujAFcQTUnAnZqjEWDlK1nqEJAmLibuWP7dKxS6WtRmMT0VV0VsQKnuOrL0jrrcmZk1R6Npj2iyGsxZZc3pXlWtALygEEEVrjq3RSyOX5apWRgDrmU/ojI2mehkyZVL1xZhrep+scnEimIGBprix0ZLeYzhecVWNSwkrQC6RWlVRRgusQszFpkzTHK+bPSYJctU5pVYsGvEF3WUMCox6RoBXKsUGktNWmWplzJsznT1ulTmx2QFPWOuvhtjV6F5Oky5iWJltDiarz5zFQLwDc0qhjRgtXYnEFiKVCgmHb/AGZW2YxcC8N8xC13ZWuJzhZTCT7RMYXmZ2FaVLE403mHStH/AKmZMYMSQbgAOAUgs53avGL/AJQaFm2WvOtZwLnOLLPSqrXkDUu3ScTjXPEYxAtsmZNAmVwMsEGUjCWFp0koMFocCMsN2C9iqNuiz9n84c7JmPMS8GazXCRfZCoKUGwGgyOWcLN0IZts90QGZLklWICgtgOoLueFAczhjsjL6DlMXJUkc2Q5IIBABzoe7Yaa42cjlRNlK7SSimcxaY1azGIAAJIuilMhSmBwjzrG1mc1w1T+ae37s3LKunpfiaNvZ5pJ+mJ0qUGoRLLOCn4SFFK90JFHZuV73RetMxDjVRKl0BqcsMoI7e34L1/g49WHn6fyV9usEuVKmTplocTityhSiNTpBVYpVcFGFDWpyxMU+gdJ2aU3OOZhI/y1RbpYGqEk4ilBXOpINRSh66Vm2q0gC0T+cAxAatATXGlaVxziHL0Qdsv+An5mOUskGqZ9OHZM0ZKUVx8jnoeyo4ns7uD0St1OuaktVjgmQORjSSdDWPm1DWibXC8OabEmgYXucunHHVjFINDbSv8AtiOi6Ipm2WX6tMNdMV2xHlXj+5PwGV/1fcvrPJWYCFmIrkgIrDpMzEKoUBDQZZmm+PTtBvIsqXkBKygAuwsVDl2rheCsAafGZv4aeKLM92ZJ6OL6OrL0EwYYqSAuOOow22cprVbjLszTKI0xq0wMxpjlmLdo1Y0AzwFI6Y3as8+bFLHLS2S+W/LWdpOYqgBJSkEA0NGxBe9Sqihy3CK6wWSUga9O6ZFKg9G6KYVKnZnuyjcNyItLUWXZmlIMheRCaZFjeqT3xKk+zi1HMov7U16/ygxiU2+LO0MENHtSSb+noZ/ROkpUsqZJUm5cxOSsym9gRjUDwPdGplco+jcuqRjrauOZzwOuojvZvZlO+Kci919qd1btInyPZw6EMtqZWGTKjAjbQiZURzfU7jDw43zk+jIcnSjlQy2YMmKhhLYjDAitMTHSdpeSrc7LMpnAuALLZHp0icSuGJBIBxoIvZfJu2qBd0lOFPwMfnMxhzaCtxz0hX9qzofHEnHfnGrn5/T7mOhH8xekvsYMMJloEznaEFnUPzd1cqKXuA0ph0sMMSIWaCrTQ5IZm6YIUFSDiAABdxzwjZTOTVsvXv0ga0p1CB/CGp6RxbkSZqkT5st3pRJoVhMwpRXOPOpQUx6Q1GmEYnGUjtjcsXwZV+if2MGNGSrgQA0Brgq50u53dmENGi0ApV7vZoLviKRtB7PH/wBeX4IxEKPZ4/8ArJ/A0ZvL/aM9CH5q9H9jz+VLWVOWgqqlTQ9nAEfOLjSllTnBvBNR3ikS+VfJJ7LLWbfVwWuG6rClQSCaj8NPERx0HoprZMVLwUlGoWBINwgUoN1T4GJJStPvPQq0OOr9dyH7quHSmenfsxhyWVBW6SKkk0u5nPClMaRrB7N3/wBaX/A/2h49nDj/APolj9x4vvjz9CH5q9H9jJmQlKMLzE1LtQudVL2zwjnMsiNnePiv23xt5fs7AHSmh21ihC07rpJ8xAfZ+R1Xsy/+izHzmFvSkX3pjoQ46i9GY6VooMKKDlWpZBvxYinmY6WmyS7q3mVyoCgVY3VH4sFpuUmNPN9nLMQWtCHZWU2A2DHAbhDf+zU/66f7TfeHvfM30Mb5y/RmWncwa9EHeaiOlt01LmSpUt5dnXmwACo6QoAKE3jXIeMaX/s1P/iE/wBo/wDVHNvZu3+uv+0R63/pD3nh9S9DFe+b6MpdD8q/dlZZXNkMam8K4iuRqNsSJntOmpQVkipAwQn+o0/OHWnkDaF6vNv3Eg+qiKe0cmrVLGNnmU3AN/wkxLmuUzqux45/9l6fyQNP6Ya0s5mMgBvAIroBVgQ7DpECoLYVpiTripTSSql2oIyNXBfYB1saDZ4xPn2YrgyFTsYUPqIiTbKjZoDFWV952/xi5jMpLOxl2gurBVJON9KgHPAt6HGL2wy5Cypic/Zzzl1lLPQoQTeagXOmFBjnECZoxSep/Mawx9Fj8X8Z+sb6t8M5f45/P+/IsJNhk0/7zIOfx7+6CIkvRYpm/mPtBF6j8TH4B+B6pZfZ4qsGNomAjWiKp82LReWLkjJShZpk2n+pzZB8Agi/Cw6sb0pHCWfJLlsp5PJOxqf+7If2i7ehYiJkvRdll4iz2dKa7ij1ibfMRbRZ1cgtU0y1rjtG3DOCSMOcnyyDp2z2e12eZZmls8twMZfRukGqsGOAII+hqIyvJXkLKsE7nlTnpg6jTWH6vaVVFpe/FXupG4aWe/u+2ccLoi2Zof77M1so7l+5hPem7bfyj6RyKjikMJ3RLKd/eD2m8zDTM3n+aOAZTmwjoPGFihXm0y4844mcdphbRORBVjd7yPpEJtIyu0fIxdxsTfetpPrDDad5iEbbJ2t5R1lsjdVXO+4SIUyWjo1o3+sNW0DVWscZs6WoqVYDKtykRm0rL1K3oPvFpi0VnLvTMuTIQTw7K8xRRCL3R6RPSw1AeMV3JS22EsF95myJqMW5ubLpMIOIWowxGdK51oIz3tY0nfazBQVUc41c6k3BsGQGW+KDlHy3nWt0mTVlc6hwdUpeXWrKSQynWMouhPkqnJcM9xsNr5yWr0YXgDS9Wh1iowNDriYlppShYeNI895F6SqAsidf55WniUTemSrlxHSpxOJNNZC1xNY0CW+a1aFjjQ0XIjUcMDuhpZnUahLYdTN/EY7C2trcjx+8ZhZc9+3Q7TT0h6aLataqe8Ej1ziV5i/I0TaUp8a+aw9NJA5EHw+0VVnkuoAqoGwJT6xKRDt9BEKT/wBIfh8q/aBdIA6mHhEFgRDC52V84AsPfUJu3qH5x1LDtfOK+WGJyI74mItBSuf96fKACcqsKNdYbCKjyIiptHJ6xv1pMsdwK/8ADSLZq6o5kbYNJmlJrhmatXIWyt1GdO41H8yk+sVFq9nvYnqdzKw9RX5RuSsJcjGiPgdl2nKv9mYeRyC6IvTDXXdApXdUg08BBG6CngQRdES/isvj+xK5zcfL7wBzsA8YvfcJfZ9T94BYZfZ9T946aWeYpAeBBXbXz/tF37hL7PqfvCixJ2fU/eGliykKDZ9fvDZgFMSAN8XpsMvsj1jnN0VJal5AaZVrDSLMraLTJBzvH8I+xpEObMB6kiYd5vD7xuE0dKGSKO7CF9xl9n1P3i6SHn6SJ5OCEDvpTzMSpejp2sD+KvyEbf3NOz6n7wGxJ2R6woGNGj31hTur+UMfRxHwLv6tY2vuSdn1P3hr6PlkUK4d5+8TSy2YNVIe6BjSuCmg7yBh4xLMiYPhJ8vlWNfJ0XKQUVAB3mp7zWpjoLGnZ9TE0sWYW22F5ilShGwmmfdXCM9P0JadUonfhT5x62LGnZ9TB7lL7PzjSTRGkzxPSXJedOW5MkF18Kg7RRqgxiNJezG2q36mS7KdTNLDDzYAx9RmxJs9T94PcZfZ9TF3CR8zaF5G6Xs9QtkBVsw0ySO4hr9VMb/kjoO2ylmtaEVXmOXuh1KqMcAATtOJNctkete4y+z6mD3JOz84jTKYtdHzcB0R4n7R0/Rz41YZ8bI2Huadn1MJ7hL7PqfvE0izKrYdrHy/OOi6OGHSbPbGm9wl9n1P3g9wl9n1P3hpFmf9xQHLPf8AnC82BkAI0BsSbPU/eENgl9n1P3hpBnwIa2O3f940P6Ol9n1P3g/R8vs+p+8NIszoUbT3wpB3RovcJfZHrB7hL7PqfvDSLM2Bjl94TjVGkOj5fZ9T94Do+X2fU/eGkWZtacE/eFjR/o6X2fU/eCGkWSoIII2QIIIIAIIIIAIIIIAIIIIAIIIIAIIIIAIIIIAIIIIAIIIIAIIIIAIIIIAIIIIAIIIIAIIIIAIIIIAIIIIA/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data:image/jpeg;base64,/9j/4AAQSkZJRgABAQAAAQABAAD/2wCEAAkGBxQTEhQUEhQVFBQXFxcVFxcYGBkdFxgXGhgXGBcXHRocHCggGBwnHBcWJDEhJSsrLi4uGB8zODMsNygtLisBCgoKDg0OGxAQGywkICQsLCwsLCwvLCwsLCwsLC0sLCwsLCwsLCwsLCwsLCwsLCwsLCwsLCwsLCwsLCwsLCwsLP/AABEIAMIBAwMBIgACEQEDEQH/xAAcAAABBQEBAQAAAAAAAAAAAAAAAQIEBQYDBwj/xABMEAACAAMEBQkGAggEAwgDAAABAgADEQQSITEFQVFh8AYTIjJScYGRoQcUQrHB0WLhFSNygpKiwvEzQ1OTsrPSFzRUc4Oj0+IWJET/xAAZAQEBAQEBAQAAAAAAAAAAAAAAAQIDBAX/xAAwEQACAgEDAQUGBgMAAAAAAAAAAQIRAxIhMRMEQVFhkSIjMnGh0RRTgbHh8BVCQ//aAAwDAQACEQMRAD8A9rFqTtDWPLOEFrXbszBGeWqK0Dpaz095/wAvvMNRaAasJeqmTU7I2xqjnqZaC1p2hq9TQesKLUnaHBp84q679uvZMFPih6nfr2n/AFDv7/KFDWyXatJypaF3mKqKKknZn9IWy6SlTEDo1VOINGFRjjiPwmPP+UekEnTuamTAllkKJk92YgFgCAlScesgpvbWIgaT9psssJOjpLWqeQwUUoijpXSTUYdMYV1UwwiJF1M9H0vp+z2WUZtomrLlrgWNczSgAAqTiMofo7TMmfKWbKYmW4qpKutRtoyg08Nm2PP7HyHM+alp0pNNpmijCSOjZ5TH4VTWBgKnOgrXGNpQAUFABlsAGWGobtgURaGotDbU7XoftHSVPVhUGox26jQ/KKOZxxtiToVuiy9lz5NRvmTDSTWy1viC+I5QkKLqZ2viC+I4wkKGo784ITnBtjhBChqZ35wbYOdG2I5hphpJrZK50bYTnl2xFhpi6Sa2TOfXbCc+u2IcNMNKGtk73hdvzg95Xb84gGGmLpQ1skztKSlYKzUJFRg2WWyE/S8nt+jfaM5yhShlPsLIf3gCPVPWICTPlDQhrZs/0rK7foftB+lZXb9D3bIyAm+cPU954px3CGhDqM1Y0tJ7fo27dvEB0vJ7Y8j9oyt0nXTu43nzEAQDj0r6ZZA7ouhDqM003TshVLFzQCpojk07gtf7HZHKwcprLOBMqcGANDQNUeBFfGM/TVnu213GtKjdgsYyevuNqDj/AAJmeAoBXZiBdJqowwjMo0VSbPWzpmTrcDcQwPkRBGWQmnRNBuUt6hqGCLoROoydN09ZQSWtEkAMSazENKC6duNdUUto9oVhR1lJMafMIUKkiW0wtQ3jdKUDYbNh2GHWrkBYJjFvdkVjncFMTiajG6ThgSMMs4tND8n7NZamzylQnAvUliBhS+TewpqYEbIgKeby5Jwk2DSE16igaS0teuTiztgMhWkUWmNLaZaWZkwStHSuiFAImWhjU4ZkLgTUkVGyPSt3j566UpjU40IO0Rlbf/8As2+XKzl2cc441GZhQUrSoqo2jpA5iIyxqzO6K9kchrs22TrROmHpOpegvNXAml6uIxqOkuZje6J0LIsyBLPKSWv4VxOqpOba894wrE0cePzr5NuMLx9PHZtNKZgRUiNticcca/xQhPHHHgICeOOM99G8ccfaKZGPxxxthdFzaTSvaX1U4ejN5boa/HHH2iu5VlcZqQ3fqI8QSPEQBpIIajggEGoIBB2g5GHRDQQkEJEAQQQkUghhDCmEikEMNMOMNMCCGGmHGEMUo0w0w+Iek7VzctmAq2AQbXY0Ud1SK7BUxSFFyo0vKuc0HHOCbLAXGpKsGcKdZC1rTKoivsmOeMQtMaCTo1F40xfJi9SWmVGTEmuG2DR81pZEuYa1wR9TfhbY3z9IFL2WY7A8ccZaxHBI7Lxxx6VFMjieOMtZ89ghOPpl5YDcNsHHHGzcIOPpx9YAQjjP5Z786nDKK/T2j+fksnxYlTrvjfXM4gkGgGFIsTx4fKnplgYD9tXlUfJT5wKnRhNG8p5kqUsu7euC7XojAE0GIrhl4QRa6R5MX5rurBQxrS6xxOeIUjOuRwgjjpn4nX2Geg7PLVuwAOHgAdxha8Y11bcdesgjYYb/AH8Mce7eejuEFeN30HkNjRowNnzQiMzdVVLnLICrHKm3GlNu2M9yKkky5k9+vPcua7ASFHgS1McqY0pTpy4tRSyMo60xlljxJrvqVUiuePWaLfR9nEuWiD4FVfEDPvJx8d8TvNdxI/P8+Ne/ODjjjLbmErx68YeCmDjjjzzjRgCeOOPnDTxxx9Ap4448TDTxxxSAObGIdtnqqlmNFGZ9PE6qayYlvFYqc6wc9Qf4Y26ucPrd3Y68FhDtDz7SSSGCKASslhUULDBmGIY4nCoWtKNjXRWO3hzdIKTAKlGzp2lOTrvG3GhwiusKUJ7uPlEifIVxRhWhqDUgqdoIxU7xEotlpCRWy7W8vCZV07YHTH7agYj8S+IFKxYS3DAFSCCKgg1BG0EZxCjoSFhIoGO4AJJAAxJJoANpOqI9j0hKnVMmbLmgZ3HVqfwkx4r7c+VLtaRYUYiVLVHmqPjdukA20KpUgZVauoUzuibQ8t0aVVClDfqKrXEio7wCN++Oc8mk648Dmtj6UhIzHIblP74jo5HPSrt+gpeVq3XpvusMNm+NPHRO1aOMouLpiQ0w6GmNEEikt8y/Op8Mr/mMP6UP/uHZFnpG2LJlPMbJRWm05Ko3kkDxinsqEKKmrGrMRkWY3mI3VJpupAHK2JUDvp5/mBECZZVYFWFQcxxkd8Ws1ag+nfmIjERohEsMwgmW5qwFVbtrlXvBwPeDrieOOOPlEW02e8ARgymqnfs7iMDHazzLyg5bRrByIO8YiJ5A68cceWs49OPyGMHHHHdCU4+n5emuKQONWrLd45DVjiTjX3kbfAdI64Bxxwd4ygp8vT7d1Bv1QA5V46f9Bu+UEKAdhO+6T61FfKCIUtx+fyx3/tGhwyMFeN/38j+GKaxacBcSrQhs845K1CswimMt8VfEgAGt0DVFxxr7t5OVPiruEYNNGa5SHnLZYpGYvtOYfsY/0v8AWNIOOPp6HI5mwfrdKT3zEmUkoa8TjhnrLigruFcY0449d/fr254xEV8IU8ccbhlAeOODAOOP7D6nHH2EaINI444EIRD6cflqhCIEK23dNhJGTC9M3S60u97HDuDbIlFI5aPWoabrmGo3IMJY8ul3uYkOwAqTQDWTEL5D7OM/D6x3EY3TPL6y2YN0r7ZgDuGH96RgNK+1u1OSJKLLXIYVbzwjDyx7jtHBJ87HuNYp7fpNLOS6TFU5sh6j49I0+Fs+kM9ddXjq8uLc7L0mdjgEQEk+AqfKJws+lZwolhcXsQWSjHXiXOHjSOUssn8KO0ezxj8bNRb/AGjFyQvQUHAqdWwbYrpPtPnSnqyiYlOqSa94OYjya3aTmKzAChViGypUGhGzONKLfKCKURpsy7UjAKDqqWoPKsc1DK3tbfkdXLClTpLzLDTdrsmlbVLthRpTmWqzZRoQXQsL14dZboUasozlotoM13pgTQUwFB1cBEFpdolkzTLdSb1aL0AGqSMMAMY2/s15HJpNJrzJjy5UshRcu3jMYE5sCKAU1Y11R1y4p6tzGHNjUNmaX2J6QJmT5QC0KCYWPXqGCqBhivSbMimGdTHrEZzkZyMk6OWZzTO7TLt53pWi1uqAoAA6TbzXujRx1hFqNM8mWSlNtCQkLCRs5nKfKDKQQDXbt1GM5Tm8fg1jsHWR+HaNWe2NOYpbStHYb6+eP1p4RQc44BcKbMPt6UhZQum78J6u7avhq3d0O1nwP0+kUhzpHIC6x2Nj3EYHzw9YkUhsxddDhj9PlBhC8cbe4wccfnh3Qo41fOA8cfYwAlON319fCuC8d/jjX1ORwgpxwPHLxhePyz/ZzOrKAELJrND+7544+cEKs5Rh0vAORTV1VplsggUnWqzpMUpMVXQmrKwqOuTUgjA9DPA/iisWzvZaXZheT0RzUypmLW4oEt8S3WNA9f2xFsWAW8SAACa6h0SSa1oOtqIik5QTqWefaGFLkuZzKkYqXDqJhGpz0aVAIGFakxzZpEbkDaBNW0T8jOnFgCD1aC7QnBhV7uBal0jONTXjXq8Rq+lAuNNyZs6ybFIViFqlak06T32pWvdrPdFwWpnlmDqpWu7U2oRI8Gpcjxx/YfU+kHHGoQg+WH22AbIWvFftGjIcb44WzqMBUFqKDsLELXwrEjjKML7TNOTJSLIl4GbdF4jABmZag6qEDzjMpUixjqdD+U/LhJDmRZxemrQABb2zCl4XQMMWI8Y8+0/a7damAZplXZZaqJihSWIUC6FFASRri50boMIBLkrec5mlWJ2mmr0Ebjk/yaEoiZMoZg6o1Kcq7z8t+rhFub8ju2ocHmtl9kttehmPIXeXYnDDUp2bY0uhvY9IQhrTOeb+BBcXuJqWPhSPSJOXifUkwTmIU0zOA7yaD1IjsoRRh5psh6H0XJkCkiUkpcVF0UJFcSTmxJGZJwAhvKbSAkWO0zb11hJdU2mY4IQAbbwHrsiwAAFMgBTwjzf2jadvTpUhBLmyVImTQalb2Q6lWYhTgACKtjlHfDj1ySPPknSs800Zo6UeiZktXGd8FaAg41UEnLbFm2hlI6M394JMZT3G6PnFt/8AkMtEK2exMv4jRRt1U+cQLHp1DaEaeoNcKhi1xiaKaXmrryyzj6s5xxwbPBFTyTrggG3NLLokxJpXA1Ly6EGmo+hxqDDtA6ZmWSYZkiZzTzWVWCCstgLxowbXiDXcdsd9Py5YefMooVgcRXEoBjjm16mWBvDfWdyW5CT7bIafLKoqtRA1RfNDeoaYUrSp17KR4J5+rilq5XB7YYVjyKuHyex8l+Usu1SJbF5azSKOl4VDAkGgONDSo74vCI8Bt3JC2ys7POG+WL4/kqIi+8aRkNVTa0auRVwK+Pyj5qzPvR75dmi94yPoeEjyDROnNPvTm5RcbZkpVHm12vnFzb9O6blKL9iRyR/kUbHfQtd8qb46dVVdM5PA7q16nopis0ovSB2inl/eIXJq1WuYtZ5TDBlMibKcGmos12YN4Aiy0qvQB2EeuHzIjonZxlGnRWTUqN+Y3EZQ0NW6dtR4509DDxHN8PMH6H6xog8whHFaQpisnTTONFrzStR2Gb0rVEpjQGlT3gY5LAuhtLy7Qr80xNxrjVqMdovDEVBx3GLEbuPKvyit0LK5tDLvVus9MR1S5YDXlUjwiwJ4w+0RPYMUbPT54flCE1NBmPPbQZnMjIDKGlq4atfdsGJ+UOyFMgNWrbkaDOmqKB6y0102fDqwGZrlBAskkYEgZfFqw1LTVBAHZP1rj/SVhTE/rWUyxXaZakHtAkbAK0ftBe9Ik2cZz58qX3Dokndiw1LGmQACgACgZDIdcjIUHw5gRl9OOJmlLFLrhKSdO3VowXaBjKBzHhHKXB1hyaDSFiWYgFboWjA7KKM8cgC3xRX6K0XNlMhDG4cWoTvBvDXjQZmLe1noneQm3rMUzx2jXHSteAcwCO0cwY0ZG5HDEEUI6OBGzOgw9Y6LM37s/wAoDU51pn8WRw3a4br2eJ+WyBDpe2ehjL8qdBJabRZ74F1aiYTUEoVcquwdJa12CNLe2/ceYyivZA86jCoU1AOXQVad/wDinyiPcqdbo4WEPKFJctXkil26Flud4UUVhv6NdmszrNbUckKekM1IIcd6nERVSdGzUm1WZ0ai8KkV1moyOHzi1tNmR6X1BpkcmG8MMV8IoJEnqjjjOB8SveT5Cn1EVbTJkhFNedWqKQ1Ay3qAG+MCKkDEa8ThEHTWli8i3CSsxZ0izzM1ydkcgKcVcgIDgTmNsAUnKbldKmFpaAzZamlQyqjEZ4kGo1VA7jFJZtMdLoS0UAVuibMI8bioD41jzGyW00ANSuoRptEW13wlqScgq1r6R3jnnGNRdI4S7NCTtq2P5QaQkzWJaxy1evSarBq6iGQreHfGbLhWDSmYMpqAWrQ7jTDuMbfTPJi0tLB5u73utfImsU3JXkrMtVpEhBdIJMxjlLQGhYjWdQGsnZUjtDPHInuvMPBLFWz8i65NWX38GQkv9ZNoJjEdGVKAF9/4iwUZk01R7no6xJIlJKlC6iKFUbht2k5k7TETk9oGTY5XNyFoM2Y4u7dpj9BgNUWceR1wjtu92EJWCEjJAMJBCGKAMcLYtUYbq+WP0jtCGAKAGGTh61HmMPWkLSlRsJHkafSIulrKJsp0atCK1BIIKkMpBGsEA+EUHF7Rz5KI3QFBMYHEkivNqRkaZnVWgxynS0CgBRQAUAGAAGobBFboKQEWYAagTLoO5Ulp/SYsoIMgu1ybsDUOzPonec6xNJJ20/e8s4rNPghVYGmN0nceNW2J0mZVVOAqAdQz78Yi5DO3H5ZmFGG7zG86l101w3jL/wCsJTd6eJ+CKQW7XZ/LqwOuCFvsMq/zeOuCBSz2V7sf3F19zZNGMVD+nAzH/IFK1FAVTWd7PrjXI2zOmraQT8NDnMGaxnNKUl6Tsz5c5Kmy65ZXyvZ2pHNnSJopjVaWM8329VV3N8R2xJvU15bTsO9th2RFlremscwoVcq4lmJxuk9V01xKUHDw27LpyA2RoyApu1j4e8a4N47sAPoYKni9mM9UBPr3H0wMABP242xWaKNXmNWuf/G6k+SJ5xNnOFVmOQBJ2bYpuT1rNWlsCrXJbgnJhcUPT9l6174gLmU1bx/EfQAfQw4mOVnPR7yx82JHG6HM2B7qxQDShMlXW6rpQ7aEU8/tEfRIN1i92+TRqZFgoqfEkxKl4AbgIpZemAvQAq/WOwffIbIzKSjuzUISlsjxzT2gANKT7LJAlorXgT1UlsqOKDXi9APtGz5M2SXZkKIb17rN8RNd2rdEzTUmzTZpnsV50hUZjUVVchSor3xzkWmUl2i0WtAa4EbdseLNlcnS4PpYMKgra3J+m7UvN0DUIMXHsrdDZprKAHM9r51noJd8KfWMHym0lJYUbrfDxWM9oblZM0bMlzJZvqxImoT0XU5DcwpUNq7iRGuzv2jPalcD6QhKxWcn9PSLbJE6zveQ4EHBlbWrDUfnmKiLKse0+YEIYISACEgrCVigWGmCsNJiEKS1ikxxvr5gH6xzzjrpUUmV2qPMEg/SI4MUpD0c/WB2g+lD6qYm1itkgic2yhr/ABXh/wAyJ4MEGQ9Nkcy1d3neAHdESpeyOF66qSv7S9NMscwsSNMBSEVyApcE1yovS+gig5HaSmGZNkTJbXVqyzcLjgNTDADJlxxyMTvHcaqTNDgMtCCAwyyIqDgDDyBrA8hqzzWIGizSWE1yy0vuCmi4H8N3VriYGpu3ZYD+GLaJTo6CZTCnoP8AoghgnkYZ+I8f8yFigsmbblnjWmZNOkCMkXXrjz3Sun5ky2iiLzNjtKyzMU5sQDd61DhKNaZGgiNatNkrzXPvKRiKFQrPTBVF4MKA3TifKKW0WO0SptoS0MwNOeYl6iY15CtBTpYNM6QJyIIWtI4t2d8enmz0+ZpyRKwdgS8xlNKG7ToAt0DQUWX/ABCLlpgwqM8sMOkKj4NoMfP9vmza3nRwC7MHKsBqxDXaEVGe0xtOTnLc8ywmTOkHqCas128DdAqLxNHxJ17qRdSOaR6gG1im3CnccjCE6vEa/Q4xmLR7SNHyqB+ea8K4S60BpqJNM8q1GyDknp+zzpbJKnvOuEsTMR1cKxYreBFMACKqadHIZRbLRYcrOcayTVlTBLmMFQORe6zAUoc61purWK6wWObZbPLl81zjSalZizAb1WJet4KReBO2K3lTp0mVKFnmCY81pbywbt3F05qpArQllx3YxpZrOJFJhDTBKo7DCr3aEgagW1Q5INsuk5aooYvLwGMxXUZdphQ+cS2tSFCwZStDiGBGW2EnWhZaksQFGvjOMXpzTcu/UBFoM6Cp76YmMZMqgvM7YcEsj8ibpjlGzErLUiWMN7Ya9g3Rm7VplyM1QRU6Q5Rs1RL164bo7krbLTRghCn4nN1e/HEjuBjx1LI7Z9H2MSohztKKpqtZj7TkPCHyFtdpastJsw5dBGYDdUDCN3yd9nMpZiG0uJv4FBCYAnFus2WQu+MemykCqFUBVAoFAAAGwAYCO0cHieafa0vhPlzSpWRNaXPDrNQ0ZCpqDnrptrGft9r5wigoBlt7zH05y55D2fSSfrP1c5RSXOUdIfhYfGtdRy1EVNfBOUfIC12J/wBelZVaCchqjbBXNSdjAR2UFHc4PLLJsSPZlygn2O085LqZJos5K0V11fvjMHvGRMfSGh9LSrTLEyS15ciMmU9lhqMfNOi3XCWOiPh741vJjTM2wvzprcrdmLqZP+oYkH6Exjrq9zo+ytxtcnu1YSsMD1AIyOIgJj0HiHVhKxEt9uWUt5iBiAKnPGOj2hRmRAHYmGkxx95U5GuXrl8ocTAFbpodQ/tL50P9MQg0TtN/4YOxl9ej/VFYGgUotKaR5u2S0o5DJecqrUKmq3cAaklV3igi0M2Y3UAlr2nxan7AOHiY5240mSz3r5lfpe9YlLMFM4A4ro9a1es1trmoHcvVHlFZaNJyxbVQVvKolthQC/itNvw5bc84t3tAGuPPtO8q7MZxZaLNl0BmKtaquN2pwYhqUFDr3wYRuZDXZ0xcg6rM8cUbXT4U25w3S2lpdmS/MN1cN2FabVrjSM3Z+U6znfmlbnpNmd+sKPW4SuAIB6K7ulrjz3lByim290WgQEgBbwoWyBJCrSlTntjnHJFycVyuf1NaGkm+Geop7Q7KB16+Ez/44I860dyZYy1Lm6xrUZ6zTEYHCh8YI3Zi0QbbyhnPM50pLAFJV1UYKahu0zUIq22td0UyWlpk7nHN43gTgKUBxAAFFAFcAKADKJukxKd15oFKipAIIqAbxCigFWvUFTTIYRX2bR7TJbstDcoSKi8Qxui6M2NdkYXB6JJJ7F5KV2vzkmTElVAqqEpepjeNRd1401xCnaYnILoovRCgrrWgw2UOccpFunyZc+zq7qrG7Ml6jQgUOwg1H70OeYJstVdVUqiqrAgZYYjOuEVI5tnKZbOceovInxEkvdqcDXA0rti0sGkBZqkVVqFCQwKvfxRwtOkgCnHa4x1RVtZpiywqLMAcfrBqYhqrUaqfnGl5NcmZltSXKKLLRCb003+iOtQ51JyCrTNdZxoo4WLSk6daZC2dKsgRKKKgiXW41KEqddK0J2R7KbNaJ1nYvQFpbuqpQkqGQYN44EVvXcMwT5j+ins0ydKmE2afLCizSn6KT5ZJLjnGNHNGIuEit4ipwEaHR/tRE61sZwNnIs4kqhN1EdTWZUGlSxChRiVoRrxlFSRXaU0pKkosuW14ipu4m6TrqYoHs8x156abksnrHjDxix0rLssxzakLc0xvOpF1bxreOdQDn3kxytmk5bSkkorXTQALQ0IYjtVz2VypHnjhrdnqn2jao7EvQVtlyxSWsl2YUq1GcXhTDHonwjSWnlfNdCt0IT8UtiDTWMQY82ZZPOEszBgxJBQYMtAeqTSlBFppjR1nmB7TZiVTFpq0aspy2NVVarLPwnLEitQY9FJcHkb1bs2OhuUdoQIgmFitas4DHqgUyFManGudNUaZOWj0FZSk0xNSATtpTDzjxHR8pasHtNw0AFDNJGFexgNcWayZIxa0sciOjOpS8a16Gyg8Il1uEkz1Kdyrnkkghd1AQPMRyt3LGYUZWWQQVN4MpII2EXulXKlMY8zC2aqkzjS8SRzc/EY4f4eI11hJ1pswl3L8wgit5UYVcFaFgUGGGoazCy6dixl8nZTWhpqoURlqJOJVHPWANchq2eEO0wjAXU+Ihaaq6o78l9ICols1FHVO7LGH6emSwGVzhhkDtzoAT5R4W3LLTPqR9nFt4Gu0vyonOFWSeaUAVavTfCmodHwigHK+0ynuGcWxD01EA1K1zAxy2RmJCWUitCT/AOXN+qReaDWzzWYlVYCq1ZaUuZijAEZmPVNN20z5ekvuVvKyVPscvBucc1Cr8LK20kaqnX4ZxSvyotE0oJUx2IQBhTWCa5E0AwxJ2xkdLT1AUqaXgQRTE4kVGGOZ168xCaHtVASC1KbDWuzrVoYsMj5FUzatb7XWW8xmKCZLOF01owNDTHIGNHyi5eS5E8J+tF1iHAEujAFcQTUnAnZqjEWDlK1nqEJAmLibuWP7dKxS6WtRmMT0VV0VsQKnuOrL0jrrcmZk1R6Npj2iyGsxZZc3pXlWtALygEEEVrjq3RSyOX5apWRgDrmU/ojI2mehkyZVL1xZhrep+scnEimIGBprix0ZLeYzhecVWNSwkrQC6RWlVRRgusQszFpkzTHK+bPSYJctU5pVYsGvEF3WUMCox6RoBXKsUGktNWmWplzJsznT1ulTmx2QFPWOuvhtjV6F5Oky5iWJltDiarz5zFQLwDc0qhjRgtXYnEFiKVCgmHb/AGZW2YxcC8N8xC13ZWuJzhZTCT7RMYXmZ2FaVLE403mHStH/AKmZMYMSQbgAOAUgs53avGL/AJQaFm2WvOtZwLnOLLPSqrXkDUu3ScTjXPEYxAtsmZNAmVwMsEGUjCWFp0koMFocCMsN2C9iqNuiz9n84c7JmPMS8GazXCRfZCoKUGwGgyOWcLN0IZts90QGZLklWICgtgOoLueFAczhjsjL6DlMXJUkc2Q5IIBABzoe7Yaa42cjlRNlK7SSimcxaY1azGIAAJIuilMhSmBwjzrG1mc1w1T+ae37s3LKunpfiaNvZ5pJ+mJ0qUGoRLLOCn4SFFK90JFHZuV73RetMxDjVRKl0BqcsMoI7e34L1/g49WHn6fyV9usEuVKmTplocTityhSiNTpBVYpVcFGFDWpyxMU+gdJ2aU3OOZhI/y1RbpYGqEk4ilBXOpINRSh66Vm2q0gC0T+cAxAatATXGlaVxziHL0Qdsv+An5mOUskGqZ9OHZM0ZKUVx8jnoeyo4ns7uD0St1OuaktVjgmQORjSSdDWPm1DWibXC8OabEmgYXucunHHVjFINDbSv8AtiOi6Ipm2WX6tMNdMV2xHlXj+5PwGV/1fcvrPJWYCFmIrkgIrDpMzEKoUBDQZZmm+PTtBvIsqXkBKygAuwsVDl2rheCsAafGZv4aeKLM92ZJ6OL6OrL0EwYYqSAuOOow22cprVbjLszTKI0xq0wMxpjlmLdo1Y0AzwFI6Y3as8+bFLHLS2S+W/LWdpOYqgBJSkEA0NGxBe9Sqihy3CK6wWSUga9O6ZFKg9G6KYVKnZnuyjcNyItLUWXZmlIMheRCaZFjeqT3xKk+zi1HMov7U16/ygxiU2+LO0MENHtSSb+noZ/ROkpUsqZJUm5cxOSsym9gRjUDwPdGplco+jcuqRjrauOZzwOuojvZvZlO+Kci919qd1btInyPZw6EMtqZWGTKjAjbQiZURzfU7jDw43zk+jIcnSjlQy2YMmKhhLYjDAitMTHSdpeSrc7LMpnAuALLZHp0icSuGJBIBxoIvZfJu2qBd0lOFPwMfnMxhzaCtxz0hX9qzofHEnHfnGrn5/T7mOhH8xekvsYMMJloEznaEFnUPzd1cqKXuA0ph0sMMSIWaCrTQ5IZm6YIUFSDiAABdxzwjZTOTVsvXv0ga0p1CB/CGp6RxbkSZqkT5st3pRJoVhMwpRXOPOpQUx6Q1GmEYnGUjtjcsXwZV+if2MGNGSrgQA0Brgq50u53dmENGi0ApV7vZoLviKRtB7PH/wBeX4IxEKPZ4/8ArJ/A0ZvL/aM9CH5q9H9jz+VLWVOWgqqlTQ9nAEfOLjSllTnBvBNR3ikS+VfJJ7LLWbfVwWuG6rClQSCaj8NPERx0HoprZMVLwUlGoWBINwgUoN1T4GJJStPvPQq0OOr9dyH7quHSmenfsxhyWVBW6SKkk0u5nPClMaRrB7N3/wBaX/A/2h49nDj/APolj9x4vvjz9CH5q9H9jJmQlKMLzE1LtQudVL2zwjnMsiNnePiv23xt5fs7AHSmh21ihC07rpJ8xAfZ+R1Xsy/+izHzmFvSkX3pjoQ46i9GY6VooMKKDlWpZBvxYinmY6WmyS7q3mVyoCgVY3VH4sFpuUmNPN9nLMQWtCHZWU2A2DHAbhDf+zU/66f7TfeHvfM30Mb5y/RmWncwa9EHeaiOlt01LmSpUt5dnXmwACo6QoAKE3jXIeMaX/s1P/iE/wBo/wDVHNvZu3+uv+0R63/pD3nh9S9DFe+b6MpdD8q/dlZZXNkMam8K4iuRqNsSJntOmpQVkipAwQn+o0/OHWnkDaF6vNv3Eg+qiKe0cmrVLGNnmU3AN/wkxLmuUzqux45/9l6fyQNP6Ya0s5mMgBvAIroBVgQ7DpECoLYVpiTripTSSql2oIyNXBfYB1saDZ4xPn2YrgyFTsYUPqIiTbKjZoDFWV952/xi5jMpLOxl2gurBVJON9KgHPAt6HGL2wy5Cypic/Zzzl1lLPQoQTeagXOmFBjnECZoxSep/Mawx9Fj8X8Z+sb6t8M5f45/P+/IsJNhk0/7zIOfx7+6CIkvRYpm/mPtBF6j8TH4B+B6pZfZ4qsGNomAjWiKp82LReWLkjJShZpk2n+pzZB8Agi/Cw6sb0pHCWfJLlsp5PJOxqf+7If2i7ehYiJkvRdll4iz2dKa7ij1ibfMRbRZ1cgtU0y1rjtG3DOCSMOcnyyDp2z2e12eZZmls8twMZfRukGqsGOAII+hqIyvJXkLKsE7nlTnpg6jTWH6vaVVFpe/FXupG4aWe/u+2ccLoi2Zof77M1so7l+5hPem7bfyj6RyKjikMJ3RLKd/eD2m8zDTM3n+aOAZTmwjoPGFihXm0y4844mcdphbRORBVjd7yPpEJtIyu0fIxdxsTfetpPrDDad5iEbbJ2t5R1lsjdVXO+4SIUyWjo1o3+sNW0DVWscZs6WoqVYDKtykRm0rL1K3oPvFpi0VnLvTMuTIQTw7K8xRRCL3R6RPSw1AeMV3JS22EsF95myJqMW5ubLpMIOIWowxGdK51oIz3tY0nfazBQVUc41c6k3BsGQGW+KDlHy3nWt0mTVlc6hwdUpeXWrKSQynWMouhPkqnJcM9xsNr5yWr0YXgDS9Wh1iowNDriYlppShYeNI895F6SqAsidf55WniUTemSrlxHSpxOJNNZC1xNY0CW+a1aFjjQ0XIjUcMDuhpZnUahLYdTN/EY7C2trcjx+8ZhZc9+3Q7TT0h6aLataqe8Ej1ziV5i/I0TaUp8a+aw9NJA5EHw+0VVnkuoAqoGwJT6xKRDt9BEKT/wBIfh8q/aBdIA6mHhEFgRDC52V84AsPfUJu3qH5x1LDtfOK+WGJyI74mItBSuf96fKACcqsKNdYbCKjyIiptHJ6xv1pMsdwK/8ADSLZq6o5kbYNJmlJrhmatXIWyt1GdO41H8yk+sVFq9nvYnqdzKw9RX5RuSsJcjGiPgdl2nKv9mYeRyC6IvTDXXdApXdUg08BBG6CngQRdES/isvj+xK5zcfL7wBzsA8YvfcJfZ9T94BYZfZ9T946aWeYpAeBBXbXz/tF37hL7PqfvCixJ2fU/eGliykKDZ9fvDZgFMSAN8XpsMvsj1jnN0VJal5AaZVrDSLMraLTJBzvH8I+xpEObMB6kiYd5vD7xuE0dKGSKO7CF9xl9n1P3i6SHn6SJ5OCEDvpTzMSpejp2sD+KvyEbf3NOz6n7wGxJ2R6woGNGj31hTur+UMfRxHwLv6tY2vuSdn1P3hr6PlkUK4d5+8TSy2YNVIe6BjSuCmg7yBh4xLMiYPhJ8vlWNfJ0XKQUVAB3mp7zWpjoLGnZ9TE0sWYW22F5ilShGwmmfdXCM9P0JadUonfhT5x62LGnZ9TB7lL7PzjSTRGkzxPSXJedOW5MkF18Kg7RRqgxiNJezG2q36mS7KdTNLDDzYAx9RmxJs9T94PcZfZ9TF3CR8zaF5G6Xs9QtkBVsw0ySO4hr9VMb/kjoO2ylmtaEVXmOXuh1KqMcAATtOJNctkete4y+z6mD3JOz84jTKYtdHzcB0R4n7R0/Rz41YZ8bI2Huadn1MJ7hL7PqfvE0izKrYdrHy/OOi6OGHSbPbGm9wl9n1P3g9wl9n1P3hpFmf9xQHLPf8AnC82BkAI0BsSbPU/eENgl9n1P3hpBnwIa2O3f940P6Ol9n1P3g/R8vs+p+8NIszoUbT3wpB3RovcJfZHrB7hL7PqfvDSLM2Bjl94TjVGkOj5fZ9T94Do+X2fU/eGkWZtacE/eFjR/o6X2fU/eCGkWSoIII2QIIIIAIIIIAIIIIAIIIIAIIIIAIIIIAIIIIAIIIIAIIIIAIIIIAIIIIAIIIIAIIIIAIIIIAIIIIAIIIIA/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cxnSp>
        <p:nvCxnSpPr>
          <p:cNvPr id="8" name="Straight Arrow Connector 7"/>
          <p:cNvCxnSpPr/>
          <p:nvPr/>
        </p:nvCxnSpPr>
        <p:spPr>
          <a:xfrm>
            <a:off x="3657600" y="5257800"/>
            <a:ext cx="2819400" cy="0"/>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1524000" y="1371600"/>
            <a:ext cx="6096000" cy="685799"/>
          </a:xfrm>
        </p:spPr>
        <p:txBody>
          <a:bodyPr>
            <a:normAutofit/>
          </a:bodyPr>
          <a:lstStyle/>
          <a:p>
            <a:pPr marL="0" indent="0" algn="ctr">
              <a:buNone/>
            </a:pPr>
            <a:r>
              <a:rPr lang="en-US" dirty="0" smtClean="0"/>
              <a:t>Acceleration is a change in velocity</a:t>
            </a:r>
            <a:endParaRPr lang="en-US" dirty="0"/>
          </a:p>
        </p:txBody>
      </p:sp>
      <p:cxnSp>
        <p:nvCxnSpPr>
          <p:cNvPr id="10" name="Straight Arrow Connector 9"/>
          <p:cNvCxnSpPr/>
          <p:nvPr/>
        </p:nvCxnSpPr>
        <p:spPr>
          <a:xfrm>
            <a:off x="2209800" y="3061531"/>
            <a:ext cx="1447800" cy="2209800"/>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821195" y="2601263"/>
            <a:ext cx="391454" cy="369332"/>
          </a:xfrm>
          <a:prstGeom prst="rect">
            <a:avLst/>
          </a:prstGeom>
          <a:noFill/>
        </p:spPr>
        <p:txBody>
          <a:bodyPr wrap="none" rtlCol="0">
            <a:spAutoFit/>
          </a:bodyPr>
          <a:lstStyle/>
          <a:p>
            <a:r>
              <a:rPr lang="en-US" dirty="0" smtClean="0"/>
              <a:t>0s</a:t>
            </a:r>
            <a:endParaRPr lang="en-US" dirty="0"/>
          </a:p>
        </p:txBody>
      </p:sp>
      <p:sp>
        <p:nvSpPr>
          <p:cNvPr id="15" name="TextBox 14"/>
          <p:cNvSpPr txBox="1"/>
          <p:nvPr/>
        </p:nvSpPr>
        <p:spPr>
          <a:xfrm>
            <a:off x="3266146" y="5410200"/>
            <a:ext cx="391454" cy="369332"/>
          </a:xfrm>
          <a:prstGeom prst="rect">
            <a:avLst/>
          </a:prstGeom>
          <a:noFill/>
        </p:spPr>
        <p:txBody>
          <a:bodyPr wrap="none" rtlCol="0">
            <a:spAutoFit/>
          </a:bodyPr>
          <a:lstStyle/>
          <a:p>
            <a:r>
              <a:rPr lang="en-US" dirty="0" smtClean="0"/>
              <a:t>1s</a:t>
            </a:r>
            <a:endParaRPr lang="en-US" dirty="0"/>
          </a:p>
        </p:txBody>
      </p:sp>
      <p:sp>
        <p:nvSpPr>
          <p:cNvPr id="16" name="TextBox 15"/>
          <p:cNvSpPr txBox="1"/>
          <p:nvPr/>
        </p:nvSpPr>
        <p:spPr>
          <a:xfrm>
            <a:off x="6281273" y="5410200"/>
            <a:ext cx="391454" cy="369332"/>
          </a:xfrm>
          <a:prstGeom prst="rect">
            <a:avLst/>
          </a:prstGeom>
          <a:noFill/>
        </p:spPr>
        <p:txBody>
          <a:bodyPr wrap="none" rtlCol="0">
            <a:spAutoFit/>
          </a:bodyPr>
          <a:lstStyle/>
          <a:p>
            <a:r>
              <a:rPr lang="en-US" dirty="0" smtClean="0"/>
              <a:t>2s</a:t>
            </a:r>
            <a:endParaRPr lang="en-US" dirty="0"/>
          </a:p>
        </p:txBody>
      </p:sp>
      <mc:AlternateContent xmlns:mc="http://schemas.openxmlformats.org/markup-compatibility/2006" xmlns:a14="http://schemas.microsoft.com/office/drawing/2010/main">
        <mc:Choice Requires="a14">
          <p:sp>
            <p:nvSpPr>
              <p:cNvPr id="21" name="TextBox 20"/>
              <p:cNvSpPr txBox="1"/>
              <p:nvPr/>
            </p:nvSpPr>
            <p:spPr>
              <a:xfrm>
                <a:off x="4191000" y="2414186"/>
                <a:ext cx="3908827" cy="12891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3600" i="1" smtClean="0">
                              <a:latin typeface="Cambria Math"/>
                            </a:rPr>
                          </m:ctrlPr>
                        </m:sSubPr>
                        <m:e>
                          <m:r>
                            <a:rPr lang="en-US" sz="3600" b="0" i="1" smtClean="0">
                              <a:latin typeface="Cambria Math"/>
                            </a:rPr>
                            <m:t>𝑎</m:t>
                          </m:r>
                        </m:e>
                        <m:sub>
                          <m:r>
                            <a:rPr lang="en-US" sz="3600" b="0" i="1" smtClean="0">
                              <a:latin typeface="Cambria Math"/>
                            </a:rPr>
                            <m:t>𝑥</m:t>
                          </m:r>
                        </m:sub>
                      </m:sSub>
                      <m:r>
                        <a:rPr lang="en-US" sz="3600" b="0" i="1" smtClean="0">
                          <a:latin typeface="Cambria Math"/>
                        </a:rPr>
                        <m:t>=</m:t>
                      </m:r>
                      <m:f>
                        <m:fPr>
                          <m:ctrlPr>
                            <a:rPr lang="en-US" sz="3600" b="0" i="1" smtClean="0">
                              <a:latin typeface="Cambria Math"/>
                            </a:rPr>
                          </m:ctrlPr>
                        </m:fPr>
                        <m:num>
                          <m:r>
                            <a:rPr lang="en-US" sz="3600" b="0" i="1" smtClean="0">
                              <a:latin typeface="Cambria Math"/>
                              <a:ea typeface="Cambria Math"/>
                            </a:rPr>
                            <m:t>∆</m:t>
                          </m:r>
                          <m:sSub>
                            <m:sSubPr>
                              <m:ctrlPr>
                                <a:rPr lang="en-US" sz="3600" b="0" i="1" smtClean="0">
                                  <a:latin typeface="Cambria Math"/>
                                  <a:ea typeface="Cambria Math"/>
                                </a:rPr>
                              </m:ctrlPr>
                            </m:sSubPr>
                            <m:e>
                              <m:r>
                                <a:rPr lang="en-US" sz="3600" b="0" i="1" smtClean="0">
                                  <a:latin typeface="Cambria Math"/>
                                  <a:ea typeface="Cambria Math"/>
                                </a:rPr>
                                <m:t>𝑣</m:t>
                              </m:r>
                            </m:e>
                            <m:sub>
                              <m:r>
                                <a:rPr lang="en-US" sz="3600" b="0" i="1" smtClean="0">
                                  <a:latin typeface="Cambria Math"/>
                                  <a:ea typeface="Cambria Math"/>
                                </a:rPr>
                                <m:t>𝑥</m:t>
                              </m:r>
                            </m:sub>
                          </m:sSub>
                        </m:num>
                        <m:den>
                          <m:r>
                            <a:rPr lang="en-US" sz="3600" i="1">
                              <a:latin typeface="Cambria Math"/>
                              <a:ea typeface="Cambria Math"/>
                            </a:rPr>
                            <m:t>∆</m:t>
                          </m:r>
                          <m:r>
                            <a:rPr lang="en-US" sz="3600" b="0" i="1" smtClean="0">
                              <a:latin typeface="Cambria Math"/>
                              <a:ea typeface="Cambria Math"/>
                            </a:rPr>
                            <m:t>𝑡</m:t>
                          </m:r>
                        </m:den>
                      </m:f>
                      <m:r>
                        <a:rPr lang="en-US" sz="3600" b="0" i="1" smtClean="0">
                          <a:latin typeface="Cambria Math"/>
                        </a:rPr>
                        <m:t>=</m:t>
                      </m:r>
                      <m:f>
                        <m:fPr>
                          <m:ctrlPr>
                            <a:rPr lang="en-US" sz="3600" b="0" i="1" smtClean="0">
                              <a:latin typeface="Cambria Math"/>
                            </a:rPr>
                          </m:ctrlPr>
                        </m:fPr>
                        <m:num>
                          <m:sSub>
                            <m:sSubPr>
                              <m:ctrlPr>
                                <a:rPr lang="en-US" sz="3600" b="0" i="1" smtClean="0">
                                  <a:latin typeface="Cambria Math"/>
                                </a:rPr>
                              </m:ctrlPr>
                            </m:sSubPr>
                            <m:e>
                              <m:r>
                                <a:rPr lang="en-US" sz="3600" b="0" i="1" smtClean="0">
                                  <a:latin typeface="Cambria Math"/>
                                </a:rPr>
                                <m:t>𝑣</m:t>
                              </m:r>
                            </m:e>
                            <m:sub>
                              <m:r>
                                <a:rPr lang="en-US" sz="3600" b="0" i="1" smtClean="0">
                                  <a:latin typeface="Cambria Math"/>
                                </a:rPr>
                                <m:t>𝑓</m:t>
                              </m:r>
                              <m:r>
                                <a:rPr lang="en-US" sz="3600" b="0" i="1" smtClean="0">
                                  <a:latin typeface="Cambria Math"/>
                                </a:rPr>
                                <m:t>−</m:t>
                              </m:r>
                            </m:sub>
                          </m:sSub>
                          <m:sSub>
                            <m:sSubPr>
                              <m:ctrlPr>
                                <a:rPr lang="en-US" sz="3600" i="1">
                                  <a:latin typeface="Cambria Math"/>
                                </a:rPr>
                              </m:ctrlPr>
                            </m:sSubPr>
                            <m:e>
                              <m:r>
                                <a:rPr lang="en-US" sz="3600" b="0" i="1" smtClean="0">
                                  <a:latin typeface="Cambria Math"/>
                                </a:rPr>
                                <m:t>𝑣</m:t>
                              </m:r>
                            </m:e>
                            <m:sub>
                              <m:r>
                                <a:rPr lang="en-US" sz="3600" b="0" i="1" smtClean="0">
                                  <a:latin typeface="Cambria Math"/>
                                </a:rPr>
                                <m:t>𝑖</m:t>
                              </m:r>
                            </m:sub>
                          </m:sSub>
                        </m:num>
                        <m:den>
                          <m:sSub>
                            <m:sSubPr>
                              <m:ctrlPr>
                                <a:rPr lang="en-US" sz="3600" i="1">
                                  <a:latin typeface="Cambria Math"/>
                                </a:rPr>
                              </m:ctrlPr>
                            </m:sSubPr>
                            <m:e>
                              <m:r>
                                <a:rPr lang="en-US" sz="3600" b="0" i="1" smtClean="0">
                                  <a:latin typeface="Cambria Math"/>
                                </a:rPr>
                                <m:t>𝑡</m:t>
                              </m:r>
                            </m:e>
                            <m:sub>
                              <m:r>
                                <a:rPr lang="en-US" sz="3600" i="1">
                                  <a:latin typeface="Cambria Math"/>
                                </a:rPr>
                                <m:t>𝑓</m:t>
                              </m:r>
                              <m:r>
                                <a:rPr lang="en-US" sz="3600" i="1">
                                  <a:latin typeface="Cambria Math"/>
                                </a:rPr>
                                <m:t>−</m:t>
                              </m:r>
                            </m:sub>
                          </m:sSub>
                          <m:sSub>
                            <m:sSubPr>
                              <m:ctrlPr>
                                <a:rPr lang="en-US" sz="3600" i="1">
                                  <a:latin typeface="Cambria Math"/>
                                </a:rPr>
                              </m:ctrlPr>
                            </m:sSubPr>
                            <m:e>
                              <m:r>
                                <a:rPr lang="en-US" sz="3600" b="0" i="1" smtClean="0">
                                  <a:latin typeface="Cambria Math"/>
                                </a:rPr>
                                <m:t>𝑡</m:t>
                              </m:r>
                            </m:e>
                            <m:sub>
                              <m:r>
                                <a:rPr lang="en-US" sz="3600" i="1">
                                  <a:latin typeface="Cambria Math"/>
                                </a:rPr>
                                <m:t>𝑖</m:t>
                              </m:r>
                            </m:sub>
                          </m:sSub>
                        </m:den>
                      </m:f>
                    </m:oMath>
                  </m:oMathPara>
                </a14:m>
                <a:endParaRPr lang="en-US" sz="3600" dirty="0"/>
              </a:p>
            </p:txBody>
          </p:sp>
        </mc:Choice>
        <mc:Fallback xmlns="">
          <p:sp>
            <p:nvSpPr>
              <p:cNvPr id="21" name="TextBox 20"/>
              <p:cNvSpPr txBox="1">
                <a:spLocks noRot="1" noChangeAspect="1" noMove="1" noResize="1" noEditPoints="1" noAdjustHandles="1" noChangeArrowheads="1" noChangeShapeType="1" noTextEdit="1"/>
              </p:cNvSpPr>
              <p:nvPr/>
            </p:nvSpPr>
            <p:spPr>
              <a:xfrm>
                <a:off x="4191000" y="2414186"/>
                <a:ext cx="3908827" cy="1289199"/>
              </a:xfrm>
              <a:prstGeom prst="rect">
                <a:avLst/>
              </a:prstGeom>
              <a:blipFill rotWithShape="1">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613319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5460" name="Picture 4" descr="03_LectureOutline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4275" y="479425"/>
            <a:ext cx="3667125" cy="5822950"/>
          </a:xfrm>
          <a:prstGeom prst="rect">
            <a:avLst/>
          </a:prstGeom>
          <a:noFill/>
          <a:extLst>
            <a:ext uri="{909E8E84-426E-40DD-AFC4-6F175D3DCCD1}">
              <a14:hiddenFill xmlns:a14="http://schemas.microsoft.com/office/drawing/2010/main">
                <a:solidFill>
                  <a:srgbClr val="FFFFFF"/>
                </a:solidFill>
              </a14:hiddenFill>
            </a:ext>
          </a:extLst>
        </p:spPr>
      </p:pic>
      <p:sp>
        <p:nvSpPr>
          <p:cNvPr id="915461" name="Rectangle 5"/>
          <p:cNvSpPr>
            <a:spLocks/>
          </p:cNvSpPr>
          <p:nvPr/>
        </p:nvSpPr>
        <p:spPr bwMode="auto">
          <a:xfrm>
            <a:off x="8250238" y="6524625"/>
            <a:ext cx="866775" cy="295275"/>
          </a:xfrm>
          <a:prstGeom prst="rect">
            <a:avLst/>
          </a:prstGeom>
          <a:noFill/>
          <a:ln>
            <a:noFill/>
          </a:ln>
          <a:effectLst/>
          <a:extLst>
            <a:ext uri="{909E8E84-426E-40DD-AFC4-6F175D3DCCD1}">
              <a14:hiddenFill xmlns:a14="http://schemas.microsoft.com/office/drawing/2010/main">
                <a:blipFill dpi="0" rotWithShape="0">
                  <a:blip r:embed="rId4"/>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296" tIns="41148" rIns="82296" bIns="41148">
            <a:spAutoFit/>
          </a:bodyPr>
          <a:lstStyle>
            <a:lvl1pPr algn="l" defTabSz="822325">
              <a:defRPr sz="2400">
                <a:solidFill>
                  <a:schemeClr val="tx1"/>
                </a:solidFill>
                <a:latin typeface="Times New Roman" panose="02020603050405020304" pitchFamily="18" charset="0"/>
              </a:defRPr>
            </a:lvl1pPr>
            <a:lvl2pPr marL="411163" algn="l" defTabSz="822325">
              <a:defRPr sz="2400">
                <a:solidFill>
                  <a:schemeClr val="tx1"/>
                </a:solidFill>
                <a:latin typeface="Times New Roman" panose="02020603050405020304" pitchFamily="18" charset="0"/>
              </a:defRPr>
            </a:lvl2pPr>
            <a:lvl3pPr marL="822325" algn="l" defTabSz="822325">
              <a:defRPr sz="2400">
                <a:solidFill>
                  <a:schemeClr val="tx1"/>
                </a:solidFill>
                <a:latin typeface="Times New Roman" panose="02020603050405020304" pitchFamily="18" charset="0"/>
              </a:defRPr>
            </a:lvl3pPr>
            <a:lvl4pPr marL="1235075" algn="l" defTabSz="822325">
              <a:defRPr sz="2400">
                <a:solidFill>
                  <a:schemeClr val="tx1"/>
                </a:solidFill>
                <a:latin typeface="Times New Roman" panose="02020603050405020304" pitchFamily="18" charset="0"/>
              </a:defRPr>
            </a:lvl4pPr>
            <a:lvl5pPr marL="1646238" algn="l" defTabSz="822325">
              <a:defRPr sz="2400">
                <a:solidFill>
                  <a:schemeClr val="tx1"/>
                </a:solidFill>
                <a:latin typeface="Times New Roman" panose="02020603050405020304" pitchFamily="18" charset="0"/>
              </a:defRPr>
            </a:lvl5pPr>
            <a:lvl6pPr marL="2103438" defTabSz="822325" eaLnBrk="0" fontAlgn="base" hangingPunct="0">
              <a:spcBef>
                <a:spcPct val="0"/>
              </a:spcBef>
              <a:spcAft>
                <a:spcPct val="0"/>
              </a:spcAft>
              <a:defRPr sz="2400">
                <a:solidFill>
                  <a:schemeClr val="tx1"/>
                </a:solidFill>
                <a:latin typeface="Times New Roman" panose="02020603050405020304" pitchFamily="18" charset="0"/>
              </a:defRPr>
            </a:lvl6pPr>
            <a:lvl7pPr marL="2560638" defTabSz="822325" eaLnBrk="0" fontAlgn="base" hangingPunct="0">
              <a:spcBef>
                <a:spcPct val="0"/>
              </a:spcBef>
              <a:spcAft>
                <a:spcPct val="0"/>
              </a:spcAft>
              <a:defRPr sz="2400">
                <a:solidFill>
                  <a:schemeClr val="tx1"/>
                </a:solidFill>
                <a:latin typeface="Times New Roman" panose="02020603050405020304" pitchFamily="18" charset="0"/>
              </a:defRPr>
            </a:lvl7pPr>
            <a:lvl8pPr marL="3017838" defTabSz="822325" eaLnBrk="0" fontAlgn="base" hangingPunct="0">
              <a:spcBef>
                <a:spcPct val="0"/>
              </a:spcBef>
              <a:spcAft>
                <a:spcPct val="0"/>
              </a:spcAft>
              <a:defRPr sz="2400">
                <a:solidFill>
                  <a:schemeClr val="tx1"/>
                </a:solidFill>
                <a:latin typeface="Times New Roman" panose="02020603050405020304" pitchFamily="18" charset="0"/>
              </a:defRPr>
            </a:lvl8pPr>
            <a:lvl9pPr marL="3475038" defTabSz="822325"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en-US" altLang="en-US" sz="1400">
                <a:solidFill>
                  <a:srgbClr val="000000"/>
                </a:solidFill>
                <a:latin typeface="Arial" panose="020B0604020202020204" pitchFamily="34" charset="0"/>
              </a:rPr>
              <a:t>Slide 3-5</a:t>
            </a:r>
          </a:p>
        </p:txBody>
      </p:sp>
      <p:pic>
        <p:nvPicPr>
          <p:cNvPr id="915462" name="Picture 6" descr="03_LectureOutline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6888" y="482600"/>
            <a:ext cx="3857625" cy="459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0600941"/>
      </p:ext>
    </p:extLst>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Vectors in Motion Diagrams</a:t>
            </a:r>
            <a:endParaRPr lang="en-US" dirty="0"/>
          </a:p>
        </p:txBody>
      </p:sp>
      <p:sp>
        <p:nvSpPr>
          <p:cNvPr id="5" name="AutoShape 6" descr="data:image/jpeg;base64,/9j/4AAQSkZJRgABAQAAAQABAAD/2wCEAAkGBxQTEhQUEhQVFBQXFxcVFxcYGBkdFxgXGhgXGBcXHRocHCggGBwnHBcWJDEhJSsrLi4uGB8zODMsNygtLisBCgoKDg0OGxAQGywkICQsLCwsLCwvLCwsLCwsLC0sLCwsLCwsLCwsLCwsLCwsLCwsLCwsLCwsLCwsLCwsLCwsLP/AABEIAMIBAwMBIgACEQEDEQH/xAAcAAABBQEBAQAAAAAAAAAAAAAAAQIEBQYDBwj/xABMEAACAAMEBQkGAggEAwgDAAABAgADEQQSITEFQVFh8AYTIjJScYGRoQcUQrHB0WLhFSNygpKiwvEzQ1OTsrPSFzRUc4Oj0+IWJET/xAAZAQEBAQEBAQAAAAAAAAAAAAAAAQIDBAX/xAAwEQACAgEDAQUGBgMAAAAAAAAAAQIRAxIhMRMEQVFhkSIjMnGh0RRTgbHh8BVCQ//aAAwDAQACEQMRAD8A9rFqTtDWPLOEFrXbszBGeWqK0Dpaz095/wAvvMNRaAasJeqmTU7I2xqjnqZaC1p2hq9TQesKLUnaHBp84q679uvZMFPih6nfr2n/AFDv7/KFDWyXatJypaF3mKqKKknZn9IWy6SlTEDo1VOINGFRjjiPwmPP+UekEnTuamTAllkKJk92YgFgCAlScesgpvbWIgaT9psssJOjpLWqeQwUUoijpXSTUYdMYV1UwwiJF1M9H0vp+z2WUZtomrLlrgWNczSgAAqTiMofo7TMmfKWbKYmW4qpKutRtoyg08Nm2PP7HyHM+alp0pNNpmijCSOjZ5TH4VTWBgKnOgrXGNpQAUFABlsAGWGobtgURaGotDbU7XoftHSVPVhUGox26jQ/KKOZxxtiToVuiy9lz5NRvmTDSTWy1viC+I5QkKLqZ2viC+I4wkKGo784ITnBtjhBChqZ35wbYOdG2I5hphpJrZK50bYTnl2xFhpi6Sa2TOfXbCc+u2IcNMNKGtk73hdvzg95Xb84gGGmLpQ1skztKSlYKzUJFRg2WWyE/S8nt+jfaM5yhShlPsLIf3gCPVPWICTPlDQhrZs/0rK7foftB+lZXb9D3bIyAm+cPU954px3CGhDqM1Y0tJ7fo27dvEB0vJ7Y8j9oyt0nXTu43nzEAQDj0r6ZZA7ouhDqM003TshVLFzQCpojk07gtf7HZHKwcprLOBMqcGANDQNUeBFfGM/TVnu213GtKjdgsYyevuNqDj/AAJmeAoBXZiBdJqowwjMo0VSbPWzpmTrcDcQwPkRBGWQmnRNBuUt6hqGCLoROoydN09ZQSWtEkAMSazENKC6duNdUUto9oVhR1lJMafMIUKkiW0wtQ3jdKUDYbNh2GHWrkBYJjFvdkVjncFMTiajG6ThgSMMs4tND8n7NZamzylQnAvUliBhS+TewpqYEbIgKeby5Jwk2DSE16igaS0teuTiztgMhWkUWmNLaZaWZkwStHSuiFAImWhjU4ZkLgTUkVGyPSt3j566UpjU40IO0Rlbf/8As2+XKzl2cc441GZhQUrSoqo2jpA5iIyxqzO6K9kchrs22TrROmHpOpegvNXAml6uIxqOkuZje6J0LIsyBLPKSWv4VxOqpOba894wrE0cePzr5NuMLx9PHZtNKZgRUiNticcca/xQhPHHHgICeOOM99G8ccfaKZGPxxxthdFzaTSvaX1U4ejN5boa/HHH2iu5VlcZqQ3fqI8QSPEQBpIIajggEGoIBB2g5GHRDQQkEJEAQQQkUghhDCmEikEMNMOMNMCCGGmHGEMUo0w0w+Iek7VzctmAq2AQbXY0Ud1SK7BUxSFFyo0vKuc0HHOCbLAXGpKsGcKdZC1rTKoivsmOeMQtMaCTo1F40xfJi9SWmVGTEmuG2DR81pZEuYa1wR9TfhbY3z9IFL2WY7A8ccZaxHBI7Lxxx6VFMjieOMtZ89ghOPpl5YDcNsHHHGzcIOPpx9YAQjjP5Z786nDKK/T2j+fksnxYlTrvjfXM4gkGgGFIsTx4fKnplgYD9tXlUfJT5wKnRhNG8p5kqUsu7euC7XojAE0GIrhl4QRa6R5MX5rurBQxrS6xxOeIUjOuRwgjjpn4nX2Geg7PLVuwAOHgAdxha8Y11bcdesgjYYb/AH8Mce7eejuEFeN30HkNjRowNnzQiMzdVVLnLICrHKm3GlNu2M9yKkky5k9+vPcua7ASFHgS1McqY0pTpy4tRSyMo60xlljxJrvqVUiuePWaLfR9nEuWiD4FVfEDPvJx8d8TvNdxI/P8+Ne/ODjjjLbmErx68YeCmDjjjzzjRgCeOOPnDTxxx9Ap4448TDTxxxSAObGIdtnqqlmNFGZ9PE6qayYlvFYqc6wc9Qf4Y26ucPrd3Y68FhDtDz7SSSGCKASslhUULDBmGIY4nCoWtKNjXRWO3hzdIKTAKlGzp2lOTrvG3GhwiusKUJ7uPlEifIVxRhWhqDUgqdoIxU7xEotlpCRWy7W8vCZV07YHTH7agYj8S+IFKxYS3DAFSCCKgg1BG0EZxCjoSFhIoGO4AJJAAxJJoANpOqI9j0hKnVMmbLmgZ3HVqfwkx4r7c+VLtaRYUYiVLVHmqPjdukA20KpUgZVauoUzuibQ8t0aVVClDfqKrXEio7wCN++Oc8mk648Dmtj6UhIzHIblP74jo5HPSrt+gpeVq3XpvusMNm+NPHRO1aOMouLpiQ0w6GmNEEikt8y/Op8Mr/mMP6UP/uHZFnpG2LJlPMbJRWm05Ko3kkDxinsqEKKmrGrMRkWY3mI3VJpupAHK2JUDvp5/mBECZZVYFWFQcxxkd8Ws1ag+nfmIjERohEsMwgmW5qwFVbtrlXvBwPeDrieOOOPlEW02e8ARgymqnfs7iMDHazzLyg5bRrByIO8YiJ5A68cceWs49OPyGMHHHHdCU4+n5emuKQONWrLd45DVjiTjX3kbfAdI64Bxxwd4ygp8vT7d1Bv1QA5V46f9Bu+UEKAdhO+6T61FfKCIUtx+fyx3/tGhwyMFeN/38j+GKaxacBcSrQhs845K1CswimMt8VfEgAGt0DVFxxr7t5OVPiruEYNNGa5SHnLZYpGYvtOYfsY/0v8AWNIOOPp6HI5mwfrdKT3zEmUkoa8TjhnrLigruFcY0449d/fr254xEV8IU8ccbhlAeOODAOOP7D6nHH2EaINI444EIRD6cflqhCIEK23dNhJGTC9M3S60u97HDuDbIlFI5aPWoabrmGo3IMJY8ul3uYkOwAqTQDWTEL5D7OM/D6x3EY3TPL6y2YN0r7ZgDuGH96RgNK+1u1OSJKLLXIYVbzwjDyx7jtHBJ87HuNYp7fpNLOS6TFU5sh6j49I0+Fs+kM9ddXjq8uLc7L0mdjgEQEk+AqfKJws+lZwolhcXsQWSjHXiXOHjSOUssn8KO0ezxj8bNRb/AGjFyQvQUHAqdWwbYrpPtPnSnqyiYlOqSa94OYjya3aTmKzAChViGypUGhGzONKLfKCKURpsy7UjAKDqqWoPKsc1DK3tbfkdXLClTpLzLDTdrsmlbVLthRpTmWqzZRoQXQsL14dZboUasozlotoM13pgTQUwFB1cBEFpdolkzTLdSb1aL0AGqSMMAMY2/s15HJpNJrzJjy5UshRcu3jMYE5sCKAU1Y11R1y4p6tzGHNjUNmaX2J6QJmT5QC0KCYWPXqGCqBhivSbMimGdTHrEZzkZyMk6OWZzTO7TLt53pWi1uqAoAA6TbzXujRx1hFqNM8mWSlNtCQkLCRs5nKfKDKQQDXbt1GM5Tm8fg1jsHWR+HaNWe2NOYpbStHYb6+eP1p4RQc44BcKbMPt6UhZQum78J6u7avhq3d0O1nwP0+kUhzpHIC6x2Nj3EYHzw9YkUhsxddDhj9PlBhC8cbe4wccfnh3Qo41fOA8cfYwAlON319fCuC8d/jjX1ORwgpxwPHLxhePyz/ZzOrKAELJrND+7544+cEKs5Rh0vAORTV1VplsggUnWqzpMUpMVXQmrKwqOuTUgjA9DPA/iisWzvZaXZheT0RzUypmLW4oEt8S3WNA9f2xFsWAW8SAACa6h0SSa1oOtqIik5QTqWefaGFLkuZzKkYqXDqJhGpz0aVAIGFakxzZpEbkDaBNW0T8jOnFgCD1aC7QnBhV7uBal0jONTXjXq8Rq+lAuNNyZs6ybFIViFqlak06T32pWvdrPdFwWpnlmDqpWu7U2oRI8Gpcjxx/YfU+kHHGoQg+WH22AbIWvFftGjIcb44WzqMBUFqKDsLELXwrEjjKML7TNOTJSLIl4GbdF4jABmZag6qEDzjMpUixjqdD+U/LhJDmRZxemrQABb2zCl4XQMMWI8Y8+0/a7damAZplXZZaqJihSWIUC6FFASRri50boMIBLkrec5mlWJ2mmr0Ebjk/yaEoiZMoZg6o1Kcq7z8t+rhFub8ju2ocHmtl9kttehmPIXeXYnDDUp2bY0uhvY9IQhrTOeb+BBcXuJqWPhSPSJOXifUkwTmIU0zOA7yaD1IjsoRRh5psh6H0XJkCkiUkpcVF0UJFcSTmxJGZJwAhvKbSAkWO0zb11hJdU2mY4IQAbbwHrsiwAAFMgBTwjzf2jadvTpUhBLmyVImTQalb2Q6lWYhTgACKtjlHfDj1ySPPknSs800Zo6UeiZktXGd8FaAg41UEnLbFm2hlI6M394JMZT3G6PnFt/8AkMtEK2exMv4jRRt1U+cQLHp1DaEaeoNcKhi1xiaKaXmrryyzj6s5xxwbPBFTyTrggG3NLLokxJpXA1Ly6EGmo+hxqDDtA6ZmWSYZkiZzTzWVWCCstgLxowbXiDXcdsd9Py5YefMooVgcRXEoBjjm16mWBvDfWdyW5CT7bIafLKoqtRA1RfNDeoaYUrSp17KR4J5+rilq5XB7YYVjyKuHyex8l+Usu1SJbF5azSKOl4VDAkGgONDSo74vCI8Bt3JC2ys7POG+WL4/kqIi+8aRkNVTa0auRVwK+Pyj5qzPvR75dmi94yPoeEjyDROnNPvTm5RcbZkpVHm12vnFzb9O6blKL9iRyR/kUbHfQtd8qb46dVVdM5PA7q16nopis0ovSB2inl/eIXJq1WuYtZ5TDBlMibKcGmos12YN4Aiy0qvQB2EeuHzIjonZxlGnRWTUqN+Y3EZQ0NW6dtR4509DDxHN8PMH6H6xog8whHFaQpisnTTONFrzStR2Gb0rVEpjQGlT3gY5LAuhtLy7Qr80xNxrjVqMdovDEVBx3GLEbuPKvyit0LK5tDLvVus9MR1S5YDXlUjwiwJ4w+0RPYMUbPT54flCE1NBmPPbQZnMjIDKGlq4atfdsGJ+UOyFMgNWrbkaDOmqKB6y0102fDqwGZrlBAskkYEgZfFqw1LTVBAHZP1rj/SVhTE/rWUyxXaZakHtAkbAK0ftBe9Ik2cZz58qX3Dokndiw1LGmQACgACgZDIdcjIUHw5gRl9OOJmlLFLrhKSdO3VowXaBjKBzHhHKXB1hyaDSFiWYgFboWjA7KKM8cgC3xRX6K0XNlMhDG4cWoTvBvDXjQZmLe1noneQm3rMUzx2jXHSteAcwCO0cwY0ZG5HDEEUI6OBGzOgw9Y6LM37s/wAoDU51pn8WRw3a4br2eJ+WyBDpe2ehjL8qdBJabRZ74F1aiYTUEoVcquwdJa12CNLe2/ceYyivZA86jCoU1AOXQVad/wDinyiPcqdbo4WEPKFJctXkil26Flud4UUVhv6NdmszrNbUckKekM1IIcd6nERVSdGzUm1WZ0ai8KkV1moyOHzi1tNmR6X1BpkcmG8MMV8IoJEnqjjjOB8SveT5Cn1EVbTJkhFNedWqKQ1Ay3qAG+MCKkDEa8ThEHTWli8i3CSsxZ0izzM1ydkcgKcVcgIDgTmNsAUnKbldKmFpaAzZamlQyqjEZ4kGo1VA7jFJZtMdLoS0UAVuibMI8bioD41jzGyW00ANSuoRptEW13wlqScgq1r6R3jnnGNRdI4S7NCTtq2P5QaQkzWJaxy1evSarBq6iGQreHfGbLhWDSmYMpqAWrQ7jTDuMbfTPJi0tLB5u73utfImsU3JXkrMtVpEhBdIJMxjlLQGhYjWdQGsnZUjtDPHInuvMPBLFWz8i65NWX38GQkv9ZNoJjEdGVKAF9/4iwUZk01R7no6xJIlJKlC6iKFUbht2k5k7TETk9oGTY5XNyFoM2Y4u7dpj9BgNUWceR1wjtu92EJWCEjJAMJBCGKAMcLYtUYbq+WP0jtCGAKAGGTh61HmMPWkLSlRsJHkafSIulrKJsp0atCK1BIIKkMpBGsEA+EUHF7Rz5KI3QFBMYHEkivNqRkaZnVWgxynS0CgBRQAUAGAAGobBFboKQEWYAagTLoO5Ulp/SYsoIMgu1ybsDUOzPonec6xNJJ20/e8s4rNPghVYGmN0nceNW2J0mZVVOAqAdQz78Yi5DO3H5ZmFGG7zG86l101w3jL/wCsJTd6eJ+CKQW7XZ/LqwOuCFvsMq/zeOuCBSz2V7sf3F19zZNGMVD+nAzH/IFK1FAVTWd7PrjXI2zOmraQT8NDnMGaxnNKUl6Tsz5c5Kmy65ZXyvZ2pHNnSJopjVaWM8329VV3N8R2xJvU15bTsO9th2RFlremscwoVcq4lmJxuk9V01xKUHDw27LpyA2RoyApu1j4e8a4N47sAPoYKni9mM9UBPr3H0wMABP242xWaKNXmNWuf/G6k+SJ5xNnOFVmOQBJ2bYpuT1rNWlsCrXJbgnJhcUPT9l6174gLmU1bx/EfQAfQw4mOVnPR7yx82JHG6HM2B7qxQDShMlXW6rpQ7aEU8/tEfRIN1i92+TRqZFgoqfEkxKl4AbgIpZemAvQAq/WOwffIbIzKSjuzUISlsjxzT2gANKT7LJAlorXgT1UlsqOKDXi9APtGz5M2SXZkKIb17rN8RNd2rdEzTUmzTZpnsV50hUZjUVVchSor3xzkWmUl2i0WtAa4EbdseLNlcnS4PpYMKgra3J+m7UvN0DUIMXHsrdDZprKAHM9r51noJd8KfWMHym0lJYUbrfDxWM9oblZM0bMlzJZvqxImoT0XU5DcwpUNq7iRGuzv2jPalcD6QhKxWcn9PSLbJE6zveQ4EHBlbWrDUfnmKiLKse0+YEIYISACEgrCVigWGmCsNJiEKS1ikxxvr5gH6xzzjrpUUmV2qPMEg/SI4MUpD0c/WB2g+lD6qYm1itkgic2yhr/ABXh/wAyJ4MEGQ9Nkcy1d3neAHdESpeyOF66qSv7S9NMscwsSNMBSEVyApcE1yovS+gig5HaSmGZNkTJbXVqyzcLjgNTDADJlxxyMTvHcaqTNDgMtCCAwyyIqDgDDyBrA8hqzzWIGizSWE1yy0vuCmi4H8N3VriYGpu3ZYD+GLaJTo6CZTCnoP8AoghgnkYZ+I8f8yFigsmbblnjWmZNOkCMkXXrjz3Sun5ky2iiLzNjtKyzMU5sQDd61DhKNaZGgiNatNkrzXPvKRiKFQrPTBVF4MKA3TifKKW0WO0SptoS0MwNOeYl6iY15CtBTpYNM6QJyIIWtI4t2d8enmz0+ZpyRKwdgS8xlNKG7ToAt0DQUWX/ABCLlpgwqM8sMOkKj4NoMfP9vmza3nRwC7MHKsBqxDXaEVGe0xtOTnLc8ywmTOkHqCas128DdAqLxNHxJ17qRdSOaR6gG1im3CnccjCE6vEa/Q4xmLR7SNHyqB+ea8K4S60BpqJNM8q1GyDknp+zzpbJKnvOuEsTMR1cKxYreBFMACKqadHIZRbLRYcrOcayTVlTBLmMFQORe6zAUoc61purWK6wWObZbPLl81zjSalZizAb1WJet4KReBO2K3lTp0mVKFnmCY81pbywbt3F05qpArQllx3YxpZrOJFJhDTBKo7DCr3aEgagW1Q5INsuk5aooYvLwGMxXUZdphQ+cS2tSFCwZStDiGBGW2EnWhZaksQFGvjOMXpzTcu/UBFoM6Cp76YmMZMqgvM7YcEsj8ibpjlGzErLUiWMN7Ya9g3Rm7VplyM1QRU6Q5Rs1RL164bo7krbLTRghCn4nN1e/HEjuBjx1LI7Z9H2MSohztKKpqtZj7TkPCHyFtdpastJsw5dBGYDdUDCN3yd9nMpZiG0uJv4FBCYAnFus2WQu+MemykCqFUBVAoFAAAGwAYCO0cHieafa0vhPlzSpWRNaXPDrNQ0ZCpqDnrptrGft9r5wigoBlt7zH05y55D2fSSfrP1c5RSXOUdIfhYfGtdRy1EVNfBOUfIC12J/wBelZVaCchqjbBXNSdjAR2UFHc4PLLJsSPZlygn2O085LqZJos5K0V11fvjMHvGRMfSGh9LSrTLEyS15ciMmU9lhqMfNOi3XCWOiPh741vJjTM2wvzprcrdmLqZP+oYkH6Exjrq9zo+ytxtcnu1YSsMD1AIyOIgJj0HiHVhKxEt9uWUt5iBiAKnPGOj2hRmRAHYmGkxx95U5GuXrl8ocTAFbpodQ/tL50P9MQg0TtN/4YOxl9ej/VFYGgUotKaR5u2S0o5DJecqrUKmq3cAaklV3igi0M2Y3UAlr2nxan7AOHiY5240mSz3r5lfpe9YlLMFM4A4ro9a1es1trmoHcvVHlFZaNJyxbVQVvKolthQC/itNvw5bc84t3tAGuPPtO8q7MZxZaLNl0BmKtaquN2pwYhqUFDr3wYRuZDXZ0xcg6rM8cUbXT4U25w3S2lpdmS/MN1cN2FabVrjSM3Z+U6znfmlbnpNmd+sKPW4SuAIB6K7ulrjz3lByim290WgQEgBbwoWyBJCrSlTntjnHJFycVyuf1NaGkm+Geop7Q7KB16+Ez/44I860dyZYy1Lm6xrUZ6zTEYHCh8YI3Zi0QbbyhnPM50pLAFJV1UYKahu0zUIq22td0UyWlpk7nHN43gTgKUBxAAFFAFcAKADKJukxKd15oFKipAIIqAbxCigFWvUFTTIYRX2bR7TJbstDcoSKi8Qxui6M2NdkYXB6JJJ7F5KV2vzkmTElVAqqEpepjeNRd1401xCnaYnILoovRCgrrWgw2UOccpFunyZc+zq7qrG7Ml6jQgUOwg1H70OeYJstVdVUqiqrAgZYYjOuEVI5tnKZbOceovInxEkvdqcDXA0rti0sGkBZqkVVqFCQwKvfxRwtOkgCnHa4x1RVtZpiywqLMAcfrBqYhqrUaqfnGl5NcmZltSXKKLLRCb003+iOtQ51JyCrTNdZxoo4WLSk6daZC2dKsgRKKKgiXW41KEqddK0J2R7KbNaJ1nYvQFpbuqpQkqGQYN44EVvXcMwT5j+ins0ydKmE2afLCizSn6KT5ZJLjnGNHNGIuEit4ipwEaHR/tRE61sZwNnIs4kqhN1EdTWZUGlSxChRiVoRrxlFSRXaU0pKkosuW14ipu4m6TrqYoHs8x156abksnrHjDxix0rLssxzakLc0xvOpF1bxreOdQDn3kxytmk5bSkkorXTQALQ0IYjtVz2VypHnjhrdnqn2jao7EvQVtlyxSWsl2YUq1GcXhTDHonwjSWnlfNdCt0IT8UtiDTWMQY82ZZPOEszBgxJBQYMtAeqTSlBFppjR1nmB7TZiVTFpq0aspy2NVVarLPwnLEitQY9FJcHkb1bs2OhuUdoQIgmFitas4DHqgUyFManGudNUaZOWj0FZSk0xNSATtpTDzjxHR8pasHtNw0AFDNJGFexgNcWayZIxa0sciOjOpS8a16Gyg8Il1uEkz1Kdyrnkkghd1AQPMRyt3LGYUZWWQQVN4MpII2EXulXKlMY8zC2aqkzjS8SRzc/EY4f4eI11hJ1pswl3L8wgit5UYVcFaFgUGGGoazCy6dixl8nZTWhpqoURlqJOJVHPWANchq2eEO0wjAXU+Ihaaq6o78l9ICols1FHVO7LGH6emSwGVzhhkDtzoAT5R4W3LLTPqR9nFt4Gu0vyonOFWSeaUAVavTfCmodHwigHK+0ynuGcWxD01EA1K1zAxy2RmJCWUitCT/AOXN+qReaDWzzWYlVYCq1ZaUuZijAEZmPVNN20z5ekvuVvKyVPscvBucc1Cr8LK20kaqnX4ZxSvyotE0oJUx2IQBhTWCa5E0AwxJ2xkdLT1AUqaXgQRTE4kVGGOZ168xCaHtVASC1KbDWuzrVoYsMj5FUzatb7XWW8xmKCZLOF01owNDTHIGNHyi5eS5E8J+tF1iHAEujAFcQTUnAnZqjEWDlK1nqEJAmLibuWP7dKxS6WtRmMT0VV0VsQKnuOrL0jrrcmZk1R6Npj2iyGsxZZc3pXlWtALygEEEVrjq3RSyOX5apWRgDrmU/ojI2mehkyZVL1xZhrep+scnEimIGBprix0ZLeYzhecVWNSwkrQC6RWlVRRgusQszFpkzTHK+bPSYJctU5pVYsGvEF3WUMCox6RoBXKsUGktNWmWplzJsznT1ulTmx2QFPWOuvhtjV6F5Oky5iWJltDiarz5zFQLwDc0qhjRgtXYnEFiKVCgmHb/AGZW2YxcC8N8xC13ZWuJzhZTCT7RMYXmZ2FaVLE403mHStH/AKmZMYMSQbgAOAUgs53avGL/AJQaFm2WvOtZwLnOLLPSqrXkDUu3ScTjXPEYxAtsmZNAmVwMsEGUjCWFp0koMFocCMsN2C9iqNuiz9n84c7JmPMS8GazXCRfZCoKUGwGgyOWcLN0IZts90QGZLklWICgtgOoLueFAczhjsjL6DlMXJUkc2Q5IIBABzoe7Yaa42cjlRNlK7SSimcxaY1azGIAAJIuilMhSmBwjzrG1mc1w1T+ae37s3LKunpfiaNvZ5pJ+mJ0qUGoRLLOCn4SFFK90JFHZuV73RetMxDjVRKl0BqcsMoI7e34L1/g49WHn6fyV9usEuVKmTplocTityhSiNTpBVYpVcFGFDWpyxMU+gdJ2aU3OOZhI/y1RbpYGqEk4ilBXOpINRSh66Vm2q0gC0T+cAxAatATXGlaVxziHL0Qdsv+An5mOUskGqZ9OHZM0ZKUVx8jnoeyo4ns7uD0St1OuaktVjgmQORjSSdDWPm1DWibXC8OabEmgYXucunHHVjFINDbSv8AtiOi6Ipm2WX6tMNdMV2xHlXj+5PwGV/1fcvrPJWYCFmIrkgIrDpMzEKoUBDQZZmm+PTtBvIsqXkBKygAuwsVDl2rheCsAafGZv4aeKLM92ZJ6OL6OrL0EwYYqSAuOOow22cprVbjLszTKI0xq0wMxpjlmLdo1Y0AzwFI6Y3as8+bFLHLS2S+W/LWdpOYqgBJSkEA0NGxBe9Sqihy3CK6wWSUga9O6ZFKg9G6KYVKnZnuyjcNyItLUWXZmlIMheRCaZFjeqT3xKk+zi1HMov7U16/ygxiU2+LO0MENHtSSb+noZ/ROkpUsqZJUm5cxOSsym9gRjUDwPdGplco+jcuqRjrauOZzwOuojvZvZlO+Kci919qd1btInyPZw6EMtqZWGTKjAjbQiZURzfU7jDw43zk+jIcnSjlQy2YMmKhhLYjDAitMTHSdpeSrc7LMpnAuALLZHp0icSuGJBIBxoIvZfJu2qBd0lOFPwMfnMxhzaCtxz0hX9qzofHEnHfnGrn5/T7mOhH8xekvsYMMJloEznaEFnUPzd1cqKXuA0ph0sMMSIWaCrTQ5IZm6YIUFSDiAABdxzwjZTOTVsvXv0ga0p1CB/CGp6RxbkSZqkT5st3pRJoVhMwpRXOPOpQUx6Q1GmEYnGUjtjcsXwZV+if2MGNGSrgQA0Brgq50u53dmENGi0ApV7vZoLviKRtB7PH/wBeX4IxEKPZ4/8ArJ/A0ZvL/aM9CH5q9H9jz+VLWVOWgqqlTQ9nAEfOLjSllTnBvBNR3ikS+VfJJ7LLWbfVwWuG6rClQSCaj8NPERx0HoprZMVLwUlGoWBINwgUoN1T4GJJStPvPQq0OOr9dyH7quHSmenfsxhyWVBW6SKkk0u5nPClMaRrB7N3/wBaX/A/2h49nDj/APolj9x4vvjz9CH5q9H9jJmQlKMLzE1LtQudVL2zwjnMsiNnePiv23xt5fs7AHSmh21ihC07rpJ8xAfZ+R1Xsy/+izHzmFvSkX3pjoQ46i9GY6VooMKKDlWpZBvxYinmY6WmyS7q3mVyoCgVY3VH4sFpuUmNPN9nLMQWtCHZWU2A2DHAbhDf+zU/66f7TfeHvfM30Mb5y/RmWncwa9EHeaiOlt01LmSpUt5dnXmwACo6QoAKE3jXIeMaX/s1P/iE/wBo/wDVHNvZu3+uv+0R63/pD3nh9S9DFe+b6MpdD8q/dlZZXNkMam8K4iuRqNsSJntOmpQVkipAwQn+o0/OHWnkDaF6vNv3Eg+qiKe0cmrVLGNnmU3AN/wkxLmuUzqux45/9l6fyQNP6Ya0s5mMgBvAIroBVgQ7DpECoLYVpiTripTSSql2oIyNXBfYB1saDZ4xPn2YrgyFTsYUPqIiTbKjZoDFWV952/xi5jMpLOxl2gurBVJON9KgHPAt6HGL2wy5Cypic/Zzzl1lLPQoQTeagXOmFBjnECZoxSep/Mawx9Fj8X8Z+sb6t8M5f45/P+/IsJNhk0/7zIOfx7+6CIkvRYpm/mPtBF6j8TH4B+B6pZfZ4qsGNomAjWiKp82LReWLkjJShZpk2n+pzZB8Agi/Cw6sb0pHCWfJLlsp5PJOxqf+7If2i7ehYiJkvRdll4iz2dKa7ij1ibfMRbRZ1cgtU0y1rjtG3DOCSMOcnyyDp2z2e12eZZmls8twMZfRukGqsGOAII+hqIyvJXkLKsE7nlTnpg6jTWH6vaVVFpe/FXupG4aWe/u+2ccLoi2Zof77M1so7l+5hPem7bfyj6RyKjikMJ3RLKd/eD2m8zDTM3n+aOAZTmwjoPGFihXm0y4844mcdphbRORBVjd7yPpEJtIyu0fIxdxsTfetpPrDDad5iEbbJ2t5R1lsjdVXO+4SIUyWjo1o3+sNW0DVWscZs6WoqVYDKtykRm0rL1K3oPvFpi0VnLvTMuTIQTw7K8xRRCL3R6RPSw1AeMV3JS22EsF95myJqMW5ubLpMIOIWowxGdK51oIz3tY0nfazBQVUc41c6k3BsGQGW+KDlHy3nWt0mTVlc6hwdUpeXWrKSQynWMouhPkqnJcM9xsNr5yWr0YXgDS9Wh1iowNDriYlppShYeNI895F6SqAsidf55WniUTemSrlxHSpxOJNNZC1xNY0CW+a1aFjjQ0XIjUcMDuhpZnUahLYdTN/EY7C2trcjx+8ZhZc9+3Q7TT0h6aLataqe8Ej1ziV5i/I0TaUp8a+aw9NJA5EHw+0VVnkuoAqoGwJT6xKRDt9BEKT/wBIfh8q/aBdIA6mHhEFgRDC52V84AsPfUJu3qH5x1LDtfOK+WGJyI74mItBSuf96fKACcqsKNdYbCKjyIiptHJ6xv1pMsdwK/8ADSLZq6o5kbYNJmlJrhmatXIWyt1GdO41H8yk+sVFq9nvYnqdzKw9RX5RuSsJcjGiPgdl2nKv9mYeRyC6IvTDXXdApXdUg08BBG6CngQRdES/isvj+xK5zcfL7wBzsA8YvfcJfZ9T94BYZfZ9T946aWeYpAeBBXbXz/tF37hL7PqfvCixJ2fU/eGliykKDZ9fvDZgFMSAN8XpsMvsj1jnN0VJal5AaZVrDSLMraLTJBzvH8I+xpEObMB6kiYd5vD7xuE0dKGSKO7CF9xl9n1P3i6SHn6SJ5OCEDvpTzMSpejp2sD+KvyEbf3NOz6n7wGxJ2R6woGNGj31hTur+UMfRxHwLv6tY2vuSdn1P3hr6PlkUK4d5+8TSy2YNVIe6BjSuCmg7yBh4xLMiYPhJ8vlWNfJ0XKQUVAB3mp7zWpjoLGnZ9TE0sWYW22F5ilShGwmmfdXCM9P0JadUonfhT5x62LGnZ9TB7lL7PzjSTRGkzxPSXJedOW5MkF18Kg7RRqgxiNJezG2q36mS7KdTNLDDzYAx9RmxJs9T94PcZfZ9TF3CR8zaF5G6Xs9QtkBVsw0ySO4hr9VMb/kjoO2ylmtaEVXmOXuh1KqMcAATtOJNctkete4y+z6mD3JOz84jTKYtdHzcB0R4n7R0/Rz41YZ8bI2Huadn1MJ7hL7PqfvE0izKrYdrHy/OOi6OGHSbPbGm9wl9n1P3g9wl9n1P3hpFmf9xQHLPf8AnC82BkAI0BsSbPU/eENgl9n1P3hpBnwIa2O3f940P6Ol9n1P3g/R8vs+p+8NIszoUbT3wpB3RovcJfZHrB7hL7PqfvDSLM2Bjl94TjVGkOj5fZ9T94Do+X2fU/eGkWZtacE/eFjR/o6X2fU/eCGkWSoIII2QIIIIAIIIIAIIIIAIIIIAIIIIAIIIIAIIIIAIIIIAIIIIAIIIIAIIIIAIIIIAIIIIAIIIIAIIIIAIIIIA/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data:image/jpeg;base64,/9j/4AAQSkZJRgABAQAAAQABAAD/2wCEAAkGBxQTEhQUEhQVFBQXFxcVFxcYGBkdFxgXGhgXGBcXHRocHCggGBwnHBcWJDEhJSsrLi4uGB8zODMsNygtLisBCgoKDg0OGxAQGywkICQsLCwsLCwvLCwsLCwsLC0sLCwsLCwsLCwsLCwsLCwsLCwsLCwsLCwsLCwsLCwsLCwsLP/AABEIAMIBAwMBIgACEQEDEQH/xAAcAAABBQEBAQAAAAAAAAAAAAAAAQIEBQYDBwj/xABMEAACAAMEBQkGAggEAwgDAAABAgADEQQSITEFQVFh8AYTIjJScYGRoQcUQrHB0WLhFSNygpKiwvEzQ1OTsrPSFzRUc4Oj0+IWJET/xAAZAQEBAQEBAQAAAAAAAAAAAAAAAQIDBAX/xAAwEQACAgEDAQUGBgMAAAAAAAAAAQIRAxIhMRMEQVFhkSIjMnGh0RRTgbHh8BVCQ//aAAwDAQACEQMRAD8A9rFqTtDWPLOEFrXbszBGeWqK0Dpaz095/wAvvMNRaAasJeqmTU7I2xqjnqZaC1p2hq9TQesKLUnaHBp84q679uvZMFPih6nfr2n/AFDv7/KFDWyXatJypaF3mKqKKknZn9IWy6SlTEDo1VOINGFRjjiPwmPP+UekEnTuamTAllkKJk92YgFgCAlScesgpvbWIgaT9psssJOjpLWqeQwUUoijpXSTUYdMYV1UwwiJF1M9H0vp+z2WUZtomrLlrgWNczSgAAqTiMofo7TMmfKWbKYmW4qpKutRtoyg08Nm2PP7HyHM+alp0pNNpmijCSOjZ5TH4VTWBgKnOgrXGNpQAUFABlsAGWGobtgURaGotDbU7XoftHSVPVhUGox26jQ/KKOZxxtiToVuiy9lz5NRvmTDSTWy1viC+I5QkKLqZ2viC+I4wkKGo784ITnBtjhBChqZ35wbYOdG2I5hphpJrZK50bYTnl2xFhpi6Sa2TOfXbCc+u2IcNMNKGtk73hdvzg95Xb84gGGmLpQ1skztKSlYKzUJFRg2WWyE/S8nt+jfaM5yhShlPsLIf3gCPVPWICTPlDQhrZs/0rK7foftB+lZXb9D3bIyAm+cPU954px3CGhDqM1Y0tJ7fo27dvEB0vJ7Y8j9oyt0nXTu43nzEAQDj0r6ZZA7ouhDqM003TshVLFzQCpojk07gtf7HZHKwcprLOBMqcGANDQNUeBFfGM/TVnu213GtKjdgsYyevuNqDj/AAJmeAoBXZiBdJqowwjMo0VSbPWzpmTrcDcQwPkRBGWQmnRNBuUt6hqGCLoROoydN09ZQSWtEkAMSazENKC6duNdUUto9oVhR1lJMafMIUKkiW0wtQ3jdKUDYbNh2GHWrkBYJjFvdkVjncFMTiajG6ThgSMMs4tND8n7NZamzylQnAvUliBhS+TewpqYEbIgKeby5Jwk2DSE16igaS0teuTiztgMhWkUWmNLaZaWZkwStHSuiFAImWhjU4ZkLgTUkVGyPSt3j566UpjU40IO0Rlbf/8As2+XKzl2cc441GZhQUrSoqo2jpA5iIyxqzO6K9kchrs22TrROmHpOpegvNXAml6uIxqOkuZje6J0LIsyBLPKSWv4VxOqpOba894wrE0cePzr5NuMLx9PHZtNKZgRUiNticcca/xQhPHHHgICeOOM99G8ccfaKZGPxxxthdFzaTSvaX1U4ejN5boa/HHH2iu5VlcZqQ3fqI8QSPEQBpIIajggEGoIBB2g5GHRDQQkEJEAQQQkUghhDCmEikEMNMOMNMCCGGmHGEMUo0w0w+Iek7VzctmAq2AQbXY0Ud1SK7BUxSFFyo0vKuc0HHOCbLAXGpKsGcKdZC1rTKoivsmOeMQtMaCTo1F40xfJi9SWmVGTEmuG2DR81pZEuYa1wR9TfhbY3z9IFL2WY7A8ccZaxHBI7Lxxx6VFMjieOMtZ89ghOPpl5YDcNsHHHGzcIOPpx9YAQjjP5Z786nDKK/T2j+fksnxYlTrvjfXM4gkGgGFIsTx4fKnplgYD9tXlUfJT5wKnRhNG8p5kqUsu7euC7XojAE0GIrhl4QRa6R5MX5rurBQxrS6xxOeIUjOuRwgjjpn4nX2Geg7PLVuwAOHgAdxha8Y11bcdesgjYYb/AH8Mce7eejuEFeN30HkNjRowNnzQiMzdVVLnLICrHKm3GlNu2M9yKkky5k9+vPcua7ASFHgS1McqY0pTpy4tRSyMo60xlljxJrvqVUiuePWaLfR9nEuWiD4FVfEDPvJx8d8TvNdxI/P8+Ne/ODjjjLbmErx68YeCmDjjjzzjRgCeOOPnDTxxx9Ap4448TDTxxxSAObGIdtnqqlmNFGZ9PE6qayYlvFYqc6wc9Qf4Y26ucPrd3Y68FhDtDz7SSSGCKASslhUULDBmGIY4nCoWtKNjXRWO3hzdIKTAKlGzp2lOTrvG3GhwiusKUJ7uPlEifIVxRhWhqDUgqdoIxU7xEotlpCRWy7W8vCZV07YHTH7agYj8S+IFKxYS3DAFSCCKgg1BG0EZxCjoSFhIoGO4AJJAAxJJoANpOqI9j0hKnVMmbLmgZ3HVqfwkx4r7c+VLtaRYUYiVLVHmqPjdukA20KpUgZVauoUzuibQ8t0aVVClDfqKrXEio7wCN++Oc8mk648Dmtj6UhIzHIblP74jo5HPSrt+gpeVq3XpvusMNm+NPHRO1aOMouLpiQ0w6GmNEEikt8y/Op8Mr/mMP6UP/uHZFnpG2LJlPMbJRWm05Ko3kkDxinsqEKKmrGrMRkWY3mI3VJpupAHK2JUDvp5/mBECZZVYFWFQcxxkd8Ws1ag+nfmIjERohEsMwgmW5qwFVbtrlXvBwPeDrieOOOPlEW02e8ARgymqnfs7iMDHazzLyg5bRrByIO8YiJ5A68cceWs49OPyGMHHHHdCU4+n5emuKQONWrLd45DVjiTjX3kbfAdI64Bxxwd4ygp8vT7d1Bv1QA5V46f9Bu+UEKAdhO+6T61FfKCIUtx+fyx3/tGhwyMFeN/38j+GKaxacBcSrQhs845K1CswimMt8VfEgAGt0DVFxxr7t5OVPiruEYNNGa5SHnLZYpGYvtOYfsY/0v8AWNIOOPp6HI5mwfrdKT3zEmUkoa8TjhnrLigruFcY0449d/fr254xEV8IU8ccbhlAeOODAOOP7D6nHH2EaINI444EIRD6cflqhCIEK23dNhJGTC9M3S60u97HDuDbIlFI5aPWoabrmGo3IMJY8ul3uYkOwAqTQDWTEL5D7OM/D6x3EY3TPL6y2YN0r7ZgDuGH96RgNK+1u1OSJKLLXIYVbzwjDyx7jtHBJ87HuNYp7fpNLOS6TFU5sh6j49I0+Fs+kM9ddXjq8uLc7L0mdjgEQEk+AqfKJws+lZwolhcXsQWSjHXiXOHjSOUssn8KO0ezxj8bNRb/AGjFyQvQUHAqdWwbYrpPtPnSnqyiYlOqSa94OYjya3aTmKzAChViGypUGhGzONKLfKCKURpsy7UjAKDqqWoPKsc1DK3tbfkdXLClTpLzLDTdrsmlbVLthRpTmWqzZRoQXQsL14dZboUasozlotoM13pgTQUwFB1cBEFpdolkzTLdSb1aL0AGqSMMAMY2/s15HJpNJrzJjy5UshRcu3jMYE5sCKAU1Y11R1y4p6tzGHNjUNmaX2J6QJmT5QC0KCYWPXqGCqBhivSbMimGdTHrEZzkZyMk6OWZzTO7TLt53pWi1uqAoAA6TbzXujRx1hFqNM8mWSlNtCQkLCRs5nKfKDKQQDXbt1GM5Tm8fg1jsHWR+HaNWe2NOYpbStHYb6+eP1p4RQc44BcKbMPt6UhZQum78J6u7avhq3d0O1nwP0+kUhzpHIC6x2Nj3EYHzw9YkUhsxddDhj9PlBhC8cbe4wccfnh3Qo41fOA8cfYwAlON319fCuC8d/jjX1ORwgpxwPHLxhePyz/ZzOrKAELJrND+7544+cEKs5Rh0vAORTV1VplsggUnWqzpMUpMVXQmrKwqOuTUgjA9DPA/iisWzvZaXZheT0RzUypmLW4oEt8S3WNA9f2xFsWAW8SAACa6h0SSa1oOtqIik5QTqWefaGFLkuZzKkYqXDqJhGpz0aVAIGFakxzZpEbkDaBNW0T8jOnFgCD1aC7QnBhV7uBal0jONTXjXq8Rq+lAuNNyZs6ybFIViFqlak06T32pWvdrPdFwWpnlmDqpWu7U2oRI8Gpcjxx/YfU+kHHGoQg+WH22AbIWvFftGjIcb44WzqMBUFqKDsLELXwrEjjKML7TNOTJSLIl4GbdF4jABmZag6qEDzjMpUixjqdD+U/LhJDmRZxemrQABb2zCl4XQMMWI8Y8+0/a7damAZplXZZaqJihSWIUC6FFASRri50boMIBLkrec5mlWJ2mmr0Ebjk/yaEoiZMoZg6o1Kcq7z8t+rhFub8ju2ocHmtl9kttehmPIXeXYnDDUp2bY0uhvY9IQhrTOeb+BBcXuJqWPhSPSJOXifUkwTmIU0zOA7yaD1IjsoRRh5psh6H0XJkCkiUkpcVF0UJFcSTmxJGZJwAhvKbSAkWO0zb11hJdU2mY4IQAbbwHrsiwAAFMgBTwjzf2jadvTpUhBLmyVImTQalb2Q6lWYhTgACKtjlHfDj1ySPPknSs800Zo6UeiZktXGd8FaAg41UEnLbFm2hlI6M394JMZT3G6PnFt/8AkMtEK2exMv4jRRt1U+cQLHp1DaEaeoNcKhi1xiaKaXmrryyzj6s5xxwbPBFTyTrggG3NLLokxJpXA1Ly6EGmo+hxqDDtA6ZmWSYZkiZzTzWVWCCstgLxowbXiDXcdsd9Py5YefMooVgcRXEoBjjm16mWBvDfWdyW5CT7bIafLKoqtRA1RfNDeoaYUrSp17KR4J5+rilq5XB7YYVjyKuHyex8l+Usu1SJbF5azSKOl4VDAkGgONDSo74vCI8Bt3JC2ys7POG+WL4/kqIi+8aRkNVTa0auRVwK+Pyj5qzPvR75dmi94yPoeEjyDROnNPvTm5RcbZkpVHm12vnFzb9O6blKL9iRyR/kUbHfQtd8qb46dVVdM5PA7q16nopis0ovSB2inl/eIXJq1WuYtZ5TDBlMibKcGmos12YN4Aiy0qvQB2EeuHzIjonZxlGnRWTUqN+Y3EZQ0NW6dtR4509DDxHN8PMH6H6xog8whHFaQpisnTTONFrzStR2Gb0rVEpjQGlT3gY5LAuhtLy7Qr80xNxrjVqMdovDEVBx3GLEbuPKvyit0LK5tDLvVus9MR1S5YDXlUjwiwJ4w+0RPYMUbPT54flCE1NBmPPbQZnMjIDKGlq4atfdsGJ+UOyFMgNWrbkaDOmqKB6y0102fDqwGZrlBAskkYEgZfFqw1LTVBAHZP1rj/SVhTE/rWUyxXaZakHtAkbAK0ftBe9Ik2cZz58qX3Dokndiw1LGmQACgACgZDIdcjIUHw5gRl9OOJmlLFLrhKSdO3VowXaBjKBzHhHKXB1hyaDSFiWYgFboWjA7KKM8cgC3xRX6K0XNlMhDG4cWoTvBvDXjQZmLe1noneQm3rMUzx2jXHSteAcwCO0cwY0ZG5HDEEUI6OBGzOgw9Y6LM37s/wAoDU51pn8WRw3a4br2eJ+WyBDpe2ehjL8qdBJabRZ74F1aiYTUEoVcquwdJa12CNLe2/ceYyivZA86jCoU1AOXQVad/wDinyiPcqdbo4WEPKFJctXkil26Flud4UUVhv6NdmszrNbUckKekM1IIcd6nERVSdGzUm1WZ0ai8KkV1moyOHzi1tNmR6X1BpkcmG8MMV8IoJEnqjjjOB8SveT5Cn1EVbTJkhFNedWqKQ1Ay3qAG+MCKkDEa8ThEHTWli8i3CSsxZ0izzM1ydkcgKcVcgIDgTmNsAUnKbldKmFpaAzZamlQyqjEZ4kGo1VA7jFJZtMdLoS0UAVuibMI8bioD41jzGyW00ANSuoRptEW13wlqScgq1r6R3jnnGNRdI4S7NCTtq2P5QaQkzWJaxy1evSarBq6iGQreHfGbLhWDSmYMpqAWrQ7jTDuMbfTPJi0tLB5u73utfImsU3JXkrMtVpEhBdIJMxjlLQGhYjWdQGsnZUjtDPHInuvMPBLFWz8i65NWX38GQkv9ZNoJjEdGVKAF9/4iwUZk01R7no6xJIlJKlC6iKFUbht2k5k7TETk9oGTY5XNyFoM2Y4u7dpj9BgNUWceR1wjtu92EJWCEjJAMJBCGKAMcLYtUYbq+WP0jtCGAKAGGTh61HmMPWkLSlRsJHkafSIulrKJsp0atCK1BIIKkMpBGsEA+EUHF7Rz5KI3QFBMYHEkivNqRkaZnVWgxynS0CgBRQAUAGAAGobBFboKQEWYAagTLoO5Ulp/SYsoIMgu1ybsDUOzPonec6xNJJ20/e8s4rNPghVYGmN0nceNW2J0mZVVOAqAdQz78Yi5DO3H5ZmFGG7zG86l101w3jL/wCsJTd6eJ+CKQW7XZ/LqwOuCFvsMq/zeOuCBSz2V7sf3F19zZNGMVD+nAzH/IFK1FAVTWd7PrjXI2zOmraQT8NDnMGaxnNKUl6Tsz5c5Kmy65ZXyvZ2pHNnSJopjVaWM8329VV3N8R2xJvU15bTsO9th2RFlremscwoVcq4lmJxuk9V01xKUHDw27LpyA2RoyApu1j4e8a4N47sAPoYKni9mM9UBPr3H0wMABP242xWaKNXmNWuf/G6k+SJ5xNnOFVmOQBJ2bYpuT1rNWlsCrXJbgnJhcUPT9l6174gLmU1bx/EfQAfQw4mOVnPR7yx82JHG6HM2B7qxQDShMlXW6rpQ7aEU8/tEfRIN1i92+TRqZFgoqfEkxKl4AbgIpZemAvQAq/WOwffIbIzKSjuzUISlsjxzT2gANKT7LJAlorXgT1UlsqOKDXi9APtGz5M2SXZkKIb17rN8RNd2rdEzTUmzTZpnsV50hUZjUVVchSor3xzkWmUl2i0WtAa4EbdseLNlcnS4PpYMKgra3J+m7UvN0DUIMXHsrdDZprKAHM9r51noJd8KfWMHym0lJYUbrfDxWM9oblZM0bMlzJZvqxImoT0XU5DcwpUNq7iRGuzv2jPalcD6QhKxWcn9PSLbJE6zveQ4EHBlbWrDUfnmKiLKse0+YEIYISACEgrCVigWGmCsNJiEKS1ikxxvr5gH6xzzjrpUUmV2qPMEg/SI4MUpD0c/WB2g+lD6qYm1itkgic2yhr/ABXh/wAyJ4MEGQ9Nkcy1d3neAHdESpeyOF66qSv7S9NMscwsSNMBSEVyApcE1yovS+gig5HaSmGZNkTJbXVqyzcLjgNTDADJlxxyMTvHcaqTNDgMtCCAwyyIqDgDDyBrA8hqzzWIGizSWE1yy0vuCmi4H8N3VriYGpu3ZYD+GLaJTo6CZTCnoP8AoghgnkYZ+I8f8yFigsmbblnjWmZNOkCMkXXrjz3Sun5ky2iiLzNjtKyzMU5sQDd61DhKNaZGgiNatNkrzXPvKRiKFQrPTBVF4MKA3TifKKW0WO0SptoS0MwNOeYl6iY15CtBTpYNM6QJyIIWtI4t2d8enmz0+ZpyRKwdgS8xlNKG7ToAt0DQUWX/ABCLlpgwqM8sMOkKj4NoMfP9vmza3nRwC7MHKsBqxDXaEVGe0xtOTnLc8ywmTOkHqCas128DdAqLxNHxJ17qRdSOaR6gG1im3CnccjCE6vEa/Q4xmLR7SNHyqB+ea8K4S60BpqJNM8q1GyDknp+zzpbJKnvOuEsTMR1cKxYreBFMACKqadHIZRbLRYcrOcayTVlTBLmMFQORe6zAUoc61purWK6wWObZbPLl81zjSalZizAb1WJet4KReBO2K3lTp0mVKFnmCY81pbywbt3F05qpArQllx3YxpZrOJFJhDTBKo7DCr3aEgagW1Q5INsuk5aooYvLwGMxXUZdphQ+cS2tSFCwZStDiGBGW2EnWhZaksQFGvjOMXpzTcu/UBFoM6Cp76YmMZMqgvM7YcEsj8ibpjlGzErLUiWMN7Ya9g3Rm7VplyM1QRU6Q5Rs1RL164bo7krbLTRghCn4nN1e/HEjuBjx1LI7Z9H2MSohztKKpqtZj7TkPCHyFtdpastJsw5dBGYDdUDCN3yd9nMpZiG0uJv4FBCYAnFus2WQu+MemykCqFUBVAoFAAAGwAYCO0cHieafa0vhPlzSpWRNaXPDrNQ0ZCpqDnrptrGft9r5wigoBlt7zH05y55D2fSSfrP1c5RSXOUdIfhYfGtdRy1EVNfBOUfIC12J/wBelZVaCchqjbBXNSdjAR2UFHc4PLLJsSPZlygn2O085LqZJos5K0V11fvjMHvGRMfSGh9LSrTLEyS15ciMmU9lhqMfNOi3XCWOiPh741vJjTM2wvzprcrdmLqZP+oYkH6Exjrq9zo+ytxtcnu1YSsMD1AIyOIgJj0HiHVhKxEt9uWUt5iBiAKnPGOj2hRmRAHYmGkxx95U5GuXrl8ocTAFbpodQ/tL50P9MQg0TtN/4YOxl9ej/VFYGgUotKaR5u2S0o5DJecqrUKmq3cAaklV3igi0M2Y3UAlr2nxan7AOHiY5240mSz3r5lfpe9YlLMFM4A4ro9a1es1trmoHcvVHlFZaNJyxbVQVvKolthQC/itNvw5bc84t3tAGuPPtO8q7MZxZaLNl0BmKtaquN2pwYhqUFDr3wYRuZDXZ0xcg6rM8cUbXT4U25w3S2lpdmS/MN1cN2FabVrjSM3Z+U6znfmlbnpNmd+sKPW4SuAIB6K7ulrjz3lByim290WgQEgBbwoWyBJCrSlTntjnHJFycVyuf1NaGkm+Geop7Q7KB16+Ez/44I860dyZYy1Lm6xrUZ6zTEYHCh8YI3Zi0QbbyhnPM50pLAFJV1UYKahu0zUIq22td0UyWlpk7nHN43gTgKUBxAAFFAFcAKADKJukxKd15oFKipAIIqAbxCigFWvUFTTIYRX2bR7TJbstDcoSKi8Qxui6M2NdkYXB6JJJ7F5KV2vzkmTElVAqqEpepjeNRd1401xCnaYnILoovRCgrrWgw2UOccpFunyZc+zq7qrG7Ml6jQgUOwg1H70OeYJstVdVUqiqrAgZYYjOuEVI5tnKZbOceovInxEkvdqcDXA0rti0sGkBZqkVVqFCQwKvfxRwtOkgCnHa4x1RVtZpiywqLMAcfrBqYhqrUaqfnGl5NcmZltSXKKLLRCb003+iOtQ51JyCrTNdZxoo4WLSk6daZC2dKsgRKKKgiXW41KEqddK0J2R7KbNaJ1nYvQFpbuqpQkqGQYN44EVvXcMwT5j+ins0ydKmE2afLCizSn6KT5ZJLjnGNHNGIuEit4ipwEaHR/tRE61sZwNnIs4kqhN1EdTWZUGlSxChRiVoRrxlFSRXaU0pKkosuW14ipu4m6TrqYoHs8x156abksnrHjDxix0rLssxzakLc0xvOpF1bxreOdQDn3kxytmk5bSkkorXTQALQ0IYjtVz2VypHnjhrdnqn2jao7EvQVtlyxSWsl2YUq1GcXhTDHonwjSWnlfNdCt0IT8UtiDTWMQY82ZZPOEszBgxJBQYMtAeqTSlBFppjR1nmB7TZiVTFpq0aspy2NVVarLPwnLEitQY9FJcHkb1bs2OhuUdoQIgmFitas4DHqgUyFManGudNUaZOWj0FZSk0xNSATtpTDzjxHR8pasHtNw0AFDNJGFexgNcWayZIxa0sciOjOpS8a16Gyg8Il1uEkz1Kdyrnkkghd1AQPMRyt3LGYUZWWQQVN4MpII2EXulXKlMY8zC2aqkzjS8SRzc/EY4f4eI11hJ1pswl3L8wgit5UYVcFaFgUGGGoazCy6dixl8nZTWhpqoURlqJOJVHPWANchq2eEO0wjAXU+Ihaaq6o78l9ICols1FHVO7LGH6emSwGVzhhkDtzoAT5R4W3LLTPqR9nFt4Gu0vyonOFWSeaUAVavTfCmodHwigHK+0ynuGcWxD01EA1K1zAxy2RmJCWUitCT/AOXN+qReaDWzzWYlVYCq1ZaUuZijAEZmPVNN20z5ekvuVvKyVPscvBucc1Cr8LK20kaqnX4ZxSvyotE0oJUx2IQBhTWCa5E0AwxJ2xkdLT1AUqaXgQRTE4kVGGOZ168xCaHtVASC1KbDWuzrVoYsMj5FUzatb7XWW8xmKCZLOF01owNDTHIGNHyi5eS5E8J+tF1iHAEujAFcQTUnAnZqjEWDlK1nqEJAmLibuWP7dKxS6WtRmMT0VV0VsQKnuOrL0jrrcmZk1R6Npj2iyGsxZZc3pXlWtALygEEEVrjq3RSyOX5apWRgDrmU/ojI2mehkyZVL1xZhrep+scnEimIGBprix0ZLeYzhecVWNSwkrQC6RWlVRRgusQszFpkzTHK+bPSYJctU5pVYsGvEF3WUMCox6RoBXKsUGktNWmWplzJsznT1ulTmx2QFPWOuvhtjV6F5Oky5iWJltDiarz5zFQLwDc0qhjRgtXYnEFiKVCgmHb/AGZW2YxcC8N8xC13ZWuJzhZTCT7RMYXmZ2FaVLE403mHStH/AKmZMYMSQbgAOAUgs53avGL/AJQaFm2WvOtZwLnOLLPSqrXkDUu3ScTjXPEYxAtsmZNAmVwMsEGUjCWFp0koMFocCMsN2C9iqNuiz9n84c7JmPMS8GazXCRfZCoKUGwGgyOWcLN0IZts90QGZLklWICgtgOoLueFAczhjsjL6DlMXJUkc2Q5IIBABzoe7Yaa42cjlRNlK7SSimcxaY1azGIAAJIuilMhSmBwjzrG1mc1w1T+ae37s3LKunpfiaNvZ5pJ+mJ0qUGoRLLOCn4SFFK90JFHZuV73RetMxDjVRKl0BqcsMoI7e34L1/g49WHn6fyV9usEuVKmTplocTityhSiNTpBVYpVcFGFDWpyxMU+gdJ2aU3OOZhI/y1RbpYGqEk4ilBXOpINRSh66Vm2q0gC0T+cAxAatATXGlaVxziHL0Qdsv+An5mOUskGqZ9OHZM0ZKUVx8jnoeyo4ns7uD0St1OuaktVjgmQORjSSdDWPm1DWibXC8OabEmgYXucunHHVjFINDbSv8AtiOi6Ipm2WX6tMNdMV2xHlXj+5PwGV/1fcvrPJWYCFmIrkgIrDpMzEKoUBDQZZmm+PTtBvIsqXkBKygAuwsVDl2rheCsAafGZv4aeKLM92ZJ6OL6OrL0EwYYqSAuOOow22cprVbjLszTKI0xq0wMxpjlmLdo1Y0AzwFI6Y3as8+bFLHLS2S+W/LWdpOYqgBJSkEA0NGxBe9Sqihy3CK6wWSUga9O6ZFKg9G6KYVKnZnuyjcNyItLUWXZmlIMheRCaZFjeqT3xKk+zi1HMov7U16/ygxiU2+LO0MENHtSSb+noZ/ROkpUsqZJUm5cxOSsym9gRjUDwPdGplco+jcuqRjrauOZzwOuojvZvZlO+Kci919qd1btInyPZw6EMtqZWGTKjAjbQiZURzfU7jDw43zk+jIcnSjlQy2YMmKhhLYjDAitMTHSdpeSrc7LMpnAuALLZHp0icSuGJBIBxoIvZfJu2qBd0lOFPwMfnMxhzaCtxz0hX9qzofHEnHfnGrn5/T7mOhH8xekvsYMMJloEznaEFnUPzd1cqKXuA0ph0sMMSIWaCrTQ5IZm6YIUFSDiAABdxzwjZTOTVsvXv0ga0p1CB/CGp6RxbkSZqkT5st3pRJoVhMwpRXOPOpQUx6Q1GmEYnGUjtjcsXwZV+if2MGNGSrgQA0Brgq50u53dmENGi0ApV7vZoLviKRtB7PH/wBeX4IxEKPZ4/8ArJ/A0ZvL/aM9CH5q9H9jz+VLWVOWgqqlTQ9nAEfOLjSllTnBvBNR3ikS+VfJJ7LLWbfVwWuG6rClQSCaj8NPERx0HoprZMVLwUlGoWBINwgUoN1T4GJJStPvPQq0OOr9dyH7quHSmenfsxhyWVBW6SKkk0u5nPClMaRrB7N3/wBaX/A/2h49nDj/APolj9x4vvjz9CH5q9H9jJmQlKMLzE1LtQudVL2zwjnMsiNnePiv23xt5fs7AHSmh21ihC07rpJ8xAfZ+R1Xsy/+izHzmFvSkX3pjoQ46i9GY6VooMKKDlWpZBvxYinmY6WmyS7q3mVyoCgVY3VH4sFpuUmNPN9nLMQWtCHZWU2A2DHAbhDf+zU/66f7TfeHvfM30Mb5y/RmWncwa9EHeaiOlt01LmSpUt5dnXmwACo6QoAKE3jXIeMaX/s1P/iE/wBo/wDVHNvZu3+uv+0R63/pD3nh9S9DFe+b6MpdD8q/dlZZXNkMam8K4iuRqNsSJntOmpQVkipAwQn+o0/OHWnkDaF6vNv3Eg+qiKe0cmrVLGNnmU3AN/wkxLmuUzqux45/9l6fyQNP6Ya0s5mMgBvAIroBVgQ7DpECoLYVpiTripTSSql2oIyNXBfYB1saDZ4xPn2YrgyFTsYUPqIiTbKjZoDFWV952/xi5jMpLOxl2gurBVJON9KgHPAt6HGL2wy5Cypic/Zzzl1lLPQoQTeagXOmFBjnECZoxSep/Mawx9Fj8X8Z+sb6t8M5f45/P+/IsJNhk0/7zIOfx7+6CIkvRYpm/mPtBF6j8TH4B+B6pZfZ4qsGNomAjWiKp82LReWLkjJShZpk2n+pzZB8Agi/Cw6sb0pHCWfJLlsp5PJOxqf+7If2i7ehYiJkvRdll4iz2dKa7ij1ibfMRbRZ1cgtU0y1rjtG3DOCSMOcnyyDp2z2e12eZZmls8twMZfRukGqsGOAII+hqIyvJXkLKsE7nlTnpg6jTWH6vaVVFpe/FXupG4aWe/u+2ccLoi2Zof77M1so7l+5hPem7bfyj6RyKjikMJ3RLKd/eD2m8zDTM3n+aOAZTmwjoPGFihXm0y4844mcdphbRORBVjd7yPpEJtIyu0fIxdxsTfetpPrDDad5iEbbJ2t5R1lsjdVXO+4SIUyWjo1o3+sNW0DVWscZs6WoqVYDKtykRm0rL1K3oPvFpi0VnLvTMuTIQTw7K8xRRCL3R6RPSw1AeMV3JS22EsF95myJqMW5ubLpMIOIWowxGdK51oIz3tY0nfazBQVUc41c6k3BsGQGW+KDlHy3nWt0mTVlc6hwdUpeXWrKSQynWMouhPkqnJcM9xsNr5yWr0YXgDS9Wh1iowNDriYlppShYeNI895F6SqAsidf55WniUTemSrlxHSpxOJNNZC1xNY0CW+a1aFjjQ0XIjUcMDuhpZnUahLYdTN/EY7C2trcjx+8ZhZc9+3Q7TT0h6aLataqe8Ej1ziV5i/I0TaUp8a+aw9NJA5EHw+0VVnkuoAqoGwJT6xKRDt9BEKT/wBIfh8q/aBdIA6mHhEFgRDC52V84AsPfUJu3qH5x1LDtfOK+WGJyI74mItBSuf96fKACcqsKNdYbCKjyIiptHJ6xv1pMsdwK/8ADSLZq6o5kbYNJmlJrhmatXIWyt1GdO41H8yk+sVFq9nvYnqdzKw9RX5RuSsJcjGiPgdl2nKv9mYeRyC6IvTDXXdApXdUg08BBG6CngQRdES/isvj+xK5zcfL7wBzsA8YvfcJfZ9T94BYZfZ9T946aWeYpAeBBXbXz/tF37hL7PqfvCixJ2fU/eGliykKDZ9fvDZgFMSAN8XpsMvsj1jnN0VJal5AaZVrDSLMraLTJBzvH8I+xpEObMB6kiYd5vD7xuE0dKGSKO7CF9xl9n1P3i6SHn6SJ5OCEDvpTzMSpejp2sD+KvyEbf3NOz6n7wGxJ2R6woGNGj31hTur+UMfRxHwLv6tY2vuSdn1P3hr6PlkUK4d5+8TSy2YNVIe6BjSuCmg7yBh4xLMiYPhJ8vlWNfJ0XKQUVAB3mp7zWpjoLGnZ9TE0sWYW22F5ilShGwmmfdXCM9P0JadUonfhT5x62LGnZ9TB7lL7PzjSTRGkzxPSXJedOW5MkF18Kg7RRqgxiNJezG2q36mS7KdTNLDDzYAx9RmxJs9T94PcZfZ9TF3CR8zaF5G6Xs9QtkBVsw0ySO4hr9VMb/kjoO2ylmtaEVXmOXuh1KqMcAATtOJNctkete4y+z6mD3JOz84jTKYtdHzcB0R4n7R0/Rz41YZ8bI2Huadn1MJ7hL7PqfvE0izKrYdrHy/OOi6OGHSbPbGm9wl9n1P3g9wl9n1P3hpFmf9xQHLPf8AnC82BkAI0BsSbPU/eENgl9n1P3hpBnwIa2O3f940P6Ol9n1P3g/R8vs+p+8NIszoUbT3wpB3RovcJfZHrB7hL7PqfvDSLM2Bjl94TjVGkOj5fZ9T94Do+X2fU/eGkWZtacE/eFjR/o6X2fU/eCGkWSoIII2QIIIIAIIIIAIIIIAIIIIAIIIIAIIIIAIIIIAIIIIAIIIIAIIIIAIIIIAIIIIAIIIIAIIIIAIIIIAIIIIA/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cxnSp>
        <p:nvCxnSpPr>
          <p:cNvPr id="8" name="Straight Arrow Connector 7"/>
          <p:cNvCxnSpPr/>
          <p:nvPr/>
        </p:nvCxnSpPr>
        <p:spPr>
          <a:xfrm>
            <a:off x="2425679" y="5410200"/>
            <a:ext cx="2819400" cy="0"/>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1524000" y="1371600"/>
            <a:ext cx="6096000" cy="685799"/>
          </a:xfrm>
        </p:spPr>
        <p:txBody>
          <a:bodyPr>
            <a:normAutofit/>
          </a:bodyPr>
          <a:lstStyle/>
          <a:p>
            <a:pPr marL="0" indent="0" algn="ctr">
              <a:buNone/>
            </a:pPr>
            <a:r>
              <a:rPr lang="en-US" dirty="0" smtClean="0"/>
              <a:t>Acceleration is vector too</a:t>
            </a:r>
            <a:endParaRPr lang="en-US" dirty="0"/>
          </a:p>
        </p:txBody>
      </p:sp>
      <p:cxnSp>
        <p:nvCxnSpPr>
          <p:cNvPr id="10" name="Straight Arrow Connector 9"/>
          <p:cNvCxnSpPr/>
          <p:nvPr/>
        </p:nvCxnSpPr>
        <p:spPr>
          <a:xfrm>
            <a:off x="977879" y="3213931"/>
            <a:ext cx="1447800" cy="2209800"/>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89274" y="2753663"/>
            <a:ext cx="391454" cy="369332"/>
          </a:xfrm>
          <a:prstGeom prst="rect">
            <a:avLst/>
          </a:prstGeom>
          <a:noFill/>
        </p:spPr>
        <p:txBody>
          <a:bodyPr wrap="none" rtlCol="0">
            <a:spAutoFit/>
          </a:bodyPr>
          <a:lstStyle/>
          <a:p>
            <a:r>
              <a:rPr lang="en-US" dirty="0" smtClean="0"/>
              <a:t>0s</a:t>
            </a:r>
            <a:endParaRPr lang="en-US" dirty="0"/>
          </a:p>
        </p:txBody>
      </p:sp>
      <p:sp>
        <p:nvSpPr>
          <p:cNvPr id="15" name="TextBox 14"/>
          <p:cNvSpPr txBox="1"/>
          <p:nvPr/>
        </p:nvSpPr>
        <p:spPr>
          <a:xfrm>
            <a:off x="2034225" y="5562600"/>
            <a:ext cx="391454" cy="369332"/>
          </a:xfrm>
          <a:prstGeom prst="rect">
            <a:avLst/>
          </a:prstGeom>
          <a:noFill/>
        </p:spPr>
        <p:txBody>
          <a:bodyPr wrap="none" rtlCol="0">
            <a:spAutoFit/>
          </a:bodyPr>
          <a:lstStyle/>
          <a:p>
            <a:r>
              <a:rPr lang="en-US" dirty="0" smtClean="0"/>
              <a:t>1s</a:t>
            </a:r>
            <a:endParaRPr lang="en-US" dirty="0"/>
          </a:p>
        </p:txBody>
      </p:sp>
      <p:sp>
        <p:nvSpPr>
          <p:cNvPr id="16" name="TextBox 15"/>
          <p:cNvSpPr txBox="1"/>
          <p:nvPr/>
        </p:nvSpPr>
        <p:spPr>
          <a:xfrm>
            <a:off x="5049352" y="5562600"/>
            <a:ext cx="391454" cy="369332"/>
          </a:xfrm>
          <a:prstGeom prst="rect">
            <a:avLst/>
          </a:prstGeom>
          <a:noFill/>
        </p:spPr>
        <p:txBody>
          <a:bodyPr wrap="none" rtlCol="0">
            <a:spAutoFit/>
          </a:bodyPr>
          <a:lstStyle/>
          <a:p>
            <a:r>
              <a:rPr lang="en-US" dirty="0" smtClean="0"/>
              <a:t>2s</a:t>
            </a:r>
            <a:endParaRPr lang="en-US" dirty="0"/>
          </a:p>
        </p:txBody>
      </p:sp>
      <p:cxnSp>
        <p:nvCxnSpPr>
          <p:cNvPr id="17" name="Straight Connector 16"/>
          <p:cNvCxnSpPr/>
          <p:nvPr/>
        </p:nvCxnSpPr>
        <p:spPr>
          <a:xfrm flipV="1">
            <a:off x="2425679" y="3213931"/>
            <a:ext cx="0" cy="2209800"/>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980728" y="3213931"/>
            <a:ext cx="1444951"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1" name="TextBox 20"/>
              <p:cNvSpPr txBox="1"/>
              <p:nvPr/>
            </p:nvSpPr>
            <p:spPr>
              <a:xfrm>
                <a:off x="3466239" y="2028478"/>
                <a:ext cx="1698670" cy="118545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US" sz="3600" b="0" i="1" smtClean="0">
                              <a:latin typeface="Cambria Math"/>
                            </a:rPr>
                          </m:ctrlPr>
                        </m:accPr>
                        <m:e>
                          <m:r>
                            <a:rPr lang="en-US" sz="3600" b="0" i="1" smtClean="0">
                              <a:latin typeface="Cambria Math"/>
                            </a:rPr>
                            <m:t>𝑎</m:t>
                          </m:r>
                        </m:e>
                      </m:acc>
                      <m:r>
                        <a:rPr lang="en-US" sz="3600" b="0" i="1" smtClean="0">
                          <a:latin typeface="Cambria Math"/>
                        </a:rPr>
                        <m:t>=</m:t>
                      </m:r>
                      <m:f>
                        <m:fPr>
                          <m:ctrlPr>
                            <a:rPr lang="en-US" sz="3600" b="0" i="1" smtClean="0">
                              <a:latin typeface="Cambria Math"/>
                            </a:rPr>
                          </m:ctrlPr>
                        </m:fPr>
                        <m:num>
                          <m:r>
                            <a:rPr lang="en-US" sz="3600" b="0" i="1" smtClean="0">
                              <a:latin typeface="Cambria Math"/>
                              <a:ea typeface="Cambria Math"/>
                            </a:rPr>
                            <m:t>∆</m:t>
                          </m:r>
                          <m:acc>
                            <m:accPr>
                              <m:chr m:val="⃗"/>
                              <m:ctrlPr>
                                <a:rPr lang="en-US" sz="3600" b="0" i="1" smtClean="0">
                                  <a:latin typeface="Cambria Math"/>
                                </a:rPr>
                              </m:ctrlPr>
                            </m:accPr>
                            <m:e>
                              <m:r>
                                <a:rPr lang="en-US" sz="3600" b="0" i="1" smtClean="0">
                                  <a:latin typeface="Cambria Math"/>
                                </a:rPr>
                                <m:t>𝑣</m:t>
                              </m:r>
                            </m:e>
                          </m:acc>
                        </m:num>
                        <m:den>
                          <m:r>
                            <a:rPr lang="en-US" sz="3600" b="0" i="1" smtClean="0">
                              <a:latin typeface="Cambria Math"/>
                              <a:ea typeface="Cambria Math"/>
                            </a:rPr>
                            <m:t>∆</m:t>
                          </m:r>
                          <m:r>
                            <a:rPr lang="en-US" sz="3600" b="0" i="1" smtClean="0">
                              <a:latin typeface="Cambria Math"/>
                              <a:ea typeface="Cambria Math"/>
                            </a:rPr>
                            <m:t>𝑡</m:t>
                          </m:r>
                        </m:den>
                      </m:f>
                    </m:oMath>
                  </m:oMathPara>
                </a14:m>
                <a:endParaRPr lang="en-US" sz="3600" dirty="0"/>
              </a:p>
            </p:txBody>
          </p:sp>
        </mc:Choice>
        <mc:Fallback xmlns="">
          <p:sp>
            <p:nvSpPr>
              <p:cNvPr id="21" name="TextBox 20"/>
              <p:cNvSpPr txBox="1">
                <a:spLocks noRot="1" noChangeAspect="1" noMove="1" noResize="1" noEditPoints="1" noAdjustHandles="1" noChangeArrowheads="1" noChangeShapeType="1" noTextEdit="1"/>
              </p:cNvSpPr>
              <p:nvPr/>
            </p:nvSpPr>
            <p:spPr>
              <a:xfrm>
                <a:off x="3466239" y="2028478"/>
                <a:ext cx="1698670" cy="1185453"/>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p:cNvSpPr txBox="1"/>
              <p:nvPr/>
            </p:nvSpPr>
            <p:spPr>
              <a:xfrm>
                <a:off x="3466239" y="4719498"/>
                <a:ext cx="738279" cy="69070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3600" i="1" smtClean="0">
                              <a:latin typeface="Cambria Math"/>
                            </a:rPr>
                          </m:ctrlPr>
                        </m:sSubPr>
                        <m:e>
                          <m:acc>
                            <m:accPr>
                              <m:chr m:val="⃗"/>
                              <m:ctrlPr>
                                <a:rPr lang="en-US" sz="3600" i="1" smtClean="0">
                                  <a:latin typeface="Cambria Math"/>
                                </a:rPr>
                              </m:ctrlPr>
                            </m:accPr>
                            <m:e>
                              <m:r>
                                <a:rPr lang="en-US" sz="3600" b="0" i="1" smtClean="0">
                                  <a:latin typeface="Cambria Math"/>
                                </a:rPr>
                                <m:t>𝑣</m:t>
                              </m:r>
                            </m:e>
                          </m:acc>
                        </m:e>
                        <m:sub>
                          <m:r>
                            <a:rPr lang="en-US" sz="3600" b="0" i="1" smtClean="0">
                              <a:latin typeface="Cambria Math"/>
                            </a:rPr>
                            <m:t>𝑓</m:t>
                          </m:r>
                        </m:sub>
                      </m:sSub>
                    </m:oMath>
                  </m:oMathPara>
                </a14:m>
                <a:endParaRPr lang="en-US" sz="3600" dirty="0"/>
              </a:p>
            </p:txBody>
          </p:sp>
        </mc:Choice>
        <mc:Fallback xmlns="">
          <p:sp>
            <p:nvSpPr>
              <p:cNvPr id="3" name="TextBox 2"/>
              <p:cNvSpPr txBox="1">
                <a:spLocks noRot="1" noChangeAspect="1" noMove="1" noResize="1" noEditPoints="1" noAdjustHandles="1" noChangeArrowheads="1" noChangeShapeType="1" noTextEdit="1"/>
              </p:cNvSpPr>
              <p:nvPr/>
            </p:nvSpPr>
            <p:spPr>
              <a:xfrm>
                <a:off x="3466239" y="4719498"/>
                <a:ext cx="738279" cy="690702"/>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1498782" y="3628129"/>
                <a:ext cx="685316" cy="6463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3600" i="1" smtClean="0">
                              <a:latin typeface="Cambria Math"/>
                            </a:rPr>
                          </m:ctrlPr>
                        </m:sSubPr>
                        <m:e>
                          <m:acc>
                            <m:accPr>
                              <m:chr m:val="⃗"/>
                              <m:ctrlPr>
                                <a:rPr lang="en-US" sz="3600" i="1" smtClean="0">
                                  <a:latin typeface="Cambria Math"/>
                                </a:rPr>
                              </m:ctrlPr>
                            </m:accPr>
                            <m:e>
                              <m:r>
                                <a:rPr lang="en-US" sz="3600" b="0" i="1" smtClean="0">
                                  <a:latin typeface="Cambria Math"/>
                                </a:rPr>
                                <m:t>𝑣</m:t>
                              </m:r>
                            </m:e>
                          </m:acc>
                        </m:e>
                        <m:sub>
                          <m:r>
                            <a:rPr lang="en-US" sz="3600" b="0" i="1" smtClean="0">
                              <a:latin typeface="Cambria Math"/>
                            </a:rPr>
                            <m:t>𝑖</m:t>
                          </m:r>
                        </m:sub>
                      </m:sSub>
                    </m:oMath>
                  </m:oMathPara>
                </a14:m>
                <a:endParaRPr lang="en-US" sz="3600" dirty="0"/>
              </a:p>
            </p:txBody>
          </p:sp>
        </mc:Choice>
        <mc:Fallback xmlns="">
          <p:sp>
            <p:nvSpPr>
              <p:cNvPr id="18" name="TextBox 17"/>
              <p:cNvSpPr txBox="1">
                <a:spLocks noRot="1" noChangeAspect="1" noMove="1" noResize="1" noEditPoints="1" noAdjustHandles="1" noChangeArrowheads="1" noChangeShapeType="1" noTextEdit="1"/>
              </p:cNvSpPr>
              <p:nvPr/>
            </p:nvSpPr>
            <p:spPr>
              <a:xfrm>
                <a:off x="1498782" y="3628129"/>
                <a:ext cx="685316" cy="646331"/>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5562600" y="3289200"/>
                <a:ext cx="2553456" cy="120122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US" sz="3600" i="1" smtClean="0">
                              <a:latin typeface="Cambria Math"/>
                            </a:rPr>
                          </m:ctrlPr>
                        </m:accPr>
                        <m:e>
                          <m:r>
                            <a:rPr lang="en-US" sz="3600" b="0" i="1" smtClean="0">
                              <a:latin typeface="Cambria Math"/>
                            </a:rPr>
                            <m:t>𝑎</m:t>
                          </m:r>
                        </m:e>
                      </m:acc>
                      <m:r>
                        <a:rPr lang="en-US" sz="3600" b="0" i="1" smtClean="0">
                          <a:latin typeface="Cambria Math"/>
                        </a:rPr>
                        <m:t>=</m:t>
                      </m:r>
                      <m:f>
                        <m:fPr>
                          <m:ctrlPr>
                            <a:rPr lang="en-US" sz="3600" b="0" i="1" smtClean="0">
                              <a:latin typeface="Cambria Math"/>
                            </a:rPr>
                          </m:ctrlPr>
                        </m:fPr>
                        <m:num>
                          <m:sSub>
                            <m:sSubPr>
                              <m:ctrlPr>
                                <a:rPr lang="en-US" sz="3600" b="0" i="1" smtClean="0">
                                  <a:latin typeface="Cambria Math"/>
                                </a:rPr>
                              </m:ctrlPr>
                            </m:sSubPr>
                            <m:e>
                              <m:acc>
                                <m:accPr>
                                  <m:chr m:val="⃗"/>
                                  <m:ctrlPr>
                                    <a:rPr lang="en-US" sz="3600" b="0" i="1" smtClean="0">
                                      <a:latin typeface="Cambria Math"/>
                                    </a:rPr>
                                  </m:ctrlPr>
                                </m:accPr>
                                <m:e>
                                  <m:r>
                                    <a:rPr lang="en-US" sz="3600" b="0" i="1" smtClean="0">
                                      <a:latin typeface="Cambria Math"/>
                                    </a:rPr>
                                    <m:t>𝑣</m:t>
                                  </m:r>
                                </m:e>
                              </m:acc>
                            </m:e>
                            <m:sub>
                              <m:r>
                                <a:rPr lang="en-US" sz="3600" b="0" i="1" smtClean="0">
                                  <a:latin typeface="Cambria Math"/>
                                </a:rPr>
                                <m:t>𝑓</m:t>
                              </m:r>
                            </m:sub>
                          </m:sSub>
                          <m:r>
                            <a:rPr lang="en-US" sz="3600" b="0" i="1" smtClean="0">
                              <a:latin typeface="Cambria Math"/>
                            </a:rPr>
                            <m:t>−</m:t>
                          </m:r>
                          <m:sSub>
                            <m:sSubPr>
                              <m:ctrlPr>
                                <a:rPr lang="en-US" sz="3600" i="1">
                                  <a:latin typeface="Cambria Math"/>
                                </a:rPr>
                              </m:ctrlPr>
                            </m:sSubPr>
                            <m:e>
                              <m:acc>
                                <m:accPr>
                                  <m:chr m:val="⃗"/>
                                  <m:ctrlPr>
                                    <a:rPr lang="en-US" sz="3600" i="1">
                                      <a:latin typeface="Cambria Math"/>
                                    </a:rPr>
                                  </m:ctrlPr>
                                </m:accPr>
                                <m:e>
                                  <m:r>
                                    <a:rPr lang="en-US" sz="3600" i="1">
                                      <a:latin typeface="Cambria Math"/>
                                    </a:rPr>
                                    <m:t>𝑣</m:t>
                                  </m:r>
                                </m:e>
                              </m:acc>
                            </m:e>
                            <m:sub>
                              <m:r>
                                <a:rPr lang="en-US" sz="3600" b="0" i="1" smtClean="0">
                                  <a:latin typeface="Cambria Math"/>
                                </a:rPr>
                                <m:t>𝑖</m:t>
                              </m:r>
                            </m:sub>
                          </m:sSub>
                        </m:num>
                        <m:den>
                          <m:r>
                            <a:rPr lang="en-US" sz="3600" b="0" i="1" smtClean="0">
                              <a:latin typeface="Cambria Math"/>
                            </a:rPr>
                            <m:t>2</m:t>
                          </m:r>
                          <m:r>
                            <m:rPr>
                              <m:nor/>
                            </m:rPr>
                            <a:rPr lang="en-US" sz="3600" b="0" i="0" smtClean="0">
                              <a:latin typeface="Cambria Math"/>
                            </a:rPr>
                            <m:t>s</m:t>
                          </m:r>
                          <m:r>
                            <m:rPr>
                              <m:nor/>
                            </m:rPr>
                            <a:rPr lang="en-US" sz="3600" b="0" i="0" smtClean="0">
                              <a:latin typeface="Cambria Math"/>
                            </a:rPr>
                            <m:t>−0</m:t>
                          </m:r>
                          <m:r>
                            <m:rPr>
                              <m:nor/>
                            </m:rPr>
                            <a:rPr lang="en-US" sz="3600" b="0" i="0" smtClean="0">
                              <a:latin typeface="Cambria Math"/>
                            </a:rPr>
                            <m:t>s</m:t>
                          </m:r>
                        </m:den>
                      </m:f>
                    </m:oMath>
                  </m:oMathPara>
                </a14:m>
                <a:endParaRPr lang="en-US" sz="3600" dirty="0"/>
              </a:p>
            </p:txBody>
          </p:sp>
        </mc:Choice>
        <mc:Fallback xmlns="">
          <p:sp>
            <p:nvSpPr>
              <p:cNvPr id="4" name="TextBox 3"/>
              <p:cNvSpPr txBox="1">
                <a:spLocks noRot="1" noChangeAspect="1" noMove="1" noResize="1" noEditPoints="1" noAdjustHandles="1" noChangeArrowheads="1" noChangeShapeType="1" noTextEdit="1"/>
              </p:cNvSpPr>
              <p:nvPr/>
            </p:nvSpPr>
            <p:spPr>
              <a:xfrm>
                <a:off x="5562600" y="3289200"/>
                <a:ext cx="2553456" cy="1201226"/>
              </a:xfrm>
              <a:prstGeom prst="rect">
                <a:avLst/>
              </a:prstGeom>
              <a:blipFill rotWithShape="0">
                <a:blip r:embed="rId6"/>
                <a:stretch>
                  <a:fillRect/>
                </a:stretch>
              </a:blipFill>
            </p:spPr>
            <p:txBody>
              <a:bodyPr/>
              <a:lstStyle/>
              <a:p>
                <a:r>
                  <a:rPr lang="en-US">
                    <a:noFill/>
                  </a:rPr>
                  <a:t> </a:t>
                </a:r>
              </a:p>
            </p:txBody>
          </p:sp>
        </mc:Fallback>
      </mc:AlternateContent>
      <p:sp>
        <p:nvSpPr>
          <p:cNvPr id="7" name="TextBox 6"/>
          <p:cNvSpPr txBox="1"/>
          <p:nvPr/>
        </p:nvSpPr>
        <p:spPr>
          <a:xfrm>
            <a:off x="1498782" y="2819400"/>
            <a:ext cx="714042" cy="369332"/>
          </a:xfrm>
          <a:prstGeom prst="rect">
            <a:avLst/>
          </a:prstGeom>
          <a:noFill/>
        </p:spPr>
        <p:txBody>
          <a:bodyPr wrap="none" rtlCol="0">
            <a:spAutoFit/>
          </a:bodyPr>
          <a:lstStyle/>
          <a:p>
            <a:r>
              <a:rPr lang="en-US" dirty="0" smtClean="0"/>
              <a:t>3 m/s</a:t>
            </a:r>
            <a:endParaRPr lang="en-US" dirty="0"/>
          </a:p>
        </p:txBody>
      </p:sp>
      <p:sp>
        <p:nvSpPr>
          <p:cNvPr id="20" name="TextBox 19"/>
          <p:cNvSpPr txBox="1"/>
          <p:nvPr/>
        </p:nvSpPr>
        <p:spPr>
          <a:xfrm>
            <a:off x="2398387" y="3289200"/>
            <a:ext cx="714042" cy="369332"/>
          </a:xfrm>
          <a:prstGeom prst="rect">
            <a:avLst/>
          </a:prstGeom>
          <a:noFill/>
        </p:spPr>
        <p:txBody>
          <a:bodyPr wrap="none" rtlCol="0">
            <a:spAutoFit/>
          </a:bodyPr>
          <a:lstStyle/>
          <a:p>
            <a:r>
              <a:rPr lang="en-US" dirty="0" smtClean="0"/>
              <a:t>4 m/s</a:t>
            </a:r>
            <a:endParaRPr lang="en-US" dirty="0"/>
          </a:p>
        </p:txBody>
      </p:sp>
      <p:sp>
        <p:nvSpPr>
          <p:cNvPr id="22" name="TextBox 21"/>
          <p:cNvSpPr txBox="1"/>
          <p:nvPr/>
        </p:nvSpPr>
        <p:spPr>
          <a:xfrm>
            <a:off x="3410326" y="5553949"/>
            <a:ext cx="714042" cy="369332"/>
          </a:xfrm>
          <a:prstGeom prst="rect">
            <a:avLst/>
          </a:prstGeom>
          <a:noFill/>
        </p:spPr>
        <p:txBody>
          <a:bodyPr wrap="none" rtlCol="0">
            <a:spAutoFit/>
          </a:bodyPr>
          <a:lstStyle/>
          <a:p>
            <a:r>
              <a:rPr lang="en-US" dirty="0" smtClean="0"/>
              <a:t>5 m/s</a:t>
            </a:r>
            <a:endParaRPr lang="en-US" dirty="0"/>
          </a:p>
        </p:txBody>
      </p:sp>
      <p:cxnSp>
        <p:nvCxnSpPr>
          <p:cNvPr id="23" name="Straight Arrow Connector 22"/>
          <p:cNvCxnSpPr/>
          <p:nvPr/>
        </p:nvCxnSpPr>
        <p:spPr>
          <a:xfrm flipV="1">
            <a:off x="2398387" y="4120227"/>
            <a:ext cx="878213" cy="1289973"/>
          </a:xfrm>
          <a:prstGeom prst="straightConnector1">
            <a:avLst/>
          </a:prstGeom>
          <a:ln w="5080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4433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4"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Vectors in Motion Diagrams</a:t>
            </a:r>
            <a:endParaRPr lang="en-US" dirty="0"/>
          </a:p>
        </p:txBody>
      </p:sp>
      <p:sp>
        <p:nvSpPr>
          <p:cNvPr id="5" name="AutoShape 6" descr="data:image/jpeg;base64,/9j/4AAQSkZJRgABAQAAAQABAAD/2wCEAAkGBxQTEhQUEhQVFBQXFxcVFxcYGBkdFxgXGhgXGBcXHRocHCggGBwnHBcWJDEhJSsrLi4uGB8zODMsNygtLisBCgoKDg0OGxAQGywkICQsLCwsLCwvLCwsLCwsLC0sLCwsLCwsLCwsLCwsLCwsLCwsLCwsLCwsLCwsLCwsLCwsLP/AABEIAMIBAwMBIgACEQEDEQH/xAAcAAABBQEBAQAAAAAAAAAAAAAAAQIEBQYDBwj/xABMEAACAAMEBQkGAggEAwgDAAABAgADEQQSITEFQVFh8AYTIjJScYGRoQcUQrHB0WLhFSNygpKiwvEzQ1OTsrPSFzRUc4Oj0+IWJET/xAAZAQEBAQEBAQAAAAAAAAAAAAAAAQIDBAX/xAAwEQACAgEDAQUGBgMAAAAAAAAAAQIRAxIhMRMEQVFhkSIjMnGh0RRTgbHh8BVCQ//aAAwDAQACEQMRAD8A9rFqTtDWPLOEFrXbszBGeWqK0Dpaz095/wAvvMNRaAasJeqmTU7I2xqjnqZaC1p2hq9TQesKLUnaHBp84q679uvZMFPih6nfr2n/AFDv7/KFDWyXatJypaF3mKqKKknZn9IWy6SlTEDo1VOINGFRjjiPwmPP+UekEnTuamTAllkKJk92YgFgCAlScesgpvbWIgaT9psssJOjpLWqeQwUUoijpXSTUYdMYV1UwwiJF1M9H0vp+z2WUZtomrLlrgWNczSgAAqTiMofo7TMmfKWbKYmW4qpKutRtoyg08Nm2PP7HyHM+alp0pNNpmijCSOjZ5TH4VTWBgKnOgrXGNpQAUFABlsAGWGobtgURaGotDbU7XoftHSVPVhUGox26jQ/KKOZxxtiToVuiy9lz5NRvmTDSTWy1viC+I5QkKLqZ2viC+I4wkKGo784ITnBtjhBChqZ35wbYOdG2I5hphpJrZK50bYTnl2xFhpi6Sa2TOfXbCc+u2IcNMNKGtk73hdvzg95Xb84gGGmLpQ1skztKSlYKzUJFRg2WWyE/S8nt+jfaM5yhShlPsLIf3gCPVPWICTPlDQhrZs/0rK7foftB+lZXb9D3bIyAm+cPU954px3CGhDqM1Y0tJ7fo27dvEB0vJ7Y8j9oyt0nXTu43nzEAQDj0r6ZZA7ouhDqM003TshVLFzQCpojk07gtf7HZHKwcprLOBMqcGANDQNUeBFfGM/TVnu213GtKjdgsYyevuNqDj/AAJmeAoBXZiBdJqowwjMo0VSbPWzpmTrcDcQwPkRBGWQmnRNBuUt6hqGCLoROoydN09ZQSWtEkAMSazENKC6duNdUUto9oVhR1lJMafMIUKkiW0wtQ3jdKUDYbNh2GHWrkBYJjFvdkVjncFMTiajG6ThgSMMs4tND8n7NZamzylQnAvUliBhS+TewpqYEbIgKeby5Jwk2DSE16igaS0teuTiztgMhWkUWmNLaZaWZkwStHSuiFAImWhjU4ZkLgTUkVGyPSt3j566UpjU40IO0Rlbf/8As2+XKzl2cc441GZhQUrSoqo2jpA5iIyxqzO6K9kchrs22TrROmHpOpegvNXAml6uIxqOkuZje6J0LIsyBLPKSWv4VxOqpOba894wrE0cePzr5NuMLx9PHZtNKZgRUiNticcca/xQhPHHHgICeOOM99G8ccfaKZGPxxxthdFzaTSvaX1U4ejN5boa/HHH2iu5VlcZqQ3fqI8QSPEQBpIIajggEGoIBB2g5GHRDQQkEJEAQQQkUghhDCmEikEMNMOMNMCCGGmHGEMUo0w0w+Iek7VzctmAq2AQbXY0Ud1SK7BUxSFFyo0vKuc0HHOCbLAXGpKsGcKdZC1rTKoivsmOeMQtMaCTo1F40xfJi9SWmVGTEmuG2DR81pZEuYa1wR9TfhbY3z9IFL2WY7A8ccZaxHBI7Lxxx6VFMjieOMtZ89ghOPpl5YDcNsHHHGzcIOPpx9YAQjjP5Z786nDKK/T2j+fksnxYlTrvjfXM4gkGgGFIsTx4fKnplgYD9tXlUfJT5wKnRhNG8p5kqUsu7euC7XojAE0GIrhl4QRa6R5MX5rurBQxrS6xxOeIUjOuRwgjjpn4nX2Geg7PLVuwAOHgAdxha8Y11bcdesgjYYb/AH8Mce7eejuEFeN30HkNjRowNnzQiMzdVVLnLICrHKm3GlNu2M9yKkky5k9+vPcua7ASFHgS1McqY0pTpy4tRSyMo60xlljxJrvqVUiuePWaLfR9nEuWiD4FVfEDPvJx8d8TvNdxI/P8+Ne/ODjjjLbmErx68YeCmDjjjzzjRgCeOOPnDTxxx9Ap4448TDTxxxSAObGIdtnqqlmNFGZ9PE6qayYlvFYqc6wc9Qf4Y26ucPrd3Y68FhDtDz7SSSGCKASslhUULDBmGIY4nCoWtKNjXRWO3hzdIKTAKlGzp2lOTrvG3GhwiusKUJ7uPlEifIVxRhWhqDUgqdoIxU7xEotlpCRWy7W8vCZV07YHTH7agYj8S+IFKxYS3DAFSCCKgg1BG0EZxCjoSFhIoGO4AJJAAxJJoANpOqI9j0hKnVMmbLmgZ3HVqfwkx4r7c+VLtaRYUYiVLVHmqPjdukA20KpUgZVauoUzuibQ8t0aVVClDfqKrXEio7wCN++Oc8mk648Dmtj6UhIzHIblP74jo5HPSrt+gpeVq3XpvusMNm+NPHRO1aOMouLpiQ0w6GmNEEikt8y/Op8Mr/mMP6UP/uHZFnpG2LJlPMbJRWm05Ko3kkDxinsqEKKmrGrMRkWY3mI3VJpupAHK2JUDvp5/mBECZZVYFWFQcxxkd8Ws1ag+nfmIjERohEsMwgmW5qwFVbtrlXvBwPeDrieOOOPlEW02e8ARgymqnfs7iMDHazzLyg5bRrByIO8YiJ5A68cceWs49OPyGMHHHHdCU4+n5emuKQONWrLd45DVjiTjX3kbfAdI64Bxxwd4ygp8vT7d1Bv1QA5V46f9Bu+UEKAdhO+6T61FfKCIUtx+fyx3/tGhwyMFeN/38j+GKaxacBcSrQhs845K1CswimMt8VfEgAGt0DVFxxr7t5OVPiruEYNNGa5SHnLZYpGYvtOYfsY/0v8AWNIOOPp6HI5mwfrdKT3zEmUkoa8TjhnrLigruFcY0449d/fr254xEV8IU8ccbhlAeOODAOOP7D6nHH2EaINI444EIRD6cflqhCIEK23dNhJGTC9M3S60u97HDuDbIlFI5aPWoabrmGo3IMJY8ul3uYkOwAqTQDWTEL5D7OM/D6x3EY3TPL6y2YN0r7ZgDuGH96RgNK+1u1OSJKLLXIYVbzwjDyx7jtHBJ87HuNYp7fpNLOS6TFU5sh6j49I0+Fs+kM9ddXjq8uLc7L0mdjgEQEk+AqfKJws+lZwolhcXsQWSjHXiXOHjSOUssn8KO0ezxj8bNRb/AGjFyQvQUHAqdWwbYrpPtPnSnqyiYlOqSa94OYjya3aTmKzAChViGypUGhGzONKLfKCKURpsy7UjAKDqqWoPKsc1DK3tbfkdXLClTpLzLDTdrsmlbVLthRpTmWqzZRoQXQsL14dZboUasozlotoM13pgTQUwFB1cBEFpdolkzTLdSb1aL0AGqSMMAMY2/s15HJpNJrzJjy5UshRcu3jMYE5sCKAU1Y11R1y4p6tzGHNjUNmaX2J6QJmT5QC0KCYWPXqGCqBhivSbMimGdTHrEZzkZyMk6OWZzTO7TLt53pWi1uqAoAA6TbzXujRx1hFqNM8mWSlNtCQkLCRs5nKfKDKQQDXbt1GM5Tm8fg1jsHWR+HaNWe2NOYpbStHYb6+eP1p4RQc44BcKbMPt6UhZQum78J6u7avhq3d0O1nwP0+kUhzpHIC6x2Nj3EYHzw9YkUhsxddDhj9PlBhC8cbe4wccfnh3Qo41fOA8cfYwAlON319fCuC8d/jjX1ORwgpxwPHLxhePyz/ZzOrKAELJrND+7544+cEKs5Rh0vAORTV1VplsggUnWqzpMUpMVXQmrKwqOuTUgjA9DPA/iisWzvZaXZheT0RzUypmLW4oEt8S3WNA9f2xFsWAW8SAACa6h0SSa1oOtqIik5QTqWefaGFLkuZzKkYqXDqJhGpz0aVAIGFakxzZpEbkDaBNW0T8jOnFgCD1aC7QnBhV7uBal0jONTXjXq8Rq+lAuNNyZs6ybFIViFqlak06T32pWvdrPdFwWpnlmDqpWu7U2oRI8Gpcjxx/YfU+kHHGoQg+WH22AbIWvFftGjIcb44WzqMBUFqKDsLELXwrEjjKML7TNOTJSLIl4GbdF4jABmZag6qEDzjMpUixjqdD+U/LhJDmRZxemrQABb2zCl4XQMMWI8Y8+0/a7damAZplXZZaqJihSWIUC6FFASRri50boMIBLkrec5mlWJ2mmr0Ebjk/yaEoiZMoZg6o1Kcq7z8t+rhFub8ju2ocHmtl9kttehmPIXeXYnDDUp2bY0uhvY9IQhrTOeb+BBcXuJqWPhSPSJOXifUkwTmIU0zOA7yaD1IjsoRRh5psh6H0XJkCkiUkpcVF0UJFcSTmxJGZJwAhvKbSAkWO0zb11hJdU2mY4IQAbbwHrsiwAAFMgBTwjzf2jadvTpUhBLmyVImTQalb2Q6lWYhTgACKtjlHfDj1ySPPknSs800Zo6UeiZktXGd8FaAg41UEnLbFm2hlI6M394JMZT3G6PnFt/8AkMtEK2exMv4jRRt1U+cQLHp1DaEaeoNcKhi1xiaKaXmrryyzj6s5xxwbPBFTyTrggG3NLLokxJpXA1Ly6EGmo+hxqDDtA6ZmWSYZkiZzTzWVWCCstgLxowbXiDXcdsd9Py5YefMooVgcRXEoBjjm16mWBvDfWdyW5CT7bIafLKoqtRA1RfNDeoaYUrSp17KR4J5+rilq5XB7YYVjyKuHyex8l+Usu1SJbF5azSKOl4VDAkGgONDSo74vCI8Bt3JC2ys7POG+WL4/kqIi+8aRkNVTa0auRVwK+Pyj5qzPvR75dmi94yPoeEjyDROnNPvTm5RcbZkpVHm12vnFzb9O6blKL9iRyR/kUbHfQtd8qb46dVVdM5PA7q16nopis0ovSB2inl/eIXJq1WuYtZ5TDBlMibKcGmos12YN4Aiy0qvQB2EeuHzIjonZxlGnRWTUqN+Y3EZQ0NW6dtR4509DDxHN8PMH6H6xog8whHFaQpisnTTONFrzStR2Gb0rVEpjQGlT3gY5LAuhtLy7Qr80xNxrjVqMdovDEVBx3GLEbuPKvyit0LK5tDLvVus9MR1S5YDXlUjwiwJ4w+0RPYMUbPT54flCE1NBmPPbQZnMjIDKGlq4atfdsGJ+UOyFMgNWrbkaDOmqKB6y0102fDqwGZrlBAskkYEgZfFqw1LTVBAHZP1rj/SVhTE/rWUyxXaZakHtAkbAK0ftBe9Ik2cZz58qX3Dokndiw1LGmQACgACgZDIdcjIUHw5gRl9OOJmlLFLrhKSdO3VowXaBjKBzHhHKXB1hyaDSFiWYgFboWjA7KKM8cgC3xRX6K0XNlMhDG4cWoTvBvDXjQZmLe1noneQm3rMUzx2jXHSteAcwCO0cwY0ZG5HDEEUI6OBGzOgw9Y6LM37s/wAoDU51pn8WRw3a4br2eJ+WyBDpe2ehjL8qdBJabRZ74F1aiYTUEoVcquwdJa12CNLe2/ceYyivZA86jCoU1AOXQVad/wDinyiPcqdbo4WEPKFJctXkil26Flud4UUVhv6NdmszrNbUckKekM1IIcd6nERVSdGzUm1WZ0ai8KkV1moyOHzi1tNmR6X1BpkcmG8MMV8IoJEnqjjjOB8SveT5Cn1EVbTJkhFNedWqKQ1Ay3qAG+MCKkDEa8ThEHTWli8i3CSsxZ0izzM1ydkcgKcVcgIDgTmNsAUnKbldKmFpaAzZamlQyqjEZ4kGo1VA7jFJZtMdLoS0UAVuibMI8bioD41jzGyW00ANSuoRptEW13wlqScgq1r6R3jnnGNRdI4S7NCTtq2P5QaQkzWJaxy1evSarBq6iGQreHfGbLhWDSmYMpqAWrQ7jTDuMbfTPJi0tLB5u73utfImsU3JXkrMtVpEhBdIJMxjlLQGhYjWdQGsnZUjtDPHInuvMPBLFWz8i65NWX38GQkv9ZNoJjEdGVKAF9/4iwUZk01R7no6xJIlJKlC6iKFUbht2k5k7TETk9oGTY5XNyFoM2Y4u7dpj9BgNUWceR1wjtu92EJWCEjJAMJBCGKAMcLYtUYbq+WP0jtCGAKAGGTh61HmMPWkLSlRsJHkafSIulrKJsp0atCK1BIIKkMpBGsEA+EUHF7Rz5KI3QFBMYHEkivNqRkaZnVWgxynS0CgBRQAUAGAAGobBFboKQEWYAagTLoO5Ulp/SYsoIMgu1ybsDUOzPonec6xNJJ20/e8s4rNPghVYGmN0nceNW2J0mZVVOAqAdQz78Yi5DO3H5ZmFGG7zG86l101w3jL/wCsJTd6eJ+CKQW7XZ/LqwOuCFvsMq/zeOuCBSz2V7sf3F19zZNGMVD+nAzH/IFK1FAVTWd7PrjXI2zOmraQT8NDnMGaxnNKUl6Tsz5c5Kmy65ZXyvZ2pHNnSJopjVaWM8329VV3N8R2xJvU15bTsO9th2RFlremscwoVcq4lmJxuk9V01xKUHDw27LpyA2RoyApu1j4e8a4N47sAPoYKni9mM9UBPr3H0wMABP242xWaKNXmNWuf/G6k+SJ5xNnOFVmOQBJ2bYpuT1rNWlsCrXJbgnJhcUPT9l6174gLmU1bx/EfQAfQw4mOVnPR7yx82JHG6HM2B7qxQDShMlXW6rpQ7aEU8/tEfRIN1i92+TRqZFgoqfEkxKl4AbgIpZemAvQAq/WOwffIbIzKSjuzUISlsjxzT2gANKT7LJAlorXgT1UlsqOKDXi9APtGz5M2SXZkKIb17rN8RNd2rdEzTUmzTZpnsV50hUZjUVVchSor3xzkWmUl2i0WtAa4EbdseLNlcnS4PpYMKgra3J+m7UvN0DUIMXHsrdDZprKAHM9r51noJd8KfWMHym0lJYUbrfDxWM9oblZM0bMlzJZvqxImoT0XU5DcwpUNq7iRGuzv2jPalcD6QhKxWcn9PSLbJE6zveQ4EHBlbWrDUfnmKiLKse0+YEIYISACEgrCVigWGmCsNJiEKS1ikxxvr5gH6xzzjrpUUmV2qPMEg/SI4MUpD0c/WB2g+lD6qYm1itkgic2yhr/ABXh/wAyJ4MEGQ9Nkcy1d3neAHdESpeyOF66qSv7S9NMscwsSNMBSEVyApcE1yovS+gig5HaSmGZNkTJbXVqyzcLjgNTDADJlxxyMTvHcaqTNDgMtCCAwyyIqDgDDyBrA8hqzzWIGizSWE1yy0vuCmi4H8N3VriYGpu3ZYD+GLaJTo6CZTCnoP8AoghgnkYZ+I8f8yFigsmbblnjWmZNOkCMkXXrjz3Sun5ky2iiLzNjtKyzMU5sQDd61DhKNaZGgiNatNkrzXPvKRiKFQrPTBVF4MKA3TifKKW0WO0SptoS0MwNOeYl6iY15CtBTpYNM6QJyIIWtI4t2d8enmz0+ZpyRKwdgS8xlNKG7ToAt0DQUWX/ABCLlpgwqM8sMOkKj4NoMfP9vmza3nRwC7MHKsBqxDXaEVGe0xtOTnLc8ywmTOkHqCas128DdAqLxNHxJ17qRdSOaR6gG1im3CnccjCE6vEa/Q4xmLR7SNHyqB+ea8K4S60BpqJNM8q1GyDknp+zzpbJKnvOuEsTMR1cKxYreBFMACKqadHIZRbLRYcrOcayTVlTBLmMFQORe6zAUoc61purWK6wWObZbPLl81zjSalZizAb1WJet4KReBO2K3lTp0mVKFnmCY81pbywbt3F05qpArQllx3YxpZrOJFJhDTBKo7DCr3aEgagW1Q5INsuk5aooYvLwGMxXUZdphQ+cS2tSFCwZStDiGBGW2EnWhZaksQFGvjOMXpzTcu/UBFoM6Cp76YmMZMqgvM7YcEsj8ibpjlGzErLUiWMN7Ya9g3Rm7VplyM1QRU6Q5Rs1RL164bo7krbLTRghCn4nN1e/HEjuBjx1LI7Z9H2MSohztKKpqtZj7TkPCHyFtdpastJsw5dBGYDdUDCN3yd9nMpZiG0uJv4FBCYAnFus2WQu+MemykCqFUBVAoFAAAGwAYCO0cHieafa0vhPlzSpWRNaXPDrNQ0ZCpqDnrptrGft9r5wigoBlt7zH05y55D2fSSfrP1c5RSXOUdIfhYfGtdRy1EVNfBOUfIC12J/wBelZVaCchqjbBXNSdjAR2UFHc4PLLJsSPZlygn2O085LqZJos5K0V11fvjMHvGRMfSGh9LSrTLEyS15ciMmU9lhqMfNOi3XCWOiPh741vJjTM2wvzprcrdmLqZP+oYkH6Exjrq9zo+ytxtcnu1YSsMD1AIyOIgJj0HiHVhKxEt9uWUt5iBiAKnPGOj2hRmRAHYmGkxx95U5GuXrl8ocTAFbpodQ/tL50P9MQg0TtN/4YOxl9ej/VFYGgUotKaR5u2S0o5DJecqrUKmq3cAaklV3igi0M2Y3UAlr2nxan7AOHiY5240mSz3r5lfpe9YlLMFM4A4ro9a1es1trmoHcvVHlFZaNJyxbVQVvKolthQC/itNvw5bc84t3tAGuPPtO8q7MZxZaLNl0BmKtaquN2pwYhqUFDr3wYRuZDXZ0xcg6rM8cUbXT4U25w3S2lpdmS/MN1cN2FabVrjSM3Z+U6znfmlbnpNmd+sKPW4SuAIB6K7ulrjz3lByim290WgQEgBbwoWyBJCrSlTntjnHJFycVyuf1NaGkm+Geop7Q7KB16+Ez/44I860dyZYy1Lm6xrUZ6zTEYHCh8YI3Zi0QbbyhnPM50pLAFJV1UYKahu0zUIq22td0UyWlpk7nHN43gTgKUBxAAFFAFcAKADKJukxKd15oFKipAIIqAbxCigFWvUFTTIYRX2bR7TJbstDcoSKi8Qxui6M2NdkYXB6JJJ7F5KV2vzkmTElVAqqEpepjeNRd1401xCnaYnILoovRCgrrWgw2UOccpFunyZc+zq7qrG7Ml6jQgUOwg1H70OeYJstVdVUqiqrAgZYYjOuEVI5tnKZbOceovInxEkvdqcDXA0rti0sGkBZqkVVqFCQwKvfxRwtOkgCnHa4x1RVtZpiywqLMAcfrBqYhqrUaqfnGl5NcmZltSXKKLLRCb003+iOtQ51JyCrTNdZxoo4WLSk6daZC2dKsgRKKKgiXW41KEqddK0J2R7KbNaJ1nYvQFpbuqpQkqGQYN44EVvXcMwT5j+ins0ydKmE2afLCizSn6KT5ZJLjnGNHNGIuEit4ipwEaHR/tRE61sZwNnIs4kqhN1EdTWZUGlSxChRiVoRrxlFSRXaU0pKkosuW14ipu4m6TrqYoHs8x156abksnrHjDxix0rLssxzakLc0xvOpF1bxreOdQDn3kxytmk5bSkkorXTQALQ0IYjtVz2VypHnjhrdnqn2jao7EvQVtlyxSWsl2YUq1GcXhTDHonwjSWnlfNdCt0IT8UtiDTWMQY82ZZPOEszBgxJBQYMtAeqTSlBFppjR1nmB7TZiVTFpq0aspy2NVVarLPwnLEitQY9FJcHkb1bs2OhuUdoQIgmFitas4DHqgUyFManGudNUaZOWj0FZSk0xNSATtpTDzjxHR8pasHtNw0AFDNJGFexgNcWayZIxa0sciOjOpS8a16Gyg8Il1uEkz1Kdyrnkkghd1AQPMRyt3LGYUZWWQQVN4MpII2EXulXKlMY8zC2aqkzjS8SRzc/EY4f4eI11hJ1pswl3L8wgit5UYVcFaFgUGGGoazCy6dixl8nZTWhpqoURlqJOJVHPWANchq2eEO0wjAXU+Ihaaq6o78l9ICols1FHVO7LGH6emSwGVzhhkDtzoAT5R4W3LLTPqR9nFt4Gu0vyonOFWSeaUAVavTfCmodHwigHK+0ynuGcWxD01EA1K1zAxy2RmJCWUitCT/AOXN+qReaDWzzWYlVYCq1ZaUuZijAEZmPVNN20z5ekvuVvKyVPscvBucc1Cr8LK20kaqnX4ZxSvyotE0oJUx2IQBhTWCa5E0AwxJ2xkdLT1AUqaXgQRTE4kVGGOZ168xCaHtVASC1KbDWuzrVoYsMj5FUzatb7XWW8xmKCZLOF01owNDTHIGNHyi5eS5E8J+tF1iHAEujAFcQTUnAnZqjEWDlK1nqEJAmLibuWP7dKxS6WtRmMT0VV0VsQKnuOrL0jrrcmZk1R6Npj2iyGsxZZc3pXlWtALygEEEVrjq3RSyOX5apWRgDrmU/ojI2mehkyZVL1xZhrep+scnEimIGBprix0ZLeYzhecVWNSwkrQC6RWlVRRgusQszFpkzTHK+bPSYJctU5pVYsGvEF3WUMCox6RoBXKsUGktNWmWplzJsznT1ulTmx2QFPWOuvhtjV6F5Oky5iWJltDiarz5zFQLwDc0qhjRgtXYnEFiKVCgmHb/AGZW2YxcC8N8xC13ZWuJzhZTCT7RMYXmZ2FaVLE403mHStH/AKmZMYMSQbgAOAUgs53avGL/AJQaFm2WvOtZwLnOLLPSqrXkDUu3ScTjXPEYxAtsmZNAmVwMsEGUjCWFp0koMFocCMsN2C9iqNuiz9n84c7JmPMS8GazXCRfZCoKUGwGgyOWcLN0IZts90QGZLklWICgtgOoLueFAczhjsjL6DlMXJUkc2Q5IIBABzoe7Yaa42cjlRNlK7SSimcxaY1azGIAAJIuilMhSmBwjzrG1mc1w1T+ae37s3LKunpfiaNvZ5pJ+mJ0qUGoRLLOCn4SFFK90JFHZuV73RetMxDjVRKl0BqcsMoI7e34L1/g49WHn6fyV9usEuVKmTplocTityhSiNTpBVYpVcFGFDWpyxMU+gdJ2aU3OOZhI/y1RbpYGqEk4ilBXOpINRSh66Vm2q0gC0T+cAxAatATXGlaVxziHL0Qdsv+An5mOUskGqZ9OHZM0ZKUVx8jnoeyo4ns7uD0St1OuaktVjgmQORjSSdDWPm1DWibXC8OabEmgYXucunHHVjFINDbSv8AtiOi6Ipm2WX6tMNdMV2xHlXj+5PwGV/1fcvrPJWYCFmIrkgIrDpMzEKoUBDQZZmm+PTtBvIsqXkBKygAuwsVDl2rheCsAafGZv4aeKLM92ZJ6OL6OrL0EwYYqSAuOOow22cprVbjLszTKI0xq0wMxpjlmLdo1Y0AzwFI6Y3as8+bFLHLS2S+W/LWdpOYqgBJSkEA0NGxBe9Sqihy3CK6wWSUga9O6ZFKg9G6KYVKnZnuyjcNyItLUWXZmlIMheRCaZFjeqT3xKk+zi1HMov7U16/ygxiU2+LO0MENHtSSb+noZ/ROkpUsqZJUm5cxOSsym9gRjUDwPdGplco+jcuqRjrauOZzwOuojvZvZlO+Kci919qd1btInyPZw6EMtqZWGTKjAjbQiZURzfU7jDw43zk+jIcnSjlQy2YMmKhhLYjDAitMTHSdpeSrc7LMpnAuALLZHp0icSuGJBIBxoIvZfJu2qBd0lOFPwMfnMxhzaCtxz0hX9qzofHEnHfnGrn5/T7mOhH8xekvsYMMJloEznaEFnUPzd1cqKXuA0ph0sMMSIWaCrTQ5IZm6YIUFSDiAABdxzwjZTOTVsvXv0ga0p1CB/CGp6RxbkSZqkT5st3pRJoVhMwpRXOPOpQUx6Q1GmEYnGUjtjcsXwZV+if2MGNGSrgQA0Brgq50u53dmENGi0ApV7vZoLviKRtB7PH/wBeX4IxEKPZ4/8ArJ/A0ZvL/aM9CH5q9H9jz+VLWVOWgqqlTQ9nAEfOLjSllTnBvBNR3ikS+VfJJ7LLWbfVwWuG6rClQSCaj8NPERx0HoprZMVLwUlGoWBINwgUoN1T4GJJStPvPQq0OOr9dyH7quHSmenfsxhyWVBW6SKkk0u5nPClMaRrB7N3/wBaX/A/2h49nDj/APolj9x4vvjz9CH5q9H9jJmQlKMLzE1LtQudVL2zwjnMsiNnePiv23xt5fs7AHSmh21ihC07rpJ8xAfZ+R1Xsy/+izHzmFvSkX3pjoQ46i9GY6VooMKKDlWpZBvxYinmY6WmyS7q3mVyoCgVY3VH4sFpuUmNPN9nLMQWtCHZWU2A2DHAbhDf+zU/66f7TfeHvfM30Mb5y/RmWncwa9EHeaiOlt01LmSpUt5dnXmwACo6QoAKE3jXIeMaX/s1P/iE/wBo/wDVHNvZu3+uv+0R63/pD3nh9S9DFe+b6MpdD8q/dlZZXNkMam8K4iuRqNsSJntOmpQVkipAwQn+o0/OHWnkDaF6vNv3Eg+qiKe0cmrVLGNnmU3AN/wkxLmuUzqux45/9l6fyQNP6Ya0s5mMgBvAIroBVgQ7DpECoLYVpiTripTSSql2oIyNXBfYB1saDZ4xPn2YrgyFTsYUPqIiTbKjZoDFWV952/xi5jMpLOxl2gurBVJON9KgHPAt6HGL2wy5Cypic/Zzzl1lLPQoQTeagXOmFBjnECZoxSep/Mawx9Fj8X8Z+sb6t8M5f45/P+/IsJNhk0/7zIOfx7+6CIkvRYpm/mPtBF6j8TH4B+B6pZfZ4qsGNomAjWiKp82LReWLkjJShZpk2n+pzZB8Agi/Cw6sb0pHCWfJLlsp5PJOxqf+7If2i7ehYiJkvRdll4iz2dKa7ij1ibfMRbRZ1cgtU0y1rjtG3DOCSMOcnyyDp2z2e12eZZmls8twMZfRukGqsGOAII+hqIyvJXkLKsE7nlTnpg6jTWH6vaVVFpe/FXupG4aWe/u+2ccLoi2Zof77M1so7l+5hPem7bfyj6RyKjikMJ3RLKd/eD2m8zDTM3n+aOAZTmwjoPGFihXm0y4844mcdphbRORBVjd7yPpEJtIyu0fIxdxsTfetpPrDDad5iEbbJ2t5R1lsjdVXO+4SIUyWjo1o3+sNW0DVWscZs6WoqVYDKtykRm0rL1K3oPvFpi0VnLvTMuTIQTw7K8xRRCL3R6RPSw1AeMV3JS22EsF95myJqMW5ubLpMIOIWowxGdK51oIz3tY0nfazBQVUc41c6k3BsGQGW+KDlHy3nWt0mTVlc6hwdUpeXWrKSQynWMouhPkqnJcM9xsNr5yWr0YXgDS9Wh1iowNDriYlppShYeNI895F6SqAsidf55WniUTemSrlxHSpxOJNNZC1xNY0CW+a1aFjjQ0XIjUcMDuhpZnUahLYdTN/EY7C2trcjx+8ZhZc9+3Q7TT0h6aLataqe8Ej1ziV5i/I0TaUp8a+aw9NJA5EHw+0VVnkuoAqoGwJT6xKRDt9BEKT/wBIfh8q/aBdIA6mHhEFgRDC52V84AsPfUJu3qH5x1LDtfOK+WGJyI74mItBSuf96fKACcqsKNdYbCKjyIiptHJ6xv1pMsdwK/8ADSLZq6o5kbYNJmlJrhmatXIWyt1GdO41H8yk+sVFq9nvYnqdzKw9RX5RuSsJcjGiPgdl2nKv9mYeRyC6IvTDXXdApXdUg08BBG6CngQRdES/isvj+xK5zcfL7wBzsA8YvfcJfZ9T94BYZfZ9T946aWeYpAeBBXbXz/tF37hL7PqfvCixJ2fU/eGliykKDZ9fvDZgFMSAN8XpsMvsj1jnN0VJal5AaZVrDSLMraLTJBzvH8I+xpEObMB6kiYd5vD7xuE0dKGSKO7CF9xl9n1P3i6SHn6SJ5OCEDvpTzMSpejp2sD+KvyEbf3NOz6n7wGxJ2R6woGNGj31hTur+UMfRxHwLv6tY2vuSdn1P3hr6PlkUK4d5+8TSy2YNVIe6BjSuCmg7yBh4xLMiYPhJ8vlWNfJ0XKQUVAB3mp7zWpjoLGnZ9TE0sWYW22F5ilShGwmmfdXCM9P0JadUonfhT5x62LGnZ9TB7lL7PzjSTRGkzxPSXJedOW5MkF18Kg7RRqgxiNJezG2q36mS7KdTNLDDzYAx9RmxJs9T94PcZfZ9TF3CR8zaF5G6Xs9QtkBVsw0ySO4hr9VMb/kjoO2ylmtaEVXmOXuh1KqMcAATtOJNctkete4y+z6mD3JOz84jTKYtdHzcB0R4n7R0/Rz41YZ8bI2Huadn1MJ7hL7PqfvE0izKrYdrHy/OOi6OGHSbPbGm9wl9n1P3g9wl9n1P3hpFmf9xQHLPf8AnC82BkAI0BsSbPU/eENgl9n1P3hpBnwIa2O3f940P6Ol9n1P3g/R8vs+p+8NIszoUbT3wpB3RovcJfZHrB7hL7PqfvDSLM2Bjl94TjVGkOj5fZ9T94Do+X2fU/eGkWZtacE/eFjR/o6X2fU/eCGkWSoIII2QIIIIAIIIIAIIIIAIIIIAIIIIAIIIIAIIIIAIIIIAIIIIAIIIIAIIIIAIIIIAIIIIAIIIIAIIIIAIIIIA/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data:image/jpeg;base64,/9j/4AAQSkZJRgABAQAAAQABAAD/2wCEAAkGBxQTEhQUEhQVFBQXFxcVFxcYGBkdFxgXGhgXGBcXHRocHCggGBwnHBcWJDEhJSsrLi4uGB8zODMsNygtLisBCgoKDg0OGxAQGywkICQsLCwsLCwvLCwsLCwsLC0sLCwsLCwsLCwsLCwsLCwsLCwsLCwsLCwsLCwsLCwsLCwsLP/AABEIAMIBAwMBIgACEQEDEQH/xAAcAAABBQEBAQAAAAAAAAAAAAAAAQIEBQYDBwj/xABMEAACAAMEBQkGAggEAwgDAAABAgADEQQSITEFQVFh8AYTIjJScYGRoQcUQrHB0WLhFSNygpKiwvEzQ1OTsrPSFzRUc4Oj0+IWJET/xAAZAQEBAQEBAQAAAAAAAAAAAAAAAQIDBAX/xAAwEQACAgEDAQUGBgMAAAAAAAAAAQIRAxIhMRMEQVFhkSIjMnGh0RRTgbHh8BVCQ//aAAwDAQACEQMRAD8A9rFqTtDWPLOEFrXbszBGeWqK0Dpaz095/wAvvMNRaAasJeqmTU7I2xqjnqZaC1p2hq9TQesKLUnaHBp84q679uvZMFPih6nfr2n/AFDv7/KFDWyXatJypaF3mKqKKknZn9IWy6SlTEDo1VOINGFRjjiPwmPP+UekEnTuamTAllkKJk92YgFgCAlScesgpvbWIgaT9psssJOjpLWqeQwUUoijpXSTUYdMYV1UwwiJF1M9H0vp+z2WUZtomrLlrgWNczSgAAqTiMofo7TMmfKWbKYmW4qpKutRtoyg08Nm2PP7HyHM+alp0pNNpmijCSOjZ5TH4VTWBgKnOgrXGNpQAUFABlsAGWGobtgURaGotDbU7XoftHSVPVhUGox26jQ/KKOZxxtiToVuiy9lz5NRvmTDSTWy1viC+I5QkKLqZ2viC+I4wkKGo784ITnBtjhBChqZ35wbYOdG2I5hphpJrZK50bYTnl2xFhpi6Sa2TOfXbCc+u2IcNMNKGtk73hdvzg95Xb84gGGmLpQ1skztKSlYKzUJFRg2WWyE/S8nt+jfaM5yhShlPsLIf3gCPVPWICTPlDQhrZs/0rK7foftB+lZXb9D3bIyAm+cPU954px3CGhDqM1Y0tJ7fo27dvEB0vJ7Y8j9oyt0nXTu43nzEAQDj0r6ZZA7ouhDqM003TshVLFzQCpojk07gtf7HZHKwcprLOBMqcGANDQNUeBFfGM/TVnu213GtKjdgsYyevuNqDj/AAJmeAoBXZiBdJqowwjMo0VSbPWzpmTrcDcQwPkRBGWQmnRNBuUt6hqGCLoROoydN09ZQSWtEkAMSazENKC6duNdUUto9oVhR1lJMafMIUKkiW0wtQ3jdKUDYbNh2GHWrkBYJjFvdkVjncFMTiajG6ThgSMMs4tND8n7NZamzylQnAvUliBhS+TewpqYEbIgKeby5Jwk2DSE16igaS0teuTiztgMhWkUWmNLaZaWZkwStHSuiFAImWhjU4ZkLgTUkVGyPSt3j566UpjU40IO0Rlbf/8As2+XKzl2cc441GZhQUrSoqo2jpA5iIyxqzO6K9kchrs22TrROmHpOpegvNXAml6uIxqOkuZje6J0LIsyBLPKSWv4VxOqpOba894wrE0cePzr5NuMLx9PHZtNKZgRUiNticcca/xQhPHHHgICeOOM99G8ccfaKZGPxxxthdFzaTSvaX1U4ejN5boa/HHH2iu5VlcZqQ3fqI8QSPEQBpIIajggEGoIBB2g5GHRDQQkEJEAQQQkUghhDCmEikEMNMOMNMCCGGmHGEMUo0w0w+Iek7VzctmAq2AQbXY0Ud1SK7BUxSFFyo0vKuc0HHOCbLAXGpKsGcKdZC1rTKoivsmOeMQtMaCTo1F40xfJi9SWmVGTEmuG2DR81pZEuYa1wR9TfhbY3z9IFL2WY7A8ccZaxHBI7Lxxx6VFMjieOMtZ89ghOPpl5YDcNsHHHGzcIOPpx9YAQjjP5Z786nDKK/T2j+fksnxYlTrvjfXM4gkGgGFIsTx4fKnplgYD9tXlUfJT5wKnRhNG8p5kqUsu7euC7XojAE0GIrhl4QRa6R5MX5rurBQxrS6xxOeIUjOuRwgjjpn4nX2Geg7PLVuwAOHgAdxha8Y11bcdesgjYYb/AH8Mce7eejuEFeN30HkNjRowNnzQiMzdVVLnLICrHKm3GlNu2M9yKkky5k9+vPcua7ASFHgS1McqY0pTpy4tRSyMo60xlljxJrvqVUiuePWaLfR9nEuWiD4FVfEDPvJx8d8TvNdxI/P8+Ne/ODjjjLbmErx68YeCmDjjjzzjRgCeOOPnDTxxx9Ap4448TDTxxxSAObGIdtnqqlmNFGZ9PE6qayYlvFYqc6wc9Qf4Y26ucPrd3Y68FhDtDz7SSSGCKASslhUULDBmGIY4nCoWtKNjXRWO3hzdIKTAKlGzp2lOTrvG3GhwiusKUJ7uPlEifIVxRhWhqDUgqdoIxU7xEotlpCRWy7W8vCZV07YHTH7agYj8S+IFKxYS3DAFSCCKgg1BG0EZxCjoSFhIoGO4AJJAAxJJoANpOqI9j0hKnVMmbLmgZ3HVqfwkx4r7c+VLtaRYUYiVLVHmqPjdukA20KpUgZVauoUzuibQ8t0aVVClDfqKrXEio7wCN++Oc8mk648Dmtj6UhIzHIblP74jo5HPSrt+gpeVq3XpvusMNm+NPHRO1aOMouLpiQ0w6GmNEEikt8y/Op8Mr/mMP6UP/uHZFnpG2LJlPMbJRWm05Ko3kkDxinsqEKKmrGrMRkWY3mI3VJpupAHK2JUDvp5/mBECZZVYFWFQcxxkd8Ws1ag+nfmIjERohEsMwgmW5qwFVbtrlXvBwPeDrieOOOPlEW02e8ARgymqnfs7iMDHazzLyg5bRrByIO8YiJ5A68cceWs49OPyGMHHHHdCU4+n5emuKQONWrLd45DVjiTjX3kbfAdI64Bxxwd4ygp8vT7d1Bv1QA5V46f9Bu+UEKAdhO+6T61FfKCIUtx+fyx3/tGhwyMFeN/38j+GKaxacBcSrQhs845K1CswimMt8VfEgAGt0DVFxxr7t5OVPiruEYNNGa5SHnLZYpGYvtOYfsY/0v8AWNIOOPp6HI5mwfrdKT3zEmUkoa8TjhnrLigruFcY0449d/fr254xEV8IU8ccbhlAeOODAOOP7D6nHH2EaINI444EIRD6cflqhCIEK23dNhJGTC9M3S60u97HDuDbIlFI5aPWoabrmGo3IMJY8ul3uYkOwAqTQDWTEL5D7OM/D6x3EY3TPL6y2YN0r7ZgDuGH96RgNK+1u1OSJKLLXIYVbzwjDyx7jtHBJ87HuNYp7fpNLOS6TFU5sh6j49I0+Fs+kM9ddXjq8uLc7L0mdjgEQEk+AqfKJws+lZwolhcXsQWSjHXiXOHjSOUssn8KO0ezxj8bNRb/AGjFyQvQUHAqdWwbYrpPtPnSnqyiYlOqSa94OYjya3aTmKzAChViGypUGhGzONKLfKCKURpsy7UjAKDqqWoPKsc1DK3tbfkdXLClTpLzLDTdrsmlbVLthRpTmWqzZRoQXQsL14dZboUasozlotoM13pgTQUwFB1cBEFpdolkzTLdSb1aL0AGqSMMAMY2/s15HJpNJrzJjy5UshRcu3jMYE5sCKAU1Y11R1y4p6tzGHNjUNmaX2J6QJmT5QC0KCYWPXqGCqBhivSbMimGdTHrEZzkZyMk6OWZzTO7TLt53pWi1uqAoAA6TbzXujRx1hFqNM8mWSlNtCQkLCRs5nKfKDKQQDXbt1GM5Tm8fg1jsHWR+HaNWe2NOYpbStHYb6+eP1p4RQc44BcKbMPt6UhZQum78J6u7avhq3d0O1nwP0+kUhzpHIC6x2Nj3EYHzw9YkUhsxddDhj9PlBhC8cbe4wccfnh3Qo41fOA8cfYwAlON319fCuC8d/jjX1ORwgpxwPHLxhePyz/ZzOrKAELJrND+7544+cEKs5Rh0vAORTV1VplsggUnWqzpMUpMVXQmrKwqOuTUgjA9DPA/iisWzvZaXZheT0RzUypmLW4oEt8S3WNA9f2xFsWAW8SAACa6h0SSa1oOtqIik5QTqWefaGFLkuZzKkYqXDqJhGpz0aVAIGFakxzZpEbkDaBNW0T8jOnFgCD1aC7QnBhV7uBal0jONTXjXq8Rq+lAuNNyZs6ybFIViFqlak06T32pWvdrPdFwWpnlmDqpWu7U2oRI8Gpcjxx/YfU+kHHGoQg+WH22AbIWvFftGjIcb44WzqMBUFqKDsLELXwrEjjKML7TNOTJSLIl4GbdF4jABmZag6qEDzjMpUixjqdD+U/LhJDmRZxemrQABb2zCl4XQMMWI8Y8+0/a7damAZplXZZaqJihSWIUC6FFASRri50boMIBLkrec5mlWJ2mmr0Ebjk/yaEoiZMoZg6o1Kcq7z8t+rhFub8ju2ocHmtl9kttehmPIXeXYnDDUp2bY0uhvY9IQhrTOeb+BBcXuJqWPhSPSJOXifUkwTmIU0zOA7yaD1IjsoRRh5psh6H0XJkCkiUkpcVF0UJFcSTmxJGZJwAhvKbSAkWO0zb11hJdU2mY4IQAbbwHrsiwAAFMgBTwjzf2jadvTpUhBLmyVImTQalb2Q6lWYhTgACKtjlHfDj1ySPPknSs800Zo6UeiZktXGd8FaAg41UEnLbFm2hlI6M394JMZT3G6PnFt/8AkMtEK2exMv4jRRt1U+cQLHp1DaEaeoNcKhi1xiaKaXmrryyzj6s5xxwbPBFTyTrggG3NLLokxJpXA1Ly6EGmo+hxqDDtA6ZmWSYZkiZzTzWVWCCstgLxowbXiDXcdsd9Py5YefMooVgcRXEoBjjm16mWBvDfWdyW5CT7bIafLKoqtRA1RfNDeoaYUrSp17KR4J5+rilq5XB7YYVjyKuHyex8l+Usu1SJbF5azSKOl4VDAkGgONDSo74vCI8Bt3JC2ys7POG+WL4/kqIi+8aRkNVTa0auRVwK+Pyj5qzPvR75dmi94yPoeEjyDROnNPvTm5RcbZkpVHm12vnFzb9O6blKL9iRyR/kUbHfQtd8qb46dVVdM5PA7q16nopis0ovSB2inl/eIXJq1WuYtZ5TDBlMibKcGmos12YN4Aiy0qvQB2EeuHzIjonZxlGnRWTUqN+Y3EZQ0NW6dtR4509DDxHN8PMH6H6xog8whHFaQpisnTTONFrzStR2Gb0rVEpjQGlT3gY5LAuhtLy7Qr80xNxrjVqMdovDEVBx3GLEbuPKvyit0LK5tDLvVus9MR1S5YDXlUjwiwJ4w+0RPYMUbPT54flCE1NBmPPbQZnMjIDKGlq4atfdsGJ+UOyFMgNWrbkaDOmqKB6y0102fDqwGZrlBAskkYEgZfFqw1LTVBAHZP1rj/SVhTE/rWUyxXaZakHtAkbAK0ftBe9Ik2cZz58qX3Dokndiw1LGmQACgACgZDIdcjIUHw5gRl9OOJmlLFLrhKSdO3VowXaBjKBzHhHKXB1hyaDSFiWYgFboWjA7KKM8cgC3xRX6K0XNlMhDG4cWoTvBvDXjQZmLe1noneQm3rMUzx2jXHSteAcwCO0cwY0ZG5HDEEUI6OBGzOgw9Y6LM37s/wAoDU51pn8WRw3a4br2eJ+WyBDpe2ehjL8qdBJabRZ74F1aiYTUEoVcquwdJa12CNLe2/ceYyivZA86jCoU1AOXQVad/wDinyiPcqdbo4WEPKFJctXkil26Flud4UUVhv6NdmszrNbUckKekM1IIcd6nERVSdGzUm1WZ0ai8KkV1moyOHzi1tNmR6X1BpkcmG8MMV8IoJEnqjjjOB8SveT5Cn1EVbTJkhFNedWqKQ1Ay3qAG+MCKkDEa8ThEHTWli8i3CSsxZ0izzM1ydkcgKcVcgIDgTmNsAUnKbldKmFpaAzZamlQyqjEZ4kGo1VA7jFJZtMdLoS0UAVuibMI8bioD41jzGyW00ANSuoRptEW13wlqScgq1r6R3jnnGNRdI4S7NCTtq2P5QaQkzWJaxy1evSarBq6iGQreHfGbLhWDSmYMpqAWrQ7jTDuMbfTPJi0tLB5u73utfImsU3JXkrMtVpEhBdIJMxjlLQGhYjWdQGsnZUjtDPHInuvMPBLFWz8i65NWX38GQkv9ZNoJjEdGVKAF9/4iwUZk01R7no6xJIlJKlC6iKFUbht2k5k7TETk9oGTY5XNyFoM2Y4u7dpj9BgNUWceR1wjtu92EJWCEjJAMJBCGKAMcLYtUYbq+WP0jtCGAKAGGTh61HmMPWkLSlRsJHkafSIulrKJsp0atCK1BIIKkMpBGsEA+EUHF7Rz5KI3QFBMYHEkivNqRkaZnVWgxynS0CgBRQAUAGAAGobBFboKQEWYAagTLoO5Ulp/SYsoIMgu1ybsDUOzPonec6xNJJ20/e8s4rNPghVYGmN0nceNW2J0mZVVOAqAdQz78Yi5DO3H5ZmFGG7zG86l101w3jL/wCsJTd6eJ+CKQW7XZ/LqwOuCFvsMq/zeOuCBSz2V7sf3F19zZNGMVD+nAzH/IFK1FAVTWd7PrjXI2zOmraQT8NDnMGaxnNKUl6Tsz5c5Kmy65ZXyvZ2pHNnSJopjVaWM8329VV3N8R2xJvU15bTsO9th2RFlremscwoVcq4lmJxuk9V01xKUHDw27LpyA2RoyApu1j4e8a4N47sAPoYKni9mM9UBPr3H0wMABP242xWaKNXmNWuf/G6k+SJ5xNnOFVmOQBJ2bYpuT1rNWlsCrXJbgnJhcUPT9l6174gLmU1bx/EfQAfQw4mOVnPR7yx82JHG6HM2B7qxQDShMlXW6rpQ7aEU8/tEfRIN1i92+TRqZFgoqfEkxKl4AbgIpZemAvQAq/WOwffIbIzKSjuzUISlsjxzT2gANKT7LJAlorXgT1UlsqOKDXi9APtGz5M2SXZkKIb17rN8RNd2rdEzTUmzTZpnsV50hUZjUVVchSor3xzkWmUl2i0WtAa4EbdseLNlcnS4PpYMKgra3J+m7UvN0DUIMXHsrdDZprKAHM9r51noJd8KfWMHym0lJYUbrfDxWM9oblZM0bMlzJZvqxImoT0XU5DcwpUNq7iRGuzv2jPalcD6QhKxWcn9PSLbJE6zveQ4EHBlbWrDUfnmKiLKse0+YEIYISACEgrCVigWGmCsNJiEKS1ikxxvr5gH6xzzjrpUUmV2qPMEg/SI4MUpD0c/WB2g+lD6qYm1itkgic2yhr/ABXh/wAyJ4MEGQ9Nkcy1d3neAHdESpeyOF66qSv7S9NMscwsSNMBSEVyApcE1yovS+gig5HaSmGZNkTJbXVqyzcLjgNTDADJlxxyMTvHcaqTNDgMtCCAwyyIqDgDDyBrA8hqzzWIGizSWE1yy0vuCmi4H8N3VriYGpu3ZYD+GLaJTo6CZTCnoP8AoghgnkYZ+I8f8yFigsmbblnjWmZNOkCMkXXrjz3Sun5ky2iiLzNjtKyzMU5sQDd61DhKNaZGgiNatNkrzXPvKRiKFQrPTBVF4MKA3TifKKW0WO0SptoS0MwNOeYl6iY15CtBTpYNM6QJyIIWtI4t2d8enmz0+ZpyRKwdgS8xlNKG7ToAt0DQUWX/ABCLlpgwqM8sMOkKj4NoMfP9vmza3nRwC7MHKsBqxDXaEVGe0xtOTnLc8ywmTOkHqCas128DdAqLxNHxJ17qRdSOaR6gG1im3CnccjCE6vEa/Q4xmLR7SNHyqB+ea8K4S60BpqJNM8q1GyDknp+zzpbJKnvOuEsTMR1cKxYreBFMACKqadHIZRbLRYcrOcayTVlTBLmMFQORe6zAUoc61purWK6wWObZbPLl81zjSalZizAb1WJet4KReBO2K3lTp0mVKFnmCY81pbywbt3F05qpArQllx3YxpZrOJFJhDTBKo7DCr3aEgagW1Q5INsuk5aooYvLwGMxXUZdphQ+cS2tSFCwZStDiGBGW2EnWhZaksQFGvjOMXpzTcu/UBFoM6Cp76YmMZMqgvM7YcEsj8ibpjlGzErLUiWMN7Ya9g3Rm7VplyM1QRU6Q5Rs1RL164bo7krbLTRghCn4nN1e/HEjuBjx1LI7Z9H2MSohztKKpqtZj7TkPCHyFtdpastJsw5dBGYDdUDCN3yd9nMpZiG0uJv4FBCYAnFus2WQu+MemykCqFUBVAoFAAAGwAYCO0cHieafa0vhPlzSpWRNaXPDrNQ0ZCpqDnrptrGft9r5wigoBlt7zH05y55D2fSSfrP1c5RSXOUdIfhYfGtdRy1EVNfBOUfIC12J/wBelZVaCchqjbBXNSdjAR2UFHc4PLLJsSPZlygn2O085LqZJos5K0V11fvjMHvGRMfSGh9LSrTLEyS15ciMmU9lhqMfNOi3XCWOiPh741vJjTM2wvzprcrdmLqZP+oYkH6Exjrq9zo+ytxtcnu1YSsMD1AIyOIgJj0HiHVhKxEt9uWUt5iBiAKnPGOj2hRmRAHYmGkxx95U5GuXrl8ocTAFbpodQ/tL50P9MQg0TtN/4YOxl9ej/VFYGgUotKaR5u2S0o5DJecqrUKmq3cAaklV3igi0M2Y3UAlr2nxan7AOHiY5240mSz3r5lfpe9YlLMFM4A4ro9a1es1trmoHcvVHlFZaNJyxbVQVvKolthQC/itNvw5bc84t3tAGuPPtO8q7MZxZaLNl0BmKtaquN2pwYhqUFDr3wYRuZDXZ0xcg6rM8cUbXT4U25w3S2lpdmS/MN1cN2FabVrjSM3Z+U6znfmlbnpNmd+sKPW4SuAIB6K7ulrjz3lByim290WgQEgBbwoWyBJCrSlTntjnHJFycVyuf1NaGkm+Geop7Q7KB16+Ez/44I860dyZYy1Lm6xrUZ6zTEYHCh8YI3Zi0QbbyhnPM50pLAFJV1UYKahu0zUIq22td0UyWlpk7nHN43gTgKUBxAAFFAFcAKADKJukxKd15oFKipAIIqAbxCigFWvUFTTIYRX2bR7TJbstDcoSKi8Qxui6M2NdkYXB6JJJ7F5KV2vzkmTElVAqqEpepjeNRd1401xCnaYnILoovRCgrrWgw2UOccpFunyZc+zq7qrG7Ml6jQgUOwg1H70OeYJstVdVUqiqrAgZYYjOuEVI5tnKZbOceovInxEkvdqcDXA0rti0sGkBZqkVVqFCQwKvfxRwtOkgCnHa4x1RVtZpiywqLMAcfrBqYhqrUaqfnGl5NcmZltSXKKLLRCb003+iOtQ51JyCrTNdZxoo4WLSk6daZC2dKsgRKKKgiXW41KEqddK0J2R7KbNaJ1nYvQFpbuqpQkqGQYN44EVvXcMwT5j+ins0ydKmE2afLCizSn6KT5ZJLjnGNHNGIuEit4ipwEaHR/tRE61sZwNnIs4kqhN1EdTWZUGlSxChRiVoRrxlFSRXaU0pKkosuW14ipu4m6TrqYoHs8x156abksnrHjDxix0rLssxzakLc0xvOpF1bxreOdQDn3kxytmk5bSkkorXTQALQ0IYjtVz2VypHnjhrdnqn2jao7EvQVtlyxSWsl2YUq1GcXhTDHonwjSWnlfNdCt0IT8UtiDTWMQY82ZZPOEszBgxJBQYMtAeqTSlBFppjR1nmB7TZiVTFpq0aspy2NVVarLPwnLEitQY9FJcHkb1bs2OhuUdoQIgmFitas4DHqgUyFManGudNUaZOWj0FZSk0xNSATtpTDzjxHR8pasHtNw0AFDNJGFexgNcWayZIxa0sciOjOpS8a16Gyg8Il1uEkz1Kdyrnkkghd1AQPMRyt3LGYUZWWQQVN4MpII2EXulXKlMY8zC2aqkzjS8SRzc/EY4f4eI11hJ1pswl3L8wgit5UYVcFaFgUGGGoazCy6dixl8nZTWhpqoURlqJOJVHPWANchq2eEO0wjAXU+Ihaaq6o78l9ICols1FHVO7LGH6emSwGVzhhkDtzoAT5R4W3LLTPqR9nFt4Gu0vyonOFWSeaUAVavTfCmodHwigHK+0ynuGcWxD01EA1K1zAxy2RmJCWUitCT/AOXN+qReaDWzzWYlVYCq1ZaUuZijAEZmPVNN20z5ekvuVvKyVPscvBucc1Cr8LK20kaqnX4ZxSvyotE0oJUx2IQBhTWCa5E0AwxJ2xkdLT1AUqaXgQRTE4kVGGOZ168xCaHtVASC1KbDWuzrVoYsMj5FUzatb7XWW8xmKCZLOF01owNDTHIGNHyi5eS5E8J+tF1iHAEujAFcQTUnAnZqjEWDlK1nqEJAmLibuWP7dKxS6WtRmMT0VV0VsQKnuOrL0jrrcmZk1R6Npj2iyGsxZZc3pXlWtALygEEEVrjq3RSyOX5apWRgDrmU/ojI2mehkyZVL1xZhrep+scnEimIGBprix0ZLeYzhecVWNSwkrQC6RWlVRRgusQszFpkzTHK+bPSYJctU5pVYsGvEF3WUMCox6RoBXKsUGktNWmWplzJsznT1ulTmx2QFPWOuvhtjV6F5Oky5iWJltDiarz5zFQLwDc0qhjRgtXYnEFiKVCgmHb/AGZW2YxcC8N8xC13ZWuJzhZTCT7RMYXmZ2FaVLE403mHStH/AKmZMYMSQbgAOAUgs53avGL/AJQaFm2WvOtZwLnOLLPSqrXkDUu3ScTjXPEYxAtsmZNAmVwMsEGUjCWFp0koMFocCMsN2C9iqNuiz9n84c7JmPMS8GazXCRfZCoKUGwGgyOWcLN0IZts90QGZLklWICgtgOoLueFAczhjsjL6DlMXJUkc2Q5IIBABzoe7Yaa42cjlRNlK7SSimcxaY1azGIAAJIuilMhSmBwjzrG1mc1w1T+ae37s3LKunpfiaNvZ5pJ+mJ0qUGoRLLOCn4SFFK90JFHZuV73RetMxDjVRKl0BqcsMoI7e34L1/g49WHn6fyV9usEuVKmTplocTityhSiNTpBVYpVcFGFDWpyxMU+gdJ2aU3OOZhI/y1RbpYGqEk4ilBXOpINRSh66Vm2q0gC0T+cAxAatATXGlaVxziHL0Qdsv+An5mOUskGqZ9OHZM0ZKUVx8jnoeyo4ns7uD0St1OuaktVjgmQORjSSdDWPm1DWibXC8OabEmgYXucunHHVjFINDbSv8AtiOi6Ipm2WX6tMNdMV2xHlXj+5PwGV/1fcvrPJWYCFmIrkgIrDpMzEKoUBDQZZmm+PTtBvIsqXkBKygAuwsVDl2rheCsAafGZv4aeKLM92ZJ6OL6OrL0EwYYqSAuOOow22cprVbjLszTKI0xq0wMxpjlmLdo1Y0AzwFI6Y3as8+bFLHLS2S+W/LWdpOYqgBJSkEA0NGxBe9Sqihy3CK6wWSUga9O6ZFKg9G6KYVKnZnuyjcNyItLUWXZmlIMheRCaZFjeqT3xKk+zi1HMov7U16/ygxiU2+LO0MENHtSSb+noZ/ROkpUsqZJUm5cxOSsym9gRjUDwPdGplco+jcuqRjrauOZzwOuojvZvZlO+Kci919qd1btInyPZw6EMtqZWGTKjAjbQiZURzfU7jDw43zk+jIcnSjlQy2YMmKhhLYjDAitMTHSdpeSrc7LMpnAuALLZHp0icSuGJBIBxoIvZfJu2qBd0lOFPwMfnMxhzaCtxz0hX9qzofHEnHfnGrn5/T7mOhH8xekvsYMMJloEznaEFnUPzd1cqKXuA0ph0sMMSIWaCrTQ5IZm6YIUFSDiAABdxzwjZTOTVsvXv0ga0p1CB/CGp6RxbkSZqkT5st3pRJoVhMwpRXOPOpQUx6Q1GmEYnGUjtjcsXwZV+if2MGNGSrgQA0Brgq50u53dmENGi0ApV7vZoLviKRtB7PH/wBeX4IxEKPZ4/8ArJ/A0ZvL/aM9CH5q9H9jz+VLWVOWgqqlTQ9nAEfOLjSllTnBvBNR3ikS+VfJJ7LLWbfVwWuG6rClQSCaj8NPERx0HoprZMVLwUlGoWBINwgUoN1T4GJJStPvPQq0OOr9dyH7quHSmenfsxhyWVBW6SKkk0u5nPClMaRrB7N3/wBaX/A/2h49nDj/APolj9x4vvjz9CH5q9H9jJmQlKMLzE1LtQudVL2zwjnMsiNnePiv23xt5fs7AHSmh21ihC07rpJ8xAfZ+R1Xsy/+izHzmFvSkX3pjoQ46i9GY6VooMKKDlWpZBvxYinmY6WmyS7q3mVyoCgVY3VH4sFpuUmNPN9nLMQWtCHZWU2A2DHAbhDf+zU/66f7TfeHvfM30Mb5y/RmWncwa9EHeaiOlt01LmSpUt5dnXmwACo6QoAKE3jXIeMaX/s1P/iE/wBo/wDVHNvZu3+uv+0R63/pD3nh9S9DFe+b6MpdD8q/dlZZXNkMam8K4iuRqNsSJntOmpQVkipAwQn+o0/OHWnkDaF6vNv3Eg+qiKe0cmrVLGNnmU3AN/wkxLmuUzqux45/9l6fyQNP6Ya0s5mMgBvAIroBVgQ7DpECoLYVpiTripTSSql2oIyNXBfYB1saDZ4xPn2YrgyFTsYUPqIiTbKjZoDFWV952/xi5jMpLOxl2gurBVJON9KgHPAt6HGL2wy5Cypic/Zzzl1lLPQoQTeagXOmFBjnECZoxSep/Mawx9Fj8X8Z+sb6t8M5f45/P+/IsJNhk0/7zIOfx7+6CIkvRYpm/mPtBF6j8TH4B+B6pZfZ4qsGNomAjWiKp82LReWLkjJShZpk2n+pzZB8Agi/Cw6sb0pHCWfJLlsp5PJOxqf+7If2i7ehYiJkvRdll4iz2dKa7ij1ibfMRbRZ1cgtU0y1rjtG3DOCSMOcnyyDp2z2e12eZZmls8twMZfRukGqsGOAII+hqIyvJXkLKsE7nlTnpg6jTWH6vaVVFpe/FXupG4aWe/u+2ccLoi2Zof77M1so7l+5hPem7bfyj6RyKjikMJ3RLKd/eD2m8zDTM3n+aOAZTmwjoPGFihXm0y4844mcdphbRORBVjd7yPpEJtIyu0fIxdxsTfetpPrDDad5iEbbJ2t5R1lsjdVXO+4SIUyWjo1o3+sNW0DVWscZs6WoqVYDKtykRm0rL1K3oPvFpi0VnLvTMuTIQTw7K8xRRCL3R6RPSw1AeMV3JS22EsF95myJqMW5ubLpMIOIWowxGdK51oIz3tY0nfazBQVUc41c6k3BsGQGW+KDlHy3nWt0mTVlc6hwdUpeXWrKSQynWMouhPkqnJcM9xsNr5yWr0YXgDS9Wh1iowNDriYlppShYeNI895F6SqAsidf55WniUTemSrlxHSpxOJNNZC1xNY0CW+a1aFjjQ0XIjUcMDuhpZnUahLYdTN/EY7C2trcjx+8ZhZc9+3Q7TT0h6aLataqe8Ej1ziV5i/I0TaUp8a+aw9NJA5EHw+0VVnkuoAqoGwJT6xKRDt9BEKT/wBIfh8q/aBdIA6mHhEFgRDC52V84AsPfUJu3qH5x1LDtfOK+WGJyI74mItBSuf96fKACcqsKNdYbCKjyIiptHJ6xv1pMsdwK/8ADSLZq6o5kbYNJmlJrhmatXIWyt1GdO41H8yk+sVFq9nvYnqdzKw9RX5RuSsJcjGiPgdl2nKv9mYeRyC6IvTDXXdApXdUg08BBG6CngQRdES/isvj+xK5zcfL7wBzsA8YvfcJfZ9T94BYZfZ9T946aWeYpAeBBXbXz/tF37hL7PqfvCixJ2fU/eGliykKDZ9fvDZgFMSAN8XpsMvsj1jnN0VJal5AaZVrDSLMraLTJBzvH8I+xpEObMB6kiYd5vD7xuE0dKGSKO7CF9xl9n1P3i6SHn6SJ5OCEDvpTzMSpejp2sD+KvyEbf3NOz6n7wGxJ2R6woGNGj31hTur+UMfRxHwLv6tY2vuSdn1P3hr6PlkUK4d5+8TSy2YNVIe6BjSuCmg7yBh4xLMiYPhJ8vlWNfJ0XKQUVAB3mp7zWpjoLGnZ9TE0sWYW22F5ilShGwmmfdXCM9P0JadUonfhT5x62LGnZ9TB7lL7PzjSTRGkzxPSXJedOW5MkF18Kg7RRqgxiNJezG2q36mS7KdTNLDDzYAx9RmxJs9T94PcZfZ9TF3CR8zaF5G6Xs9QtkBVsw0ySO4hr9VMb/kjoO2ylmtaEVXmOXuh1KqMcAATtOJNctkete4y+z6mD3JOz84jTKYtdHzcB0R4n7R0/Rz41YZ8bI2Huadn1MJ7hL7PqfvE0izKrYdrHy/OOi6OGHSbPbGm9wl9n1P3g9wl9n1P3hpFmf9xQHLPf8AnC82BkAI0BsSbPU/eENgl9n1P3hpBnwIa2O3f940P6Ol9n1P3g/R8vs+p+8NIszoUbT3wpB3RovcJfZHrB7hL7PqfvDSLM2Bjl94TjVGkOj5fZ9T94Do+X2fU/eGkWZtacE/eFjR/o6X2fU/eCGkWSoIII2QIIIIAIIIIAIIIIAIIIIAIIIIAIIIIAIIIIAIIIIAIIIIAIIIIAIIIIAIIIIAIIIIAIIIIAIIIIAIIIIA/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cxnSp>
        <p:nvCxnSpPr>
          <p:cNvPr id="8" name="Straight Arrow Connector 7"/>
          <p:cNvCxnSpPr/>
          <p:nvPr/>
        </p:nvCxnSpPr>
        <p:spPr>
          <a:xfrm>
            <a:off x="685800" y="4404581"/>
            <a:ext cx="2819400" cy="0"/>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1524000" y="1371600"/>
            <a:ext cx="6096000" cy="685799"/>
          </a:xfrm>
        </p:spPr>
        <p:txBody>
          <a:bodyPr>
            <a:normAutofit/>
          </a:bodyPr>
          <a:lstStyle/>
          <a:p>
            <a:pPr marL="0" indent="0" algn="ctr">
              <a:buNone/>
            </a:pPr>
            <a:r>
              <a:rPr lang="en-US" dirty="0" smtClean="0"/>
              <a:t>Acceleration is vector too</a:t>
            </a:r>
            <a:endParaRPr lang="en-US" dirty="0"/>
          </a:p>
        </p:txBody>
      </p:sp>
      <p:cxnSp>
        <p:nvCxnSpPr>
          <p:cNvPr id="10" name="Straight Arrow Connector 9"/>
          <p:cNvCxnSpPr/>
          <p:nvPr/>
        </p:nvCxnSpPr>
        <p:spPr>
          <a:xfrm flipH="1" flipV="1">
            <a:off x="2039774" y="2194781"/>
            <a:ext cx="1444952" cy="2209800"/>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 name="TextBox 2"/>
              <p:cNvSpPr txBox="1"/>
              <p:nvPr/>
            </p:nvSpPr>
            <p:spPr>
              <a:xfrm>
                <a:off x="1670634" y="4495923"/>
                <a:ext cx="738279" cy="69070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3600" i="1" smtClean="0">
                              <a:latin typeface="Cambria Math"/>
                            </a:rPr>
                          </m:ctrlPr>
                        </m:sSubPr>
                        <m:e>
                          <m:acc>
                            <m:accPr>
                              <m:chr m:val="⃗"/>
                              <m:ctrlPr>
                                <a:rPr lang="en-US" sz="3600" i="1" smtClean="0">
                                  <a:latin typeface="Cambria Math"/>
                                </a:rPr>
                              </m:ctrlPr>
                            </m:accPr>
                            <m:e>
                              <m:r>
                                <a:rPr lang="en-US" sz="3600" b="0" i="1" smtClean="0">
                                  <a:latin typeface="Cambria Math"/>
                                </a:rPr>
                                <m:t>𝑣</m:t>
                              </m:r>
                            </m:e>
                          </m:acc>
                        </m:e>
                        <m:sub>
                          <m:r>
                            <a:rPr lang="en-US" sz="3600" b="0" i="1" smtClean="0">
                              <a:latin typeface="Cambria Math"/>
                            </a:rPr>
                            <m:t>𝑓</m:t>
                          </m:r>
                        </m:sub>
                      </m:sSub>
                    </m:oMath>
                  </m:oMathPara>
                </a14:m>
                <a:endParaRPr lang="en-US" sz="3600" dirty="0"/>
              </a:p>
            </p:txBody>
          </p:sp>
        </mc:Choice>
        <mc:Fallback xmlns="">
          <p:sp>
            <p:nvSpPr>
              <p:cNvPr id="3" name="TextBox 2"/>
              <p:cNvSpPr txBox="1">
                <a:spLocks noRot="1" noChangeAspect="1" noMove="1" noResize="1" noEditPoints="1" noAdjustHandles="1" noChangeArrowheads="1" noChangeShapeType="1" noTextEdit="1"/>
              </p:cNvSpPr>
              <p:nvPr/>
            </p:nvSpPr>
            <p:spPr>
              <a:xfrm>
                <a:off x="1670634" y="4495923"/>
                <a:ext cx="738279" cy="690702"/>
              </a:xfrm>
              <a:prstGeom prst="rect">
                <a:avLst/>
              </a:prstGeom>
              <a:blipFill rotWithShape="0">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2670965" y="2545987"/>
                <a:ext cx="1029962" cy="6463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3600" i="1" smtClean="0">
                              <a:latin typeface="Cambria Math"/>
                            </a:rPr>
                          </m:ctrlPr>
                        </m:sSubPr>
                        <m:e>
                          <m:r>
                            <a:rPr lang="en-US" sz="3600" b="0" i="1" smtClean="0">
                              <a:latin typeface="Cambria Math"/>
                            </a:rPr>
                            <m:t>−</m:t>
                          </m:r>
                          <m:acc>
                            <m:accPr>
                              <m:chr m:val="⃗"/>
                              <m:ctrlPr>
                                <a:rPr lang="en-US" sz="3600" i="1" smtClean="0">
                                  <a:latin typeface="Cambria Math"/>
                                </a:rPr>
                              </m:ctrlPr>
                            </m:accPr>
                            <m:e>
                              <m:r>
                                <a:rPr lang="en-US" sz="3600" b="0" i="1" smtClean="0">
                                  <a:latin typeface="Cambria Math"/>
                                </a:rPr>
                                <m:t>𝑣</m:t>
                              </m:r>
                            </m:e>
                          </m:acc>
                        </m:e>
                        <m:sub>
                          <m:r>
                            <a:rPr lang="en-US" sz="3600" b="0" i="1" smtClean="0">
                              <a:latin typeface="Cambria Math"/>
                            </a:rPr>
                            <m:t>𝑖</m:t>
                          </m:r>
                        </m:sub>
                      </m:sSub>
                    </m:oMath>
                  </m:oMathPara>
                </a14:m>
                <a:endParaRPr lang="en-US" sz="3600" dirty="0"/>
              </a:p>
            </p:txBody>
          </p:sp>
        </mc:Choice>
        <mc:Fallback xmlns="">
          <p:sp>
            <p:nvSpPr>
              <p:cNvPr id="18" name="TextBox 17"/>
              <p:cNvSpPr txBox="1">
                <a:spLocks noRot="1" noChangeAspect="1" noMove="1" noResize="1" noEditPoints="1" noAdjustHandles="1" noChangeArrowheads="1" noChangeShapeType="1" noTextEdit="1"/>
              </p:cNvSpPr>
              <p:nvPr/>
            </p:nvSpPr>
            <p:spPr>
              <a:xfrm>
                <a:off x="2670965" y="2545987"/>
                <a:ext cx="1029962" cy="646331"/>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4800600" y="2438400"/>
                <a:ext cx="2553456" cy="120122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US" sz="3600" i="1" smtClean="0">
                              <a:latin typeface="Cambria Math"/>
                            </a:rPr>
                          </m:ctrlPr>
                        </m:accPr>
                        <m:e>
                          <m:r>
                            <a:rPr lang="en-US" sz="3600" b="0" i="1" smtClean="0">
                              <a:latin typeface="Cambria Math"/>
                            </a:rPr>
                            <m:t>𝑎</m:t>
                          </m:r>
                        </m:e>
                      </m:acc>
                      <m:r>
                        <a:rPr lang="en-US" sz="3600" b="0" i="1" smtClean="0">
                          <a:latin typeface="Cambria Math"/>
                        </a:rPr>
                        <m:t>=</m:t>
                      </m:r>
                      <m:f>
                        <m:fPr>
                          <m:ctrlPr>
                            <a:rPr lang="en-US" sz="3600" b="0" i="1" smtClean="0">
                              <a:latin typeface="Cambria Math"/>
                            </a:rPr>
                          </m:ctrlPr>
                        </m:fPr>
                        <m:num>
                          <m:sSub>
                            <m:sSubPr>
                              <m:ctrlPr>
                                <a:rPr lang="en-US" sz="3600" b="0" i="1" smtClean="0">
                                  <a:latin typeface="Cambria Math"/>
                                </a:rPr>
                              </m:ctrlPr>
                            </m:sSubPr>
                            <m:e>
                              <m:acc>
                                <m:accPr>
                                  <m:chr m:val="⃗"/>
                                  <m:ctrlPr>
                                    <a:rPr lang="en-US" sz="3600" b="0" i="1" smtClean="0">
                                      <a:latin typeface="Cambria Math"/>
                                    </a:rPr>
                                  </m:ctrlPr>
                                </m:accPr>
                                <m:e>
                                  <m:r>
                                    <a:rPr lang="en-US" sz="3600" b="0" i="1" smtClean="0">
                                      <a:latin typeface="Cambria Math"/>
                                    </a:rPr>
                                    <m:t>𝑣</m:t>
                                  </m:r>
                                </m:e>
                              </m:acc>
                            </m:e>
                            <m:sub>
                              <m:r>
                                <a:rPr lang="en-US" sz="3600" b="0" i="1" smtClean="0">
                                  <a:latin typeface="Cambria Math"/>
                                </a:rPr>
                                <m:t>𝑓</m:t>
                              </m:r>
                            </m:sub>
                          </m:sSub>
                          <m:r>
                            <a:rPr lang="en-US" sz="3600" b="0" i="1" smtClean="0">
                              <a:latin typeface="Cambria Math"/>
                            </a:rPr>
                            <m:t>−</m:t>
                          </m:r>
                          <m:sSub>
                            <m:sSubPr>
                              <m:ctrlPr>
                                <a:rPr lang="en-US" sz="3600" i="1">
                                  <a:latin typeface="Cambria Math"/>
                                </a:rPr>
                              </m:ctrlPr>
                            </m:sSubPr>
                            <m:e>
                              <m:acc>
                                <m:accPr>
                                  <m:chr m:val="⃗"/>
                                  <m:ctrlPr>
                                    <a:rPr lang="en-US" sz="3600" i="1">
                                      <a:latin typeface="Cambria Math"/>
                                    </a:rPr>
                                  </m:ctrlPr>
                                </m:accPr>
                                <m:e>
                                  <m:r>
                                    <a:rPr lang="en-US" sz="3600" i="1">
                                      <a:latin typeface="Cambria Math"/>
                                    </a:rPr>
                                    <m:t>𝑣</m:t>
                                  </m:r>
                                </m:e>
                              </m:acc>
                            </m:e>
                            <m:sub>
                              <m:r>
                                <a:rPr lang="en-US" sz="3600" b="0" i="1" smtClean="0">
                                  <a:latin typeface="Cambria Math"/>
                                </a:rPr>
                                <m:t>𝑖</m:t>
                              </m:r>
                            </m:sub>
                          </m:sSub>
                        </m:num>
                        <m:den>
                          <m:r>
                            <a:rPr lang="en-US" sz="3600" b="0" i="1" smtClean="0">
                              <a:latin typeface="Cambria Math"/>
                            </a:rPr>
                            <m:t>2</m:t>
                          </m:r>
                          <m:r>
                            <m:rPr>
                              <m:nor/>
                            </m:rPr>
                            <a:rPr lang="en-US" sz="3600" b="0" i="0" smtClean="0">
                              <a:latin typeface="Cambria Math"/>
                            </a:rPr>
                            <m:t>s</m:t>
                          </m:r>
                        </m:den>
                      </m:f>
                    </m:oMath>
                  </m:oMathPara>
                </a14:m>
                <a:endParaRPr lang="en-US" sz="3600" dirty="0"/>
              </a:p>
            </p:txBody>
          </p:sp>
        </mc:Choice>
        <mc:Fallback xmlns="">
          <p:sp>
            <p:nvSpPr>
              <p:cNvPr id="4" name="TextBox 3"/>
              <p:cNvSpPr txBox="1">
                <a:spLocks noRot="1" noChangeAspect="1" noMove="1" noResize="1" noEditPoints="1" noAdjustHandles="1" noChangeArrowheads="1" noChangeShapeType="1" noTextEdit="1"/>
              </p:cNvSpPr>
              <p:nvPr/>
            </p:nvSpPr>
            <p:spPr>
              <a:xfrm>
                <a:off x="4800600" y="2438400"/>
                <a:ext cx="2553456" cy="1201226"/>
              </a:xfrm>
              <a:prstGeom prst="rect">
                <a:avLst/>
              </a:prstGeom>
              <a:blipFill rotWithShape="0">
                <a:blip r:embed="rId4"/>
                <a:stretch>
                  <a:fillRect/>
                </a:stretch>
              </a:blipFill>
            </p:spPr>
            <p:txBody>
              <a:bodyPr/>
              <a:lstStyle/>
              <a:p>
                <a:r>
                  <a:rPr lang="en-US">
                    <a:noFill/>
                  </a:rPr>
                  <a:t> </a:t>
                </a:r>
              </a:p>
            </p:txBody>
          </p:sp>
        </mc:Fallback>
      </mc:AlternateContent>
      <p:cxnSp>
        <p:nvCxnSpPr>
          <p:cNvPr id="23" name="Straight Arrow Connector 22"/>
          <p:cNvCxnSpPr/>
          <p:nvPr/>
        </p:nvCxnSpPr>
        <p:spPr>
          <a:xfrm flipV="1">
            <a:off x="685800" y="2194781"/>
            <a:ext cx="1353973" cy="2209800"/>
          </a:xfrm>
          <a:prstGeom prst="straightConnector1">
            <a:avLst/>
          </a:prstGeom>
          <a:ln w="50800">
            <a:solidFill>
              <a:srgbClr val="00B050"/>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4" name="TextBox 23"/>
              <p:cNvSpPr txBox="1"/>
              <p:nvPr/>
            </p:nvSpPr>
            <p:spPr>
              <a:xfrm>
                <a:off x="806160" y="2869152"/>
                <a:ext cx="556626" cy="646331"/>
              </a:xfrm>
              <a:prstGeom prst="rect">
                <a:avLst/>
              </a:prstGeom>
              <a:noFill/>
            </p:spPr>
            <p:txBody>
              <a:bodyPr wrap="none" rtlCol="0">
                <a:spAutoFit/>
              </a:bodyPr>
              <a:lstStyle/>
              <a:p>
                <a:pPr/>
                <a14:m>
                  <m:oMathPara xmlns:m="http://schemas.openxmlformats.org/officeDocument/2006/math">
                    <m:oMathParaPr>
                      <m:jc m:val="right"/>
                    </m:oMathParaPr>
                    <m:oMath xmlns:m="http://schemas.openxmlformats.org/officeDocument/2006/math">
                      <m:acc>
                        <m:accPr>
                          <m:chr m:val="⃗"/>
                          <m:ctrlPr>
                            <a:rPr lang="en-US" sz="3600" i="1" smtClean="0">
                              <a:latin typeface="Cambria Math"/>
                            </a:rPr>
                          </m:ctrlPr>
                        </m:accPr>
                        <m:e>
                          <m:r>
                            <a:rPr lang="en-US" sz="3600" b="0" i="1" smtClean="0">
                              <a:latin typeface="Cambria Math"/>
                            </a:rPr>
                            <m:t>𝑎</m:t>
                          </m:r>
                        </m:e>
                      </m:acc>
                    </m:oMath>
                  </m:oMathPara>
                </a14:m>
                <a:endParaRPr lang="en-US" sz="3600" dirty="0"/>
              </a:p>
            </p:txBody>
          </p:sp>
        </mc:Choice>
        <mc:Fallback xmlns="">
          <p:sp>
            <p:nvSpPr>
              <p:cNvPr id="24" name="TextBox 23"/>
              <p:cNvSpPr txBox="1">
                <a:spLocks noRot="1" noChangeAspect="1" noMove="1" noResize="1" noEditPoints="1" noAdjustHandles="1" noChangeArrowheads="1" noChangeShapeType="1" noTextEdit="1"/>
              </p:cNvSpPr>
              <p:nvPr/>
            </p:nvSpPr>
            <p:spPr>
              <a:xfrm>
                <a:off x="806160" y="2869152"/>
                <a:ext cx="556626" cy="646331"/>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4191000" y="4267200"/>
                <a:ext cx="4208011" cy="68967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US" sz="2000" i="1" smtClean="0">
                              <a:latin typeface="Cambria Math"/>
                            </a:rPr>
                          </m:ctrlPr>
                        </m:accPr>
                        <m:e>
                          <m:r>
                            <a:rPr lang="en-US" sz="2000" b="0" i="1" smtClean="0">
                              <a:latin typeface="Cambria Math"/>
                            </a:rPr>
                            <m:t>𝑎</m:t>
                          </m:r>
                        </m:e>
                      </m:acc>
                      <m:r>
                        <a:rPr lang="en-US" sz="2000" b="0" i="1" smtClean="0">
                          <a:latin typeface="Cambria Math"/>
                        </a:rPr>
                        <m:t>=</m:t>
                      </m:r>
                      <m:f>
                        <m:fPr>
                          <m:ctrlPr>
                            <a:rPr lang="en-US" sz="2000" b="0" i="1" smtClean="0">
                              <a:latin typeface="Cambria Math"/>
                            </a:rPr>
                          </m:ctrlPr>
                        </m:fPr>
                        <m:num>
                          <m:d>
                            <m:dPr>
                              <m:ctrlPr>
                                <a:rPr lang="en-US" sz="2000" b="0" i="1" smtClean="0">
                                  <a:latin typeface="Cambria Math"/>
                                </a:rPr>
                              </m:ctrlPr>
                            </m:dPr>
                            <m:e>
                              <m:r>
                                <a:rPr lang="en-US" sz="2000" b="0" i="1" smtClean="0">
                                  <a:latin typeface="Cambria Math" panose="02040503050406030204" pitchFamily="18" charset="0"/>
                                </a:rPr>
                                <m:t>5</m:t>
                              </m:r>
                              <m:r>
                                <m:rPr>
                                  <m:nor/>
                                </m:rPr>
                                <a:rPr lang="en-US" sz="2000" b="0" i="0" smtClean="0">
                                  <a:latin typeface="Cambria Math" panose="02040503050406030204" pitchFamily="18" charset="0"/>
                                </a:rPr>
                                <m:t>m</m:t>
                              </m:r>
                              <m:r>
                                <m:rPr>
                                  <m:nor/>
                                </m:rPr>
                                <a:rPr lang="en-US" sz="2000" b="0" i="0" smtClean="0">
                                  <a:latin typeface="Cambria Math" panose="02040503050406030204" pitchFamily="18" charset="0"/>
                                </a:rPr>
                                <m:t>/</m:t>
                              </m:r>
                              <m:r>
                                <m:rPr>
                                  <m:nor/>
                                </m:rPr>
                                <a:rPr lang="en-US" sz="2000" b="0" i="0" smtClean="0">
                                  <a:latin typeface="Cambria Math" panose="02040503050406030204" pitchFamily="18" charset="0"/>
                                </a:rPr>
                                <m:t>s</m:t>
                              </m:r>
                              <m:r>
                                <a:rPr lang="en-US" sz="2000" i="1">
                                  <a:latin typeface="Cambria Math" panose="02040503050406030204" pitchFamily="18" charset="0"/>
                                </a:rPr>
                                <m:t>,</m:t>
                              </m:r>
                              <m:r>
                                <a:rPr lang="en-US" sz="2000" b="0" i="1" smtClean="0">
                                  <a:latin typeface="Cambria Math" panose="02040503050406030204" pitchFamily="18" charset="0"/>
                                </a:rPr>
                                <m:t>0</m:t>
                              </m:r>
                              <m:r>
                                <m:rPr>
                                  <m:nor/>
                                </m:rPr>
                                <a:rPr lang="en-US" sz="2000">
                                  <a:latin typeface="Cambria Math" panose="02040503050406030204" pitchFamily="18" charset="0"/>
                                </a:rPr>
                                <m:t>m</m:t>
                              </m:r>
                              <m:r>
                                <m:rPr>
                                  <m:nor/>
                                </m:rPr>
                                <a:rPr lang="en-US" sz="2000" b="0" i="0" smtClean="0">
                                  <a:latin typeface="Cambria Math" panose="02040503050406030204" pitchFamily="18" charset="0"/>
                                </a:rPr>
                                <m:t>/</m:t>
                              </m:r>
                              <m:r>
                                <m:rPr>
                                  <m:nor/>
                                </m:rPr>
                                <a:rPr lang="en-US" sz="2000" b="0" i="0" smtClean="0">
                                  <a:latin typeface="Cambria Math" panose="02040503050406030204" pitchFamily="18" charset="0"/>
                                </a:rPr>
                                <m:t>s</m:t>
                              </m:r>
                            </m:e>
                          </m:d>
                          <m:r>
                            <a:rPr lang="en-US" sz="2000" b="0" i="1" smtClean="0">
                              <a:latin typeface="Cambria Math"/>
                            </a:rPr>
                            <m:t>−</m:t>
                          </m:r>
                          <m:d>
                            <m:dPr>
                              <m:ctrlPr>
                                <a:rPr lang="en-US" sz="2000" i="1">
                                  <a:latin typeface="Cambria Math"/>
                                </a:rPr>
                              </m:ctrlPr>
                            </m:dPr>
                            <m:e>
                              <m:r>
                                <a:rPr lang="en-US" sz="2000" i="1">
                                  <a:latin typeface="Cambria Math" panose="02040503050406030204" pitchFamily="18" charset="0"/>
                                </a:rPr>
                                <m:t>3</m:t>
                              </m:r>
                              <m:r>
                                <m:rPr>
                                  <m:nor/>
                                </m:rPr>
                                <a:rPr lang="en-US" sz="2000">
                                  <a:latin typeface="Cambria Math" panose="02040503050406030204" pitchFamily="18" charset="0"/>
                                </a:rPr>
                                <m:t>m</m:t>
                              </m:r>
                              <m:r>
                                <m:rPr>
                                  <m:nor/>
                                </m:rPr>
                                <a:rPr lang="en-US" sz="2000" b="0" i="0" smtClean="0">
                                  <a:latin typeface="Cambria Math" panose="02040503050406030204" pitchFamily="18" charset="0"/>
                                </a:rPr>
                                <m:t>/</m:t>
                              </m:r>
                              <m:r>
                                <m:rPr>
                                  <m:nor/>
                                </m:rPr>
                                <a:rPr lang="en-US" sz="2000" b="0" i="0" smtClean="0">
                                  <a:latin typeface="Cambria Math" panose="02040503050406030204" pitchFamily="18" charset="0"/>
                                </a:rPr>
                                <m:t>s</m:t>
                              </m:r>
                              <m:r>
                                <a:rPr lang="en-US" sz="2000" i="1">
                                  <a:latin typeface="Cambria Math" panose="02040503050406030204" pitchFamily="18" charset="0"/>
                                </a:rPr>
                                <m:t>,</m:t>
                              </m:r>
                              <m:r>
                                <a:rPr lang="en-US" sz="2000" b="0" i="1" smtClean="0">
                                  <a:latin typeface="Cambria Math" panose="02040503050406030204" pitchFamily="18" charset="0"/>
                                </a:rPr>
                                <m:t>−</m:t>
                              </m:r>
                              <m:r>
                                <a:rPr lang="en-US" sz="2000" i="1">
                                  <a:latin typeface="Cambria Math" panose="02040503050406030204" pitchFamily="18" charset="0"/>
                                </a:rPr>
                                <m:t>4</m:t>
                              </m:r>
                              <m:r>
                                <m:rPr>
                                  <m:nor/>
                                </m:rPr>
                                <a:rPr lang="en-US" sz="2000">
                                  <a:latin typeface="Cambria Math" panose="02040503050406030204" pitchFamily="18" charset="0"/>
                                </a:rPr>
                                <m:t>m</m:t>
                              </m:r>
                              <m:r>
                                <m:rPr>
                                  <m:nor/>
                                </m:rPr>
                                <a:rPr lang="en-US" sz="2000" b="0" i="0" smtClean="0">
                                  <a:latin typeface="Cambria Math" panose="02040503050406030204" pitchFamily="18" charset="0"/>
                                </a:rPr>
                                <m:t>/</m:t>
                              </m:r>
                              <m:r>
                                <m:rPr>
                                  <m:nor/>
                                </m:rPr>
                                <a:rPr lang="en-US" sz="2000" b="0" i="0" smtClean="0">
                                  <a:latin typeface="Cambria Math" panose="02040503050406030204" pitchFamily="18" charset="0"/>
                                </a:rPr>
                                <m:t>s</m:t>
                              </m:r>
                            </m:e>
                          </m:d>
                        </m:num>
                        <m:den>
                          <m:r>
                            <a:rPr lang="en-US" sz="2000" b="0" i="1" smtClean="0">
                              <a:latin typeface="Cambria Math"/>
                            </a:rPr>
                            <m:t>2</m:t>
                          </m:r>
                          <m:r>
                            <m:rPr>
                              <m:nor/>
                            </m:rPr>
                            <a:rPr lang="en-US" sz="2000" b="0" i="0" smtClean="0">
                              <a:latin typeface="Cambria Math"/>
                            </a:rPr>
                            <m:t>s</m:t>
                          </m:r>
                        </m:den>
                      </m:f>
                    </m:oMath>
                  </m:oMathPara>
                </a14:m>
                <a:endParaRPr lang="en-US" sz="2000" dirty="0"/>
              </a:p>
            </p:txBody>
          </p:sp>
        </mc:Choice>
        <mc:Fallback xmlns="">
          <p:sp>
            <p:nvSpPr>
              <p:cNvPr id="14" name="TextBox 13"/>
              <p:cNvSpPr txBox="1">
                <a:spLocks noRot="1" noChangeAspect="1" noMove="1" noResize="1" noEditPoints="1" noAdjustHandles="1" noChangeArrowheads="1" noChangeShapeType="1" noTextEdit="1"/>
              </p:cNvSpPr>
              <p:nvPr/>
            </p:nvSpPr>
            <p:spPr>
              <a:xfrm>
                <a:off x="4191000" y="4267200"/>
                <a:ext cx="4208011" cy="689676"/>
              </a:xfrm>
              <a:prstGeom prst="rect">
                <a:avLst/>
              </a:prstGeom>
              <a:blipFill rotWithShape="0">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834735" y="5458099"/>
                <a:ext cx="7259744" cy="8091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US" sz="2400" i="1" smtClean="0">
                              <a:latin typeface="Cambria Math"/>
                            </a:rPr>
                          </m:ctrlPr>
                        </m:accPr>
                        <m:e>
                          <m:r>
                            <a:rPr lang="en-US" sz="2400" b="0" i="1" smtClean="0">
                              <a:latin typeface="Cambria Math"/>
                            </a:rPr>
                            <m:t>𝑎</m:t>
                          </m:r>
                        </m:e>
                      </m:acc>
                      <m:r>
                        <a:rPr lang="en-US" sz="2400" b="0" i="1" smtClean="0">
                          <a:latin typeface="Cambria Math"/>
                        </a:rPr>
                        <m:t>=</m:t>
                      </m:r>
                      <m:f>
                        <m:fPr>
                          <m:ctrlPr>
                            <a:rPr lang="en-US" sz="2400" b="0" i="1" smtClean="0">
                              <a:latin typeface="Cambria Math"/>
                            </a:rPr>
                          </m:ctrlPr>
                        </m:fPr>
                        <m:num>
                          <m:d>
                            <m:dPr>
                              <m:ctrlPr>
                                <a:rPr lang="en-US" sz="2400" i="1">
                                  <a:latin typeface="Cambria Math"/>
                                </a:rPr>
                              </m:ctrlPr>
                            </m:dPr>
                            <m:e>
                              <m:r>
                                <a:rPr lang="en-US" sz="2400" b="0" i="1" smtClean="0">
                                  <a:latin typeface="Cambria Math" panose="02040503050406030204" pitchFamily="18" charset="0"/>
                                </a:rPr>
                                <m:t>2</m:t>
                              </m:r>
                              <m:r>
                                <m:rPr>
                                  <m:nor/>
                                </m:rPr>
                                <a:rPr lang="en-US" sz="2400">
                                  <a:latin typeface="Cambria Math" panose="02040503050406030204" pitchFamily="18" charset="0"/>
                                </a:rPr>
                                <m:t>m</m:t>
                              </m:r>
                              <m:r>
                                <m:rPr>
                                  <m:nor/>
                                </m:rPr>
                                <a:rPr lang="en-US" sz="2400" b="0" i="0" smtClean="0">
                                  <a:latin typeface="Cambria Math" panose="02040503050406030204" pitchFamily="18" charset="0"/>
                                </a:rPr>
                                <m:t>/</m:t>
                              </m:r>
                              <m:r>
                                <m:rPr>
                                  <m:nor/>
                                </m:rPr>
                                <a:rPr lang="en-US" sz="2400" b="0" i="0" smtClean="0">
                                  <a:latin typeface="Cambria Math" panose="02040503050406030204" pitchFamily="18" charset="0"/>
                                </a:rPr>
                                <m:t>s</m:t>
                              </m:r>
                              <m:r>
                                <a:rPr lang="en-US" sz="2400" i="1">
                                  <a:latin typeface="Cambria Math" panose="02040503050406030204" pitchFamily="18" charset="0"/>
                                </a:rPr>
                                <m:t>,</m:t>
                              </m:r>
                              <m:r>
                                <a:rPr lang="en-US" sz="2400" b="0" i="1" smtClean="0">
                                  <a:latin typeface="Cambria Math" panose="02040503050406030204" pitchFamily="18" charset="0"/>
                                </a:rPr>
                                <m:t> </m:t>
                              </m:r>
                              <m:r>
                                <a:rPr lang="en-US" sz="2400" i="1">
                                  <a:latin typeface="Cambria Math" panose="02040503050406030204" pitchFamily="18" charset="0"/>
                                </a:rPr>
                                <m:t>4</m:t>
                              </m:r>
                              <m:r>
                                <m:rPr>
                                  <m:nor/>
                                </m:rPr>
                                <a:rPr lang="en-US" sz="2400">
                                  <a:latin typeface="Cambria Math" panose="02040503050406030204" pitchFamily="18" charset="0"/>
                                </a:rPr>
                                <m:t>m</m:t>
                              </m:r>
                              <m:r>
                                <m:rPr>
                                  <m:nor/>
                                </m:rPr>
                                <a:rPr lang="en-US" sz="2400" b="0" i="0" smtClean="0">
                                  <a:latin typeface="Cambria Math" panose="02040503050406030204" pitchFamily="18" charset="0"/>
                                </a:rPr>
                                <m:t>/</m:t>
                              </m:r>
                              <m:r>
                                <m:rPr>
                                  <m:nor/>
                                </m:rPr>
                                <a:rPr lang="en-US" sz="2400" b="0" i="0" smtClean="0">
                                  <a:latin typeface="Cambria Math" panose="02040503050406030204" pitchFamily="18" charset="0"/>
                                </a:rPr>
                                <m:t>s</m:t>
                              </m:r>
                            </m:e>
                          </m:d>
                        </m:num>
                        <m:den>
                          <m:r>
                            <a:rPr lang="en-US" sz="2400" b="0" i="1" smtClean="0">
                              <a:latin typeface="Cambria Math"/>
                            </a:rPr>
                            <m:t>2</m:t>
                          </m:r>
                          <m:r>
                            <m:rPr>
                              <m:nor/>
                            </m:rPr>
                            <a:rPr lang="en-US" sz="2400" b="0" i="0" smtClean="0">
                              <a:latin typeface="Cambria Math"/>
                            </a:rPr>
                            <m:t>s</m:t>
                          </m:r>
                        </m:den>
                      </m:f>
                      <m:r>
                        <a:rPr lang="en-US" sz="2400" b="0" i="1" smtClean="0">
                          <a:latin typeface="Cambria Math" panose="02040503050406030204" pitchFamily="18" charset="0"/>
                        </a:rPr>
                        <m:t>=</m:t>
                      </m:r>
                      <m:d>
                        <m:dPr>
                          <m:ctrlPr>
                            <a:rPr lang="en-US" sz="2400" b="0" i="1" smtClean="0">
                              <a:latin typeface="Cambria Math"/>
                            </a:rPr>
                          </m:ctrlPr>
                        </m:dPr>
                        <m:e>
                          <m:r>
                            <a:rPr lang="en-US" sz="2400" b="0" i="1" smtClean="0">
                              <a:latin typeface="Cambria Math" panose="02040503050406030204" pitchFamily="18" charset="0"/>
                            </a:rPr>
                            <m:t>1</m:t>
                          </m:r>
                          <m:r>
                            <m:rPr>
                              <m:nor/>
                            </m:rPr>
                            <a:rPr lang="en-US" sz="2400" b="0" i="0" smtClean="0">
                              <a:latin typeface="Cambria Math" panose="02040503050406030204" pitchFamily="18" charset="0"/>
                            </a:rPr>
                            <m:t>m</m:t>
                          </m:r>
                          <m:r>
                            <m:rPr>
                              <m:nor/>
                            </m:rPr>
                            <a:rPr lang="en-US" sz="2400" b="0" i="0" smtClean="0">
                              <a:latin typeface="Cambria Math" panose="02040503050406030204" pitchFamily="18" charset="0"/>
                            </a:rPr>
                            <m:t>/</m:t>
                          </m:r>
                          <m:r>
                            <m:rPr>
                              <m:nor/>
                            </m:rPr>
                            <a:rPr lang="en-US" sz="2400" b="0" i="0" smtClean="0">
                              <a:latin typeface="Cambria Math" panose="02040503050406030204" pitchFamily="18" charset="0"/>
                            </a:rPr>
                            <m:t>s</m:t>
                          </m:r>
                          <m:r>
                            <m:rPr>
                              <m:nor/>
                            </m:rPr>
                            <a:rPr lang="en-US" sz="2400" b="0" i="0" smtClean="0">
                              <a:latin typeface="Cambria Math" panose="02040503050406030204" pitchFamily="18" charset="0"/>
                            </a:rPr>
                            <m:t>/</m:t>
                          </m:r>
                          <m:r>
                            <m:rPr>
                              <m:nor/>
                            </m:rPr>
                            <a:rPr lang="en-US" sz="2400" b="0" i="0" smtClean="0">
                              <a:latin typeface="Cambria Math" panose="02040503050406030204" pitchFamily="18" charset="0"/>
                            </a:rPr>
                            <m:t>s</m:t>
                          </m:r>
                          <m:r>
                            <a:rPr lang="en-US" sz="2400" i="1">
                              <a:latin typeface="Cambria Math" panose="02040503050406030204" pitchFamily="18" charset="0"/>
                            </a:rPr>
                            <m:t>,</m:t>
                          </m:r>
                          <m:r>
                            <a:rPr lang="en-US" sz="2400" b="0" i="1" smtClean="0">
                              <a:latin typeface="Cambria Math" panose="02040503050406030204" pitchFamily="18" charset="0"/>
                            </a:rPr>
                            <m:t>2</m:t>
                          </m:r>
                          <m:r>
                            <m:rPr>
                              <m:nor/>
                            </m:rPr>
                            <a:rPr lang="en-US" sz="2400">
                              <a:latin typeface="Cambria Math" panose="02040503050406030204" pitchFamily="18" charset="0"/>
                            </a:rPr>
                            <m:t>m</m:t>
                          </m:r>
                          <m:r>
                            <m:rPr>
                              <m:nor/>
                            </m:rPr>
                            <a:rPr lang="en-US" sz="2400">
                              <a:latin typeface="Cambria Math" panose="02040503050406030204" pitchFamily="18" charset="0"/>
                            </a:rPr>
                            <m:t>/</m:t>
                          </m:r>
                          <m:r>
                            <m:rPr>
                              <m:nor/>
                            </m:rPr>
                            <a:rPr lang="en-US" sz="2400">
                              <a:latin typeface="Cambria Math" panose="02040503050406030204" pitchFamily="18" charset="0"/>
                            </a:rPr>
                            <m:t>s</m:t>
                          </m:r>
                          <m:r>
                            <m:rPr>
                              <m:nor/>
                            </m:rPr>
                            <a:rPr lang="en-US" sz="2400" b="0" i="0" smtClean="0">
                              <a:latin typeface="Cambria Math" panose="02040503050406030204" pitchFamily="18" charset="0"/>
                            </a:rPr>
                            <m:t>/</m:t>
                          </m:r>
                          <m:r>
                            <m:rPr>
                              <m:nor/>
                            </m:rPr>
                            <a:rPr lang="en-US" sz="2400" b="0" i="0" smtClean="0">
                              <a:latin typeface="Cambria Math" panose="02040503050406030204" pitchFamily="18" charset="0"/>
                            </a:rPr>
                            <m:t>s</m:t>
                          </m:r>
                        </m:e>
                      </m:d>
                      <m:r>
                        <a:rPr lang="en-US" sz="2400" b="0" i="1" smtClean="0">
                          <a:latin typeface="Cambria Math" panose="02040503050406030204" pitchFamily="18" charset="0"/>
                        </a:rPr>
                        <m:t>=</m:t>
                      </m:r>
                      <m:d>
                        <m:dPr>
                          <m:ctrlPr>
                            <a:rPr lang="en-US" sz="2400" b="0" i="1" smtClean="0">
                              <a:latin typeface="Cambria Math"/>
                            </a:rPr>
                          </m:ctrlPr>
                        </m:dPr>
                        <m:e>
                          <m:r>
                            <a:rPr lang="en-US" sz="2400" b="0" i="1" smtClean="0">
                              <a:latin typeface="Cambria Math" panose="02040503050406030204" pitchFamily="18" charset="0"/>
                            </a:rPr>
                            <m:t>1</m:t>
                          </m:r>
                          <m:f>
                            <m:fPr>
                              <m:ctrlPr>
                                <a:rPr lang="en-US" sz="2400" b="0" i="1" smtClean="0">
                                  <a:latin typeface="Cambria Math"/>
                                </a:rPr>
                              </m:ctrlPr>
                            </m:fPr>
                            <m:num>
                              <m:r>
                                <m:rPr>
                                  <m:nor/>
                                </m:rPr>
                                <a:rPr lang="en-US" sz="2400" b="0" i="0" smtClean="0">
                                  <a:latin typeface="Cambria Math" panose="02040503050406030204" pitchFamily="18" charset="0"/>
                                </a:rPr>
                                <m:t>m</m:t>
                              </m:r>
                            </m:num>
                            <m:den>
                              <m:sSup>
                                <m:sSupPr>
                                  <m:ctrlPr>
                                    <a:rPr lang="en-US" sz="2400" b="0" i="1" smtClean="0">
                                      <a:latin typeface="Cambria Math"/>
                                    </a:rPr>
                                  </m:ctrlPr>
                                </m:sSupPr>
                                <m:e>
                                  <m:r>
                                    <m:rPr>
                                      <m:nor/>
                                    </m:rPr>
                                    <a:rPr lang="en-US" sz="2400" b="0" i="0" smtClean="0">
                                      <a:latin typeface="Cambria Math" panose="02040503050406030204" pitchFamily="18" charset="0"/>
                                    </a:rPr>
                                    <m:t>s</m:t>
                                  </m:r>
                                </m:e>
                                <m:sup>
                                  <m:r>
                                    <a:rPr lang="en-US" sz="2400" b="0" i="1" smtClean="0">
                                      <a:latin typeface="Cambria Math" panose="02040503050406030204" pitchFamily="18" charset="0"/>
                                    </a:rPr>
                                    <m:t>2</m:t>
                                  </m:r>
                                </m:sup>
                              </m:sSup>
                            </m:den>
                          </m:f>
                          <m:r>
                            <a:rPr lang="en-US" sz="2400" i="1">
                              <a:latin typeface="Cambria Math" panose="02040503050406030204" pitchFamily="18" charset="0"/>
                            </a:rPr>
                            <m:t>,</m:t>
                          </m:r>
                          <m:r>
                            <a:rPr lang="en-US" sz="2400" b="0" i="1" smtClean="0">
                              <a:latin typeface="Cambria Math" panose="02040503050406030204" pitchFamily="18" charset="0"/>
                            </a:rPr>
                            <m:t>2</m:t>
                          </m:r>
                          <m:f>
                            <m:fPr>
                              <m:ctrlPr>
                                <a:rPr lang="en-US" sz="2400" i="1">
                                  <a:latin typeface="Cambria Math"/>
                                </a:rPr>
                              </m:ctrlPr>
                            </m:fPr>
                            <m:num>
                              <m:r>
                                <m:rPr>
                                  <m:nor/>
                                </m:rPr>
                                <a:rPr lang="en-US" sz="2400">
                                  <a:latin typeface="Cambria Math" panose="02040503050406030204" pitchFamily="18" charset="0"/>
                                </a:rPr>
                                <m:t>m</m:t>
                              </m:r>
                            </m:num>
                            <m:den>
                              <m:sSup>
                                <m:sSupPr>
                                  <m:ctrlPr>
                                    <a:rPr lang="en-US" sz="2400" i="1">
                                      <a:latin typeface="Cambria Math"/>
                                    </a:rPr>
                                  </m:ctrlPr>
                                </m:sSupPr>
                                <m:e>
                                  <m:r>
                                    <m:rPr>
                                      <m:nor/>
                                    </m:rPr>
                                    <a:rPr lang="en-US" sz="2400">
                                      <a:latin typeface="Cambria Math" panose="02040503050406030204" pitchFamily="18" charset="0"/>
                                    </a:rPr>
                                    <m:t>s</m:t>
                                  </m:r>
                                </m:e>
                                <m:sup>
                                  <m:r>
                                    <a:rPr lang="en-US" sz="2400" i="1">
                                      <a:latin typeface="Cambria Math" panose="02040503050406030204" pitchFamily="18" charset="0"/>
                                    </a:rPr>
                                    <m:t>2</m:t>
                                  </m:r>
                                </m:sup>
                              </m:sSup>
                            </m:den>
                          </m:f>
                        </m:e>
                      </m:d>
                    </m:oMath>
                  </m:oMathPara>
                </a14:m>
                <a:endParaRPr lang="en-US" sz="2400" dirty="0"/>
              </a:p>
            </p:txBody>
          </p:sp>
        </mc:Choice>
        <mc:Fallback xmlns="">
          <p:sp>
            <p:nvSpPr>
              <p:cNvPr id="15" name="TextBox 14"/>
              <p:cNvSpPr txBox="1">
                <a:spLocks noRot="1" noChangeAspect="1" noMove="1" noResize="1" noEditPoints="1" noAdjustHandles="1" noChangeArrowheads="1" noChangeShapeType="1" noTextEdit="1"/>
              </p:cNvSpPr>
              <p:nvPr/>
            </p:nvSpPr>
            <p:spPr>
              <a:xfrm>
                <a:off x="834735" y="5458099"/>
                <a:ext cx="7259744" cy="809132"/>
              </a:xfrm>
              <a:prstGeom prst="rect">
                <a:avLst/>
              </a:prstGeom>
              <a:blipFill rotWithShape="0">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680233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4979" name="Picture 3" descr="ig 3-p7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2413" y="2363788"/>
            <a:ext cx="1779587" cy="3565525"/>
          </a:xfrm>
          <a:prstGeom prst="rect">
            <a:avLst/>
          </a:prstGeom>
          <a:noFill/>
          <a:extLst>
            <a:ext uri="{909E8E84-426E-40DD-AFC4-6F175D3DCCD1}">
              <a14:hiddenFill xmlns:a14="http://schemas.microsoft.com/office/drawing/2010/main">
                <a:solidFill>
                  <a:srgbClr val="FFFFFF"/>
                </a:solidFill>
              </a14:hiddenFill>
            </a:ext>
          </a:extLst>
        </p:spPr>
      </p:pic>
      <p:pic>
        <p:nvPicPr>
          <p:cNvPr id="894980" name="Picture 4" descr="ig 3-p7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85988" y="2335213"/>
            <a:ext cx="1431925" cy="3651250"/>
          </a:xfrm>
          <a:prstGeom prst="rect">
            <a:avLst/>
          </a:prstGeom>
          <a:noFill/>
          <a:extLst>
            <a:ext uri="{909E8E84-426E-40DD-AFC4-6F175D3DCCD1}">
              <a14:hiddenFill xmlns:a14="http://schemas.microsoft.com/office/drawing/2010/main">
                <a:solidFill>
                  <a:srgbClr val="FFFFFF"/>
                </a:solidFill>
              </a14:hiddenFill>
            </a:ext>
          </a:extLst>
        </p:spPr>
      </p:pic>
      <p:sp>
        <p:nvSpPr>
          <p:cNvPr id="894981" name="Rectangle 5"/>
          <p:cNvSpPr>
            <a:spLocks/>
          </p:cNvSpPr>
          <p:nvPr/>
        </p:nvSpPr>
        <p:spPr bwMode="auto">
          <a:xfrm>
            <a:off x="563563" y="733425"/>
            <a:ext cx="8264525"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lgn="l" defTabSz="822325">
              <a:defRPr sz="2400">
                <a:solidFill>
                  <a:schemeClr val="tx1"/>
                </a:solidFill>
                <a:latin typeface="Times New Roman" panose="02020603050405020304" pitchFamily="18" charset="0"/>
              </a:defRPr>
            </a:lvl1pPr>
            <a:lvl2pPr marL="411163" algn="l" defTabSz="822325">
              <a:defRPr sz="2400">
                <a:solidFill>
                  <a:schemeClr val="tx1"/>
                </a:solidFill>
                <a:latin typeface="Times New Roman" panose="02020603050405020304" pitchFamily="18" charset="0"/>
              </a:defRPr>
            </a:lvl2pPr>
            <a:lvl3pPr marL="822325" algn="l" defTabSz="822325">
              <a:defRPr sz="2400">
                <a:solidFill>
                  <a:schemeClr val="tx1"/>
                </a:solidFill>
                <a:latin typeface="Times New Roman" panose="02020603050405020304" pitchFamily="18" charset="0"/>
              </a:defRPr>
            </a:lvl3pPr>
            <a:lvl4pPr marL="1235075" algn="l" defTabSz="822325">
              <a:defRPr sz="2400">
                <a:solidFill>
                  <a:schemeClr val="tx1"/>
                </a:solidFill>
                <a:latin typeface="Times New Roman" panose="02020603050405020304" pitchFamily="18" charset="0"/>
              </a:defRPr>
            </a:lvl4pPr>
            <a:lvl5pPr marL="1646238" algn="l" defTabSz="822325">
              <a:defRPr sz="2400">
                <a:solidFill>
                  <a:schemeClr val="tx1"/>
                </a:solidFill>
                <a:latin typeface="Times New Roman" panose="02020603050405020304" pitchFamily="18" charset="0"/>
              </a:defRPr>
            </a:lvl5pPr>
            <a:lvl6pPr marL="2103438" defTabSz="822325" eaLnBrk="0" fontAlgn="base" hangingPunct="0">
              <a:spcBef>
                <a:spcPct val="0"/>
              </a:spcBef>
              <a:spcAft>
                <a:spcPct val="0"/>
              </a:spcAft>
              <a:defRPr sz="2400">
                <a:solidFill>
                  <a:schemeClr val="tx1"/>
                </a:solidFill>
                <a:latin typeface="Times New Roman" panose="02020603050405020304" pitchFamily="18" charset="0"/>
              </a:defRPr>
            </a:lvl6pPr>
            <a:lvl7pPr marL="2560638" defTabSz="822325" eaLnBrk="0" fontAlgn="base" hangingPunct="0">
              <a:spcBef>
                <a:spcPct val="0"/>
              </a:spcBef>
              <a:spcAft>
                <a:spcPct val="0"/>
              </a:spcAft>
              <a:defRPr sz="2400">
                <a:solidFill>
                  <a:schemeClr val="tx1"/>
                </a:solidFill>
                <a:latin typeface="Times New Roman" panose="02020603050405020304" pitchFamily="18" charset="0"/>
              </a:defRPr>
            </a:lvl7pPr>
            <a:lvl8pPr marL="3017838" defTabSz="822325" eaLnBrk="0" fontAlgn="base" hangingPunct="0">
              <a:spcBef>
                <a:spcPct val="0"/>
              </a:spcBef>
              <a:spcAft>
                <a:spcPct val="0"/>
              </a:spcAft>
              <a:defRPr sz="2400">
                <a:solidFill>
                  <a:schemeClr val="tx1"/>
                </a:solidFill>
                <a:latin typeface="Times New Roman" panose="02020603050405020304" pitchFamily="18" charset="0"/>
              </a:defRPr>
            </a:lvl8pPr>
            <a:lvl9pPr marL="3475038" defTabSz="822325"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300">
                <a:latin typeface="Arial" panose="020B0604020202020204" pitchFamily="34" charset="0"/>
              </a:rPr>
              <a:t>The diagram below shows two successive positions of a particle; it’s a segment of a full motion diagram. Which of the acceleration vectors best represents the acceleration between </a:t>
            </a:r>
            <a:r>
              <a:rPr lang="en-US" altLang="en-US" sz="2300" i="1"/>
              <a:t>v</a:t>
            </a:r>
            <a:r>
              <a:rPr lang="en-US" altLang="en-US" sz="2300" baseline="-25000"/>
              <a:t>i</a:t>
            </a:r>
            <a:r>
              <a:rPr lang="en-US" altLang="en-US" sz="2300">
                <a:latin typeface="Arial" panose="020B0604020202020204" pitchFamily="34" charset="0"/>
              </a:rPr>
              <a:t> and </a:t>
            </a:r>
            <a:r>
              <a:rPr lang="en-US" altLang="en-US" sz="2300" i="1"/>
              <a:t>v</a:t>
            </a:r>
            <a:r>
              <a:rPr lang="en-US" altLang="en-US" sz="2300" baseline="-25000"/>
              <a:t>f</a:t>
            </a:r>
            <a:r>
              <a:rPr lang="en-US" altLang="en-US" sz="2300">
                <a:latin typeface="Arial" panose="020B0604020202020204" pitchFamily="34" charset="0"/>
              </a:rPr>
              <a:t>?</a:t>
            </a:r>
          </a:p>
        </p:txBody>
      </p:sp>
      <p:sp>
        <p:nvSpPr>
          <p:cNvPr id="894982" name="Rectangle 6"/>
          <p:cNvSpPr>
            <a:spLocks/>
          </p:cNvSpPr>
          <p:nvPr/>
        </p:nvSpPr>
        <p:spPr bwMode="auto">
          <a:xfrm>
            <a:off x="473075" y="1758950"/>
            <a:ext cx="352425" cy="311150"/>
          </a:xfrm>
          <a:prstGeom prst="rect">
            <a:avLst/>
          </a:prstGeom>
          <a:noFill/>
          <a:ln>
            <a:noFill/>
          </a:ln>
          <a:effectLst/>
          <a:extLst>
            <a:ext uri="{909E8E84-426E-40DD-AFC4-6F175D3DCCD1}">
              <a14:hiddenFill xmlns:a14="http://schemas.microsoft.com/office/drawing/2010/main">
                <a:blipFill dpi="0" rotWithShape="0">
                  <a:blip r:embed="rId6"/>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296" tIns="41148" rIns="82296" bIns="41148">
            <a:spAutoFit/>
          </a:bodyPr>
          <a:lstStyle>
            <a:lvl1pPr algn="l" defTabSz="822325">
              <a:defRPr sz="2400">
                <a:solidFill>
                  <a:schemeClr val="tx1"/>
                </a:solidFill>
                <a:latin typeface="Times New Roman" panose="02020603050405020304" pitchFamily="18" charset="0"/>
              </a:defRPr>
            </a:lvl1pPr>
            <a:lvl2pPr marL="411163" algn="l" defTabSz="822325">
              <a:defRPr sz="2400">
                <a:solidFill>
                  <a:schemeClr val="tx1"/>
                </a:solidFill>
                <a:latin typeface="Times New Roman" panose="02020603050405020304" pitchFamily="18" charset="0"/>
              </a:defRPr>
            </a:lvl2pPr>
            <a:lvl3pPr marL="822325" algn="l" defTabSz="822325">
              <a:defRPr sz="2400">
                <a:solidFill>
                  <a:schemeClr val="tx1"/>
                </a:solidFill>
                <a:latin typeface="Times New Roman" panose="02020603050405020304" pitchFamily="18" charset="0"/>
              </a:defRPr>
            </a:lvl3pPr>
            <a:lvl4pPr marL="1235075" algn="l" defTabSz="822325">
              <a:defRPr sz="2400">
                <a:solidFill>
                  <a:schemeClr val="tx1"/>
                </a:solidFill>
                <a:latin typeface="Times New Roman" panose="02020603050405020304" pitchFamily="18" charset="0"/>
              </a:defRPr>
            </a:lvl4pPr>
            <a:lvl5pPr marL="1646238" algn="l" defTabSz="822325">
              <a:defRPr sz="2400">
                <a:solidFill>
                  <a:schemeClr val="tx1"/>
                </a:solidFill>
                <a:latin typeface="Times New Roman" panose="02020603050405020304" pitchFamily="18" charset="0"/>
              </a:defRPr>
            </a:lvl5pPr>
            <a:lvl6pPr marL="2103438" defTabSz="822325" eaLnBrk="0" fontAlgn="base" hangingPunct="0">
              <a:spcBef>
                <a:spcPct val="0"/>
              </a:spcBef>
              <a:spcAft>
                <a:spcPct val="0"/>
              </a:spcAft>
              <a:defRPr sz="2400">
                <a:solidFill>
                  <a:schemeClr val="tx1"/>
                </a:solidFill>
                <a:latin typeface="Times New Roman" panose="02020603050405020304" pitchFamily="18" charset="0"/>
              </a:defRPr>
            </a:lvl6pPr>
            <a:lvl7pPr marL="2560638" defTabSz="822325" eaLnBrk="0" fontAlgn="base" hangingPunct="0">
              <a:spcBef>
                <a:spcPct val="0"/>
              </a:spcBef>
              <a:spcAft>
                <a:spcPct val="0"/>
              </a:spcAft>
              <a:defRPr sz="2400">
                <a:solidFill>
                  <a:schemeClr val="tx1"/>
                </a:solidFill>
                <a:latin typeface="Times New Roman" panose="02020603050405020304" pitchFamily="18" charset="0"/>
              </a:defRPr>
            </a:lvl7pPr>
            <a:lvl8pPr marL="3017838" defTabSz="822325" eaLnBrk="0" fontAlgn="base" hangingPunct="0">
              <a:spcBef>
                <a:spcPct val="0"/>
              </a:spcBef>
              <a:spcAft>
                <a:spcPct val="0"/>
              </a:spcAft>
              <a:defRPr sz="2400">
                <a:solidFill>
                  <a:schemeClr val="tx1"/>
                </a:solidFill>
                <a:latin typeface="Times New Roman" panose="02020603050405020304" pitchFamily="18" charset="0"/>
              </a:defRPr>
            </a:lvl8pPr>
            <a:lvl9pPr marL="3475038" defTabSz="822325"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2200" baseline="30000">
                <a:solidFill>
                  <a:srgbClr val="000000"/>
                </a:solidFill>
                <a:latin typeface="ヒラギノ角ゴ Pro W3" pitchFamily="48" charset="-128"/>
                <a:sym typeface="Symbol" panose="05050102010706020507" pitchFamily="18" charset="2"/>
              </a:rPr>
              <a:t></a:t>
            </a:r>
            <a:endParaRPr lang="en-US" altLang="en-US" sz="2200">
              <a:latin typeface="Arial" panose="020B0604020202020204" pitchFamily="34" charset="0"/>
              <a:ea typeface="ＭＳ Ｐゴシック" panose="020B0600070205080204" pitchFamily="34" charset="-128"/>
            </a:endParaRPr>
          </a:p>
        </p:txBody>
      </p:sp>
      <p:sp>
        <p:nvSpPr>
          <p:cNvPr id="894983" name="Rectangle 7"/>
          <p:cNvSpPr>
            <a:spLocks/>
          </p:cNvSpPr>
          <p:nvPr/>
        </p:nvSpPr>
        <p:spPr bwMode="auto">
          <a:xfrm>
            <a:off x="1292225" y="1768475"/>
            <a:ext cx="352425" cy="311150"/>
          </a:xfrm>
          <a:prstGeom prst="rect">
            <a:avLst/>
          </a:prstGeom>
          <a:noFill/>
          <a:ln>
            <a:noFill/>
          </a:ln>
          <a:effectLst/>
          <a:extLst>
            <a:ext uri="{909E8E84-426E-40DD-AFC4-6F175D3DCCD1}">
              <a14:hiddenFill xmlns:a14="http://schemas.microsoft.com/office/drawing/2010/main">
                <a:blipFill dpi="0" rotWithShape="0">
                  <a:blip r:embed="rId6"/>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296" tIns="41148" rIns="82296" bIns="41148">
            <a:spAutoFit/>
          </a:bodyPr>
          <a:lstStyle>
            <a:lvl1pPr algn="l" defTabSz="822325">
              <a:defRPr sz="2400">
                <a:solidFill>
                  <a:schemeClr val="tx1"/>
                </a:solidFill>
                <a:latin typeface="Times New Roman" panose="02020603050405020304" pitchFamily="18" charset="0"/>
              </a:defRPr>
            </a:lvl1pPr>
            <a:lvl2pPr marL="411163" algn="l" defTabSz="822325">
              <a:defRPr sz="2400">
                <a:solidFill>
                  <a:schemeClr val="tx1"/>
                </a:solidFill>
                <a:latin typeface="Times New Roman" panose="02020603050405020304" pitchFamily="18" charset="0"/>
              </a:defRPr>
            </a:lvl2pPr>
            <a:lvl3pPr marL="822325" algn="l" defTabSz="822325">
              <a:defRPr sz="2400">
                <a:solidFill>
                  <a:schemeClr val="tx1"/>
                </a:solidFill>
                <a:latin typeface="Times New Roman" panose="02020603050405020304" pitchFamily="18" charset="0"/>
              </a:defRPr>
            </a:lvl3pPr>
            <a:lvl4pPr marL="1235075" algn="l" defTabSz="822325">
              <a:defRPr sz="2400">
                <a:solidFill>
                  <a:schemeClr val="tx1"/>
                </a:solidFill>
                <a:latin typeface="Times New Roman" panose="02020603050405020304" pitchFamily="18" charset="0"/>
              </a:defRPr>
            </a:lvl4pPr>
            <a:lvl5pPr marL="1646238" algn="l" defTabSz="822325">
              <a:defRPr sz="2400">
                <a:solidFill>
                  <a:schemeClr val="tx1"/>
                </a:solidFill>
                <a:latin typeface="Times New Roman" panose="02020603050405020304" pitchFamily="18" charset="0"/>
              </a:defRPr>
            </a:lvl5pPr>
            <a:lvl6pPr marL="2103438" defTabSz="822325" eaLnBrk="0" fontAlgn="base" hangingPunct="0">
              <a:spcBef>
                <a:spcPct val="0"/>
              </a:spcBef>
              <a:spcAft>
                <a:spcPct val="0"/>
              </a:spcAft>
              <a:defRPr sz="2400">
                <a:solidFill>
                  <a:schemeClr val="tx1"/>
                </a:solidFill>
                <a:latin typeface="Times New Roman" panose="02020603050405020304" pitchFamily="18" charset="0"/>
              </a:defRPr>
            </a:lvl6pPr>
            <a:lvl7pPr marL="2560638" defTabSz="822325" eaLnBrk="0" fontAlgn="base" hangingPunct="0">
              <a:spcBef>
                <a:spcPct val="0"/>
              </a:spcBef>
              <a:spcAft>
                <a:spcPct val="0"/>
              </a:spcAft>
              <a:defRPr sz="2400">
                <a:solidFill>
                  <a:schemeClr val="tx1"/>
                </a:solidFill>
                <a:latin typeface="Times New Roman" panose="02020603050405020304" pitchFamily="18" charset="0"/>
              </a:defRPr>
            </a:lvl7pPr>
            <a:lvl8pPr marL="3017838" defTabSz="822325" eaLnBrk="0" fontAlgn="base" hangingPunct="0">
              <a:spcBef>
                <a:spcPct val="0"/>
              </a:spcBef>
              <a:spcAft>
                <a:spcPct val="0"/>
              </a:spcAft>
              <a:defRPr sz="2400">
                <a:solidFill>
                  <a:schemeClr val="tx1"/>
                </a:solidFill>
                <a:latin typeface="Times New Roman" panose="02020603050405020304" pitchFamily="18" charset="0"/>
              </a:defRPr>
            </a:lvl8pPr>
            <a:lvl9pPr marL="3475038" defTabSz="822325"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sz="2200" baseline="30000">
                <a:solidFill>
                  <a:srgbClr val="000000"/>
                </a:solidFill>
                <a:latin typeface="Gill Sans" pitchFamily="48" charset="0"/>
                <a:ea typeface="ヒラギノ角ゴ Pro W3" pitchFamily="48" charset="-128"/>
                <a:sym typeface="Symbol" panose="05050102010706020507" pitchFamily="18" charset="2"/>
              </a:rPr>
              <a:t></a:t>
            </a:r>
            <a:endParaRPr lang="en-US" altLang="en-US" sz="2200">
              <a:solidFill>
                <a:srgbClr val="000000"/>
              </a:solidFill>
              <a:latin typeface="Gill Sans" pitchFamily="48" charset="0"/>
              <a:ea typeface="ヒラギノ角ゴ Pro W3" pitchFamily="48" charset="-128"/>
              <a:sym typeface="Gill Sans" pitchFamily="48" charset="0"/>
            </a:endParaRPr>
          </a:p>
        </p:txBody>
      </p:sp>
      <p:sp>
        <p:nvSpPr>
          <p:cNvPr id="894984" name="Rectangle 8"/>
          <p:cNvSpPr>
            <a:spLocks/>
          </p:cNvSpPr>
          <p:nvPr/>
        </p:nvSpPr>
        <p:spPr bwMode="auto">
          <a:xfrm>
            <a:off x="554038" y="142875"/>
            <a:ext cx="8229600" cy="679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63500" dir="2700000" algn="ctr" rotWithShape="0">
                    <a:schemeClr val="bg2">
                      <a:alpha val="70000"/>
                    </a:schemeClr>
                  </a:outerShdw>
                </a:effectLst>
              </a14:hiddenEffects>
            </a:ext>
          </a:extLst>
        </p:spPr>
        <p:txBody>
          <a:bodyPr lIns="0" tIns="0" rIns="0" bIns="0"/>
          <a:lstStyle/>
          <a:p>
            <a:pPr algn="l" eaLnBrk="1" hangingPunct="1"/>
            <a:r>
              <a:rPr lang="en-US" altLang="en-US" sz="3000">
                <a:solidFill>
                  <a:srgbClr val="662A6D"/>
                </a:solidFill>
              </a:rPr>
              <a:t>Checking Understanding</a:t>
            </a:r>
          </a:p>
        </p:txBody>
      </p:sp>
      <p:sp>
        <p:nvSpPr>
          <p:cNvPr id="894985" name="Rectangle 9"/>
          <p:cNvSpPr>
            <a:spLocks/>
          </p:cNvSpPr>
          <p:nvPr/>
        </p:nvSpPr>
        <p:spPr bwMode="auto">
          <a:xfrm>
            <a:off x="8151813" y="6524625"/>
            <a:ext cx="965200" cy="295275"/>
          </a:xfrm>
          <a:prstGeom prst="rect">
            <a:avLst/>
          </a:prstGeom>
          <a:noFill/>
          <a:ln>
            <a:noFill/>
          </a:ln>
          <a:effectLst/>
          <a:extLst>
            <a:ext uri="{909E8E84-426E-40DD-AFC4-6F175D3DCCD1}">
              <a14:hiddenFill xmlns:a14="http://schemas.microsoft.com/office/drawing/2010/main">
                <a:blipFill dpi="0" rotWithShape="0">
                  <a:blip r:embed="rId6"/>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296" tIns="41148" rIns="82296" bIns="41148">
            <a:spAutoFit/>
          </a:bodyPr>
          <a:lstStyle>
            <a:lvl1pPr algn="l" defTabSz="822325">
              <a:defRPr sz="2400">
                <a:solidFill>
                  <a:schemeClr val="tx1"/>
                </a:solidFill>
                <a:latin typeface="Times New Roman" panose="02020603050405020304" pitchFamily="18" charset="0"/>
              </a:defRPr>
            </a:lvl1pPr>
            <a:lvl2pPr marL="411163" algn="l" defTabSz="822325">
              <a:defRPr sz="2400">
                <a:solidFill>
                  <a:schemeClr val="tx1"/>
                </a:solidFill>
                <a:latin typeface="Times New Roman" panose="02020603050405020304" pitchFamily="18" charset="0"/>
              </a:defRPr>
            </a:lvl2pPr>
            <a:lvl3pPr marL="822325" algn="l" defTabSz="822325">
              <a:defRPr sz="2400">
                <a:solidFill>
                  <a:schemeClr val="tx1"/>
                </a:solidFill>
                <a:latin typeface="Times New Roman" panose="02020603050405020304" pitchFamily="18" charset="0"/>
              </a:defRPr>
            </a:lvl3pPr>
            <a:lvl4pPr marL="1235075" algn="l" defTabSz="822325">
              <a:defRPr sz="2400">
                <a:solidFill>
                  <a:schemeClr val="tx1"/>
                </a:solidFill>
                <a:latin typeface="Times New Roman" panose="02020603050405020304" pitchFamily="18" charset="0"/>
              </a:defRPr>
            </a:lvl4pPr>
            <a:lvl5pPr marL="1646238" algn="l" defTabSz="822325">
              <a:defRPr sz="2400">
                <a:solidFill>
                  <a:schemeClr val="tx1"/>
                </a:solidFill>
                <a:latin typeface="Times New Roman" panose="02020603050405020304" pitchFamily="18" charset="0"/>
              </a:defRPr>
            </a:lvl5pPr>
            <a:lvl6pPr marL="2103438" defTabSz="822325" eaLnBrk="0" fontAlgn="base" hangingPunct="0">
              <a:spcBef>
                <a:spcPct val="0"/>
              </a:spcBef>
              <a:spcAft>
                <a:spcPct val="0"/>
              </a:spcAft>
              <a:defRPr sz="2400">
                <a:solidFill>
                  <a:schemeClr val="tx1"/>
                </a:solidFill>
                <a:latin typeface="Times New Roman" panose="02020603050405020304" pitchFamily="18" charset="0"/>
              </a:defRPr>
            </a:lvl6pPr>
            <a:lvl7pPr marL="2560638" defTabSz="822325" eaLnBrk="0" fontAlgn="base" hangingPunct="0">
              <a:spcBef>
                <a:spcPct val="0"/>
              </a:spcBef>
              <a:spcAft>
                <a:spcPct val="0"/>
              </a:spcAft>
              <a:defRPr sz="2400">
                <a:solidFill>
                  <a:schemeClr val="tx1"/>
                </a:solidFill>
                <a:latin typeface="Times New Roman" panose="02020603050405020304" pitchFamily="18" charset="0"/>
              </a:defRPr>
            </a:lvl7pPr>
            <a:lvl8pPr marL="3017838" defTabSz="822325" eaLnBrk="0" fontAlgn="base" hangingPunct="0">
              <a:spcBef>
                <a:spcPct val="0"/>
              </a:spcBef>
              <a:spcAft>
                <a:spcPct val="0"/>
              </a:spcAft>
              <a:defRPr sz="2400">
                <a:solidFill>
                  <a:schemeClr val="tx1"/>
                </a:solidFill>
                <a:latin typeface="Times New Roman" panose="02020603050405020304" pitchFamily="18" charset="0"/>
              </a:defRPr>
            </a:lvl8pPr>
            <a:lvl9pPr marL="3475038" defTabSz="822325"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en-US" altLang="en-US" sz="1400">
                <a:solidFill>
                  <a:srgbClr val="000000"/>
                </a:solidFill>
                <a:latin typeface="Arial" panose="020B0604020202020204" pitchFamily="34" charset="0"/>
              </a:rPr>
              <a:t>Slide 3-33</a:t>
            </a:r>
          </a:p>
        </p:txBody>
      </p:sp>
      <p:pic>
        <p:nvPicPr>
          <p:cNvPr id="894986" name="PRS Question Icon" descr="PRS Question Icon"/>
          <p:cNvPicPr>
            <a:picLocks noChangeAspect="1" noChangeArrowheads="1"/>
          </p:cNvPicPr>
          <p:nvPr>
            <p:custDataLst>
              <p:tags r:id="rId1"/>
            </p:custDataLst>
          </p:nvPr>
        </p:nvPicPr>
        <p:blipFill>
          <a:blip r:embed="rId7">
            <a:extLst>
              <a:ext uri="{28A0092B-C50C-407E-A947-70E740481C1C}">
                <a14:useLocalDpi xmlns:a14="http://schemas.microsoft.com/office/drawing/2010/main" val="0"/>
              </a:ext>
            </a:extLst>
          </a:blip>
          <a:srcRect/>
          <a:stretch>
            <a:fillRect/>
          </a:stretch>
        </p:blipFill>
        <p:spPr bwMode="auto">
          <a:xfrm>
            <a:off x="8624888" y="87313"/>
            <a:ext cx="406400" cy="40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44009026"/>
      </p:ext>
    </p:extLst>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7028" name="Picture 4" descr="ig 3-p7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8050" y="2335213"/>
            <a:ext cx="1431925" cy="3651250"/>
          </a:xfrm>
          <a:prstGeom prst="rect">
            <a:avLst/>
          </a:prstGeom>
          <a:noFill/>
          <a:extLst>
            <a:ext uri="{909E8E84-426E-40DD-AFC4-6F175D3DCCD1}">
              <a14:hiddenFill xmlns:a14="http://schemas.microsoft.com/office/drawing/2010/main">
                <a:solidFill>
                  <a:srgbClr val="FFFFFF"/>
                </a:solidFill>
              </a14:hiddenFill>
            </a:ext>
          </a:extLst>
        </p:spPr>
      </p:pic>
      <p:sp>
        <p:nvSpPr>
          <p:cNvPr id="897029" name="Rectangle 5"/>
          <p:cNvSpPr>
            <a:spLocks/>
          </p:cNvSpPr>
          <p:nvPr/>
        </p:nvSpPr>
        <p:spPr bwMode="auto">
          <a:xfrm>
            <a:off x="566738" y="731838"/>
            <a:ext cx="8264525"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lgn="l" defTabSz="822325">
              <a:defRPr sz="2400">
                <a:solidFill>
                  <a:schemeClr val="tx1"/>
                </a:solidFill>
                <a:latin typeface="Times New Roman" panose="02020603050405020304" pitchFamily="18" charset="0"/>
              </a:defRPr>
            </a:lvl1pPr>
            <a:lvl2pPr marL="411163" algn="l" defTabSz="822325">
              <a:defRPr sz="2400">
                <a:solidFill>
                  <a:schemeClr val="tx1"/>
                </a:solidFill>
                <a:latin typeface="Times New Roman" panose="02020603050405020304" pitchFamily="18" charset="0"/>
              </a:defRPr>
            </a:lvl2pPr>
            <a:lvl3pPr marL="822325" algn="l" defTabSz="822325">
              <a:defRPr sz="2400">
                <a:solidFill>
                  <a:schemeClr val="tx1"/>
                </a:solidFill>
                <a:latin typeface="Times New Roman" panose="02020603050405020304" pitchFamily="18" charset="0"/>
              </a:defRPr>
            </a:lvl3pPr>
            <a:lvl4pPr marL="1235075" algn="l" defTabSz="822325">
              <a:defRPr sz="2400">
                <a:solidFill>
                  <a:schemeClr val="tx1"/>
                </a:solidFill>
                <a:latin typeface="Times New Roman" panose="02020603050405020304" pitchFamily="18" charset="0"/>
              </a:defRPr>
            </a:lvl4pPr>
            <a:lvl5pPr marL="1646238" algn="l" defTabSz="822325">
              <a:defRPr sz="2400">
                <a:solidFill>
                  <a:schemeClr val="tx1"/>
                </a:solidFill>
                <a:latin typeface="Times New Roman" panose="02020603050405020304" pitchFamily="18" charset="0"/>
              </a:defRPr>
            </a:lvl5pPr>
            <a:lvl6pPr marL="2103438" defTabSz="822325" eaLnBrk="0" fontAlgn="base" hangingPunct="0">
              <a:spcBef>
                <a:spcPct val="0"/>
              </a:spcBef>
              <a:spcAft>
                <a:spcPct val="0"/>
              </a:spcAft>
              <a:defRPr sz="2400">
                <a:solidFill>
                  <a:schemeClr val="tx1"/>
                </a:solidFill>
                <a:latin typeface="Times New Roman" panose="02020603050405020304" pitchFamily="18" charset="0"/>
              </a:defRPr>
            </a:lvl6pPr>
            <a:lvl7pPr marL="2560638" defTabSz="822325" eaLnBrk="0" fontAlgn="base" hangingPunct="0">
              <a:spcBef>
                <a:spcPct val="0"/>
              </a:spcBef>
              <a:spcAft>
                <a:spcPct val="0"/>
              </a:spcAft>
              <a:defRPr sz="2400">
                <a:solidFill>
                  <a:schemeClr val="tx1"/>
                </a:solidFill>
                <a:latin typeface="Times New Roman" panose="02020603050405020304" pitchFamily="18" charset="0"/>
              </a:defRPr>
            </a:lvl7pPr>
            <a:lvl8pPr marL="3017838" defTabSz="822325" eaLnBrk="0" fontAlgn="base" hangingPunct="0">
              <a:spcBef>
                <a:spcPct val="0"/>
              </a:spcBef>
              <a:spcAft>
                <a:spcPct val="0"/>
              </a:spcAft>
              <a:defRPr sz="2400">
                <a:solidFill>
                  <a:schemeClr val="tx1"/>
                </a:solidFill>
                <a:latin typeface="Times New Roman" panose="02020603050405020304" pitchFamily="18" charset="0"/>
              </a:defRPr>
            </a:lvl8pPr>
            <a:lvl9pPr marL="3475038" defTabSz="822325"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300">
                <a:latin typeface="Arial" panose="020B0604020202020204" pitchFamily="34" charset="0"/>
              </a:rPr>
              <a:t>The diagram below shows two successive positions of a particle; it’s a segment of a full motion diagram. Which of the acceleration vectors best represents the acceleration between </a:t>
            </a:r>
            <a:r>
              <a:rPr lang="en-US" altLang="en-US" sz="2300" i="1"/>
              <a:t>v</a:t>
            </a:r>
            <a:r>
              <a:rPr lang="en-US" altLang="en-US" sz="2300" baseline="-25000"/>
              <a:t>i</a:t>
            </a:r>
            <a:r>
              <a:rPr lang="en-US" altLang="en-US" sz="2300">
                <a:latin typeface="Arial" panose="020B0604020202020204" pitchFamily="34" charset="0"/>
              </a:rPr>
              <a:t> and </a:t>
            </a:r>
            <a:r>
              <a:rPr lang="en-US" altLang="en-US" sz="2300" i="1"/>
              <a:t>v</a:t>
            </a:r>
            <a:r>
              <a:rPr lang="en-US" altLang="en-US" sz="2300" baseline="-25000"/>
              <a:t>f</a:t>
            </a:r>
            <a:r>
              <a:rPr lang="en-US" altLang="en-US" sz="2300">
                <a:latin typeface="Arial" panose="020B0604020202020204" pitchFamily="34" charset="0"/>
              </a:rPr>
              <a:t>?</a:t>
            </a:r>
          </a:p>
        </p:txBody>
      </p:sp>
      <p:sp>
        <p:nvSpPr>
          <p:cNvPr id="897031" name="Rectangle 7"/>
          <p:cNvSpPr>
            <a:spLocks/>
          </p:cNvSpPr>
          <p:nvPr/>
        </p:nvSpPr>
        <p:spPr bwMode="auto">
          <a:xfrm>
            <a:off x="581025" y="138113"/>
            <a:ext cx="4606925" cy="469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63500" dir="2700000" algn="ctr" rotWithShape="0">
                    <a:schemeClr val="bg2">
                      <a:alpha val="70000"/>
                    </a:schemeClr>
                  </a:outerShdw>
                </a:effectLst>
              </a14:hiddenEffects>
            </a:ext>
          </a:extLst>
        </p:spPr>
        <p:txBody>
          <a:bodyPr lIns="0" tIns="0" rIns="0" bIns="0"/>
          <a:lstStyle>
            <a:lvl1pPr algn="l" defTabSz="822325">
              <a:defRPr sz="2400">
                <a:solidFill>
                  <a:schemeClr val="tx1"/>
                </a:solidFill>
                <a:latin typeface="Times New Roman" panose="02020603050405020304" pitchFamily="18" charset="0"/>
              </a:defRPr>
            </a:lvl1pPr>
            <a:lvl2pPr marL="411163" algn="l" defTabSz="822325">
              <a:defRPr sz="2400">
                <a:solidFill>
                  <a:schemeClr val="tx1"/>
                </a:solidFill>
                <a:latin typeface="Times New Roman" panose="02020603050405020304" pitchFamily="18" charset="0"/>
              </a:defRPr>
            </a:lvl2pPr>
            <a:lvl3pPr marL="822325" algn="l" defTabSz="822325">
              <a:defRPr sz="2400">
                <a:solidFill>
                  <a:schemeClr val="tx1"/>
                </a:solidFill>
                <a:latin typeface="Times New Roman" panose="02020603050405020304" pitchFamily="18" charset="0"/>
              </a:defRPr>
            </a:lvl3pPr>
            <a:lvl4pPr marL="1235075" algn="l" defTabSz="822325">
              <a:defRPr sz="2400">
                <a:solidFill>
                  <a:schemeClr val="tx1"/>
                </a:solidFill>
                <a:latin typeface="Times New Roman" panose="02020603050405020304" pitchFamily="18" charset="0"/>
              </a:defRPr>
            </a:lvl4pPr>
            <a:lvl5pPr marL="1646238" algn="l" defTabSz="822325">
              <a:defRPr sz="2400">
                <a:solidFill>
                  <a:schemeClr val="tx1"/>
                </a:solidFill>
                <a:latin typeface="Times New Roman" panose="02020603050405020304" pitchFamily="18" charset="0"/>
              </a:defRPr>
            </a:lvl5pPr>
            <a:lvl6pPr marL="2103438" defTabSz="822325" eaLnBrk="0" fontAlgn="base" hangingPunct="0">
              <a:spcBef>
                <a:spcPct val="0"/>
              </a:spcBef>
              <a:spcAft>
                <a:spcPct val="0"/>
              </a:spcAft>
              <a:defRPr sz="2400">
                <a:solidFill>
                  <a:schemeClr val="tx1"/>
                </a:solidFill>
                <a:latin typeface="Times New Roman" panose="02020603050405020304" pitchFamily="18" charset="0"/>
              </a:defRPr>
            </a:lvl6pPr>
            <a:lvl7pPr marL="2560638" defTabSz="822325" eaLnBrk="0" fontAlgn="base" hangingPunct="0">
              <a:spcBef>
                <a:spcPct val="0"/>
              </a:spcBef>
              <a:spcAft>
                <a:spcPct val="0"/>
              </a:spcAft>
              <a:defRPr sz="2400">
                <a:solidFill>
                  <a:schemeClr val="tx1"/>
                </a:solidFill>
                <a:latin typeface="Times New Roman" panose="02020603050405020304" pitchFamily="18" charset="0"/>
              </a:defRPr>
            </a:lvl7pPr>
            <a:lvl8pPr marL="3017838" defTabSz="822325" eaLnBrk="0" fontAlgn="base" hangingPunct="0">
              <a:spcBef>
                <a:spcPct val="0"/>
              </a:spcBef>
              <a:spcAft>
                <a:spcPct val="0"/>
              </a:spcAft>
              <a:defRPr sz="2400">
                <a:solidFill>
                  <a:schemeClr val="tx1"/>
                </a:solidFill>
                <a:latin typeface="Times New Roman" panose="02020603050405020304" pitchFamily="18" charset="0"/>
              </a:defRPr>
            </a:lvl8pPr>
            <a:lvl9pPr marL="3475038" defTabSz="822325"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3000">
                <a:solidFill>
                  <a:srgbClr val="662A6D"/>
                </a:solidFill>
                <a:latin typeface="Arial" panose="020B0604020202020204" pitchFamily="34" charset="0"/>
              </a:rPr>
              <a:t>Answer</a:t>
            </a:r>
          </a:p>
        </p:txBody>
      </p:sp>
      <p:sp>
        <p:nvSpPr>
          <p:cNvPr id="897035" name="Rectangle 11"/>
          <p:cNvSpPr>
            <a:spLocks/>
          </p:cNvSpPr>
          <p:nvPr/>
        </p:nvSpPr>
        <p:spPr bwMode="auto">
          <a:xfrm>
            <a:off x="8151813" y="6524625"/>
            <a:ext cx="965200" cy="295275"/>
          </a:xfrm>
          <a:prstGeom prst="rect">
            <a:avLst/>
          </a:prstGeom>
          <a:noFill/>
          <a:ln>
            <a:noFill/>
          </a:ln>
          <a:effectLst/>
          <a:extLst>
            <a:ext uri="{909E8E84-426E-40DD-AFC4-6F175D3DCCD1}">
              <a14:hiddenFill xmlns:a14="http://schemas.microsoft.com/office/drawing/2010/main">
                <a:blipFill dpi="0" rotWithShape="0">
                  <a:blip r:embed="rId4"/>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296" tIns="41148" rIns="82296" bIns="41148">
            <a:spAutoFit/>
          </a:bodyPr>
          <a:lstStyle>
            <a:lvl1pPr algn="l" defTabSz="822325">
              <a:defRPr sz="2400">
                <a:solidFill>
                  <a:schemeClr val="tx1"/>
                </a:solidFill>
                <a:latin typeface="Times New Roman" panose="02020603050405020304" pitchFamily="18" charset="0"/>
              </a:defRPr>
            </a:lvl1pPr>
            <a:lvl2pPr marL="411163" algn="l" defTabSz="822325">
              <a:defRPr sz="2400">
                <a:solidFill>
                  <a:schemeClr val="tx1"/>
                </a:solidFill>
                <a:latin typeface="Times New Roman" panose="02020603050405020304" pitchFamily="18" charset="0"/>
              </a:defRPr>
            </a:lvl2pPr>
            <a:lvl3pPr marL="822325" algn="l" defTabSz="822325">
              <a:defRPr sz="2400">
                <a:solidFill>
                  <a:schemeClr val="tx1"/>
                </a:solidFill>
                <a:latin typeface="Times New Roman" panose="02020603050405020304" pitchFamily="18" charset="0"/>
              </a:defRPr>
            </a:lvl3pPr>
            <a:lvl4pPr marL="1235075" algn="l" defTabSz="822325">
              <a:defRPr sz="2400">
                <a:solidFill>
                  <a:schemeClr val="tx1"/>
                </a:solidFill>
                <a:latin typeface="Times New Roman" panose="02020603050405020304" pitchFamily="18" charset="0"/>
              </a:defRPr>
            </a:lvl4pPr>
            <a:lvl5pPr marL="1646238" algn="l" defTabSz="822325">
              <a:defRPr sz="2400">
                <a:solidFill>
                  <a:schemeClr val="tx1"/>
                </a:solidFill>
                <a:latin typeface="Times New Roman" panose="02020603050405020304" pitchFamily="18" charset="0"/>
              </a:defRPr>
            </a:lvl5pPr>
            <a:lvl6pPr marL="2103438" defTabSz="822325" eaLnBrk="0" fontAlgn="base" hangingPunct="0">
              <a:spcBef>
                <a:spcPct val="0"/>
              </a:spcBef>
              <a:spcAft>
                <a:spcPct val="0"/>
              </a:spcAft>
              <a:defRPr sz="2400">
                <a:solidFill>
                  <a:schemeClr val="tx1"/>
                </a:solidFill>
                <a:latin typeface="Times New Roman" panose="02020603050405020304" pitchFamily="18" charset="0"/>
              </a:defRPr>
            </a:lvl6pPr>
            <a:lvl7pPr marL="2560638" defTabSz="822325" eaLnBrk="0" fontAlgn="base" hangingPunct="0">
              <a:spcBef>
                <a:spcPct val="0"/>
              </a:spcBef>
              <a:spcAft>
                <a:spcPct val="0"/>
              </a:spcAft>
              <a:defRPr sz="2400">
                <a:solidFill>
                  <a:schemeClr val="tx1"/>
                </a:solidFill>
                <a:latin typeface="Times New Roman" panose="02020603050405020304" pitchFamily="18" charset="0"/>
              </a:defRPr>
            </a:lvl7pPr>
            <a:lvl8pPr marL="3017838" defTabSz="822325" eaLnBrk="0" fontAlgn="base" hangingPunct="0">
              <a:spcBef>
                <a:spcPct val="0"/>
              </a:spcBef>
              <a:spcAft>
                <a:spcPct val="0"/>
              </a:spcAft>
              <a:defRPr sz="2400">
                <a:solidFill>
                  <a:schemeClr val="tx1"/>
                </a:solidFill>
                <a:latin typeface="Times New Roman" panose="02020603050405020304" pitchFamily="18" charset="0"/>
              </a:defRPr>
            </a:lvl8pPr>
            <a:lvl9pPr marL="3475038" defTabSz="822325"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en-US" altLang="en-US" sz="1400">
                <a:solidFill>
                  <a:srgbClr val="000000"/>
                </a:solidFill>
                <a:latin typeface="Arial" panose="020B0604020202020204" pitchFamily="34" charset="0"/>
              </a:rPr>
              <a:t>Slide 3-34</a:t>
            </a:r>
          </a:p>
        </p:txBody>
      </p:sp>
      <p:sp>
        <p:nvSpPr>
          <p:cNvPr id="897036" name="Rectangle 12"/>
          <p:cNvSpPr>
            <a:spLocks/>
          </p:cNvSpPr>
          <p:nvPr/>
        </p:nvSpPr>
        <p:spPr bwMode="auto">
          <a:xfrm>
            <a:off x="5353050" y="5626100"/>
            <a:ext cx="344488" cy="269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63500" dir="2700000" algn="ctr" rotWithShape="0">
                    <a:schemeClr val="bg2">
                      <a:alpha val="70000"/>
                    </a:schemeClr>
                  </a:outerShdw>
                </a:effectLst>
              </a14:hiddenEffects>
            </a:ext>
          </a:extLst>
        </p:spPr>
        <p:txBody>
          <a:bodyPr lIns="0" tIns="0" rIns="0" bIns="0"/>
          <a:lstStyle>
            <a:lvl1pPr algn="l" defTabSz="822325">
              <a:defRPr sz="2400">
                <a:solidFill>
                  <a:schemeClr val="tx1"/>
                </a:solidFill>
                <a:latin typeface="Times New Roman" panose="02020603050405020304" pitchFamily="18" charset="0"/>
              </a:defRPr>
            </a:lvl1pPr>
            <a:lvl2pPr marL="411163" algn="l" defTabSz="822325">
              <a:defRPr sz="2400">
                <a:solidFill>
                  <a:schemeClr val="tx1"/>
                </a:solidFill>
                <a:latin typeface="Times New Roman" panose="02020603050405020304" pitchFamily="18" charset="0"/>
              </a:defRPr>
            </a:lvl2pPr>
            <a:lvl3pPr marL="822325" algn="l" defTabSz="822325">
              <a:defRPr sz="2400">
                <a:solidFill>
                  <a:schemeClr val="tx1"/>
                </a:solidFill>
                <a:latin typeface="Times New Roman" panose="02020603050405020304" pitchFamily="18" charset="0"/>
              </a:defRPr>
            </a:lvl3pPr>
            <a:lvl4pPr marL="1235075" algn="l" defTabSz="822325">
              <a:defRPr sz="2400">
                <a:solidFill>
                  <a:schemeClr val="tx1"/>
                </a:solidFill>
                <a:latin typeface="Times New Roman" panose="02020603050405020304" pitchFamily="18" charset="0"/>
              </a:defRPr>
            </a:lvl4pPr>
            <a:lvl5pPr marL="1646238" algn="l" defTabSz="822325">
              <a:defRPr sz="2400">
                <a:solidFill>
                  <a:schemeClr val="tx1"/>
                </a:solidFill>
                <a:latin typeface="Times New Roman" panose="02020603050405020304" pitchFamily="18" charset="0"/>
              </a:defRPr>
            </a:lvl5pPr>
            <a:lvl6pPr marL="2103438" defTabSz="822325" eaLnBrk="0" fontAlgn="base" hangingPunct="0">
              <a:spcBef>
                <a:spcPct val="0"/>
              </a:spcBef>
              <a:spcAft>
                <a:spcPct val="0"/>
              </a:spcAft>
              <a:defRPr sz="2400">
                <a:solidFill>
                  <a:schemeClr val="tx1"/>
                </a:solidFill>
                <a:latin typeface="Times New Roman" panose="02020603050405020304" pitchFamily="18" charset="0"/>
              </a:defRPr>
            </a:lvl6pPr>
            <a:lvl7pPr marL="2560638" defTabSz="822325" eaLnBrk="0" fontAlgn="base" hangingPunct="0">
              <a:spcBef>
                <a:spcPct val="0"/>
              </a:spcBef>
              <a:spcAft>
                <a:spcPct val="0"/>
              </a:spcAft>
              <a:defRPr sz="2400">
                <a:solidFill>
                  <a:schemeClr val="tx1"/>
                </a:solidFill>
                <a:latin typeface="Times New Roman" panose="02020603050405020304" pitchFamily="18" charset="0"/>
              </a:defRPr>
            </a:lvl7pPr>
            <a:lvl8pPr marL="3017838" defTabSz="822325" eaLnBrk="0" fontAlgn="base" hangingPunct="0">
              <a:spcBef>
                <a:spcPct val="0"/>
              </a:spcBef>
              <a:spcAft>
                <a:spcPct val="0"/>
              </a:spcAft>
              <a:defRPr sz="2400">
                <a:solidFill>
                  <a:schemeClr val="tx1"/>
                </a:solidFill>
                <a:latin typeface="Times New Roman" panose="02020603050405020304" pitchFamily="18" charset="0"/>
              </a:defRPr>
            </a:lvl8pPr>
            <a:lvl9pPr marL="3475038" defTabSz="822325"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lnSpc>
                <a:spcPct val="80000"/>
              </a:lnSpc>
            </a:pPr>
            <a:r>
              <a:rPr lang="en-US" altLang="en-US" sz="2600" b="1">
                <a:solidFill>
                  <a:srgbClr val="662A6D"/>
                </a:solidFill>
              </a:rPr>
              <a:t>D.</a:t>
            </a:r>
          </a:p>
        </p:txBody>
      </p:sp>
      <p:sp>
        <p:nvSpPr>
          <p:cNvPr id="897037" name="Rectangle 13"/>
          <p:cNvSpPr>
            <a:spLocks/>
          </p:cNvSpPr>
          <p:nvPr/>
        </p:nvSpPr>
        <p:spPr bwMode="auto">
          <a:xfrm>
            <a:off x="473075" y="1758950"/>
            <a:ext cx="352425" cy="311150"/>
          </a:xfrm>
          <a:prstGeom prst="rect">
            <a:avLst/>
          </a:prstGeom>
          <a:noFill/>
          <a:ln>
            <a:noFill/>
          </a:ln>
          <a:effectLst/>
          <a:extLst>
            <a:ext uri="{909E8E84-426E-40DD-AFC4-6F175D3DCCD1}">
              <a14:hiddenFill xmlns:a14="http://schemas.microsoft.com/office/drawing/2010/main">
                <a:blipFill dpi="0" rotWithShape="0">
                  <a:blip r:embed="rId4"/>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296" tIns="41148" rIns="82296" bIns="41148">
            <a:spAutoFit/>
          </a:bodyPr>
          <a:lstStyle>
            <a:lvl1pPr algn="l" defTabSz="822325">
              <a:defRPr sz="2400">
                <a:solidFill>
                  <a:schemeClr val="tx1"/>
                </a:solidFill>
                <a:latin typeface="Times New Roman" panose="02020603050405020304" pitchFamily="18" charset="0"/>
              </a:defRPr>
            </a:lvl1pPr>
            <a:lvl2pPr marL="411163" algn="l" defTabSz="822325">
              <a:defRPr sz="2400">
                <a:solidFill>
                  <a:schemeClr val="tx1"/>
                </a:solidFill>
                <a:latin typeface="Times New Roman" panose="02020603050405020304" pitchFamily="18" charset="0"/>
              </a:defRPr>
            </a:lvl2pPr>
            <a:lvl3pPr marL="822325" algn="l" defTabSz="822325">
              <a:defRPr sz="2400">
                <a:solidFill>
                  <a:schemeClr val="tx1"/>
                </a:solidFill>
                <a:latin typeface="Times New Roman" panose="02020603050405020304" pitchFamily="18" charset="0"/>
              </a:defRPr>
            </a:lvl3pPr>
            <a:lvl4pPr marL="1235075" algn="l" defTabSz="822325">
              <a:defRPr sz="2400">
                <a:solidFill>
                  <a:schemeClr val="tx1"/>
                </a:solidFill>
                <a:latin typeface="Times New Roman" panose="02020603050405020304" pitchFamily="18" charset="0"/>
              </a:defRPr>
            </a:lvl4pPr>
            <a:lvl5pPr marL="1646238" algn="l" defTabSz="822325">
              <a:defRPr sz="2400">
                <a:solidFill>
                  <a:schemeClr val="tx1"/>
                </a:solidFill>
                <a:latin typeface="Times New Roman" panose="02020603050405020304" pitchFamily="18" charset="0"/>
              </a:defRPr>
            </a:lvl5pPr>
            <a:lvl6pPr marL="2103438" defTabSz="822325" eaLnBrk="0" fontAlgn="base" hangingPunct="0">
              <a:spcBef>
                <a:spcPct val="0"/>
              </a:spcBef>
              <a:spcAft>
                <a:spcPct val="0"/>
              </a:spcAft>
              <a:defRPr sz="2400">
                <a:solidFill>
                  <a:schemeClr val="tx1"/>
                </a:solidFill>
                <a:latin typeface="Times New Roman" panose="02020603050405020304" pitchFamily="18" charset="0"/>
              </a:defRPr>
            </a:lvl6pPr>
            <a:lvl7pPr marL="2560638" defTabSz="822325" eaLnBrk="0" fontAlgn="base" hangingPunct="0">
              <a:spcBef>
                <a:spcPct val="0"/>
              </a:spcBef>
              <a:spcAft>
                <a:spcPct val="0"/>
              </a:spcAft>
              <a:defRPr sz="2400">
                <a:solidFill>
                  <a:schemeClr val="tx1"/>
                </a:solidFill>
                <a:latin typeface="Times New Roman" panose="02020603050405020304" pitchFamily="18" charset="0"/>
              </a:defRPr>
            </a:lvl7pPr>
            <a:lvl8pPr marL="3017838" defTabSz="822325" eaLnBrk="0" fontAlgn="base" hangingPunct="0">
              <a:spcBef>
                <a:spcPct val="0"/>
              </a:spcBef>
              <a:spcAft>
                <a:spcPct val="0"/>
              </a:spcAft>
              <a:defRPr sz="2400">
                <a:solidFill>
                  <a:schemeClr val="tx1"/>
                </a:solidFill>
                <a:latin typeface="Times New Roman" panose="02020603050405020304" pitchFamily="18" charset="0"/>
              </a:defRPr>
            </a:lvl8pPr>
            <a:lvl9pPr marL="3475038" defTabSz="822325"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2200" baseline="30000">
                <a:solidFill>
                  <a:srgbClr val="000000"/>
                </a:solidFill>
                <a:latin typeface="ヒラギノ角ゴ Pro W3" pitchFamily="48" charset="-128"/>
                <a:sym typeface="Symbol" panose="05050102010706020507" pitchFamily="18" charset="2"/>
              </a:rPr>
              <a:t></a:t>
            </a:r>
            <a:endParaRPr lang="en-US" altLang="en-US" sz="2200">
              <a:latin typeface="Arial" panose="020B0604020202020204" pitchFamily="34" charset="0"/>
              <a:ea typeface="ＭＳ Ｐゴシック" panose="020B0600070205080204" pitchFamily="34" charset="-128"/>
            </a:endParaRPr>
          </a:p>
        </p:txBody>
      </p:sp>
      <p:sp>
        <p:nvSpPr>
          <p:cNvPr id="897038" name="Rectangle 14"/>
          <p:cNvSpPr>
            <a:spLocks/>
          </p:cNvSpPr>
          <p:nvPr/>
        </p:nvSpPr>
        <p:spPr bwMode="auto">
          <a:xfrm>
            <a:off x="1292225" y="1768475"/>
            <a:ext cx="352425" cy="311150"/>
          </a:xfrm>
          <a:prstGeom prst="rect">
            <a:avLst/>
          </a:prstGeom>
          <a:noFill/>
          <a:ln>
            <a:noFill/>
          </a:ln>
          <a:effectLst/>
          <a:extLst>
            <a:ext uri="{909E8E84-426E-40DD-AFC4-6F175D3DCCD1}">
              <a14:hiddenFill xmlns:a14="http://schemas.microsoft.com/office/drawing/2010/main">
                <a:blipFill dpi="0" rotWithShape="0">
                  <a:blip r:embed="rId4"/>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296" tIns="41148" rIns="82296" bIns="41148">
            <a:spAutoFit/>
          </a:bodyPr>
          <a:lstStyle>
            <a:lvl1pPr algn="l" defTabSz="822325">
              <a:defRPr sz="2400">
                <a:solidFill>
                  <a:schemeClr val="tx1"/>
                </a:solidFill>
                <a:latin typeface="Times New Roman" panose="02020603050405020304" pitchFamily="18" charset="0"/>
              </a:defRPr>
            </a:lvl1pPr>
            <a:lvl2pPr marL="411163" algn="l" defTabSz="822325">
              <a:defRPr sz="2400">
                <a:solidFill>
                  <a:schemeClr val="tx1"/>
                </a:solidFill>
                <a:latin typeface="Times New Roman" panose="02020603050405020304" pitchFamily="18" charset="0"/>
              </a:defRPr>
            </a:lvl2pPr>
            <a:lvl3pPr marL="822325" algn="l" defTabSz="822325">
              <a:defRPr sz="2400">
                <a:solidFill>
                  <a:schemeClr val="tx1"/>
                </a:solidFill>
                <a:latin typeface="Times New Roman" panose="02020603050405020304" pitchFamily="18" charset="0"/>
              </a:defRPr>
            </a:lvl3pPr>
            <a:lvl4pPr marL="1235075" algn="l" defTabSz="822325">
              <a:defRPr sz="2400">
                <a:solidFill>
                  <a:schemeClr val="tx1"/>
                </a:solidFill>
                <a:latin typeface="Times New Roman" panose="02020603050405020304" pitchFamily="18" charset="0"/>
              </a:defRPr>
            </a:lvl4pPr>
            <a:lvl5pPr marL="1646238" algn="l" defTabSz="822325">
              <a:defRPr sz="2400">
                <a:solidFill>
                  <a:schemeClr val="tx1"/>
                </a:solidFill>
                <a:latin typeface="Times New Roman" panose="02020603050405020304" pitchFamily="18" charset="0"/>
              </a:defRPr>
            </a:lvl5pPr>
            <a:lvl6pPr marL="2103438" defTabSz="822325" eaLnBrk="0" fontAlgn="base" hangingPunct="0">
              <a:spcBef>
                <a:spcPct val="0"/>
              </a:spcBef>
              <a:spcAft>
                <a:spcPct val="0"/>
              </a:spcAft>
              <a:defRPr sz="2400">
                <a:solidFill>
                  <a:schemeClr val="tx1"/>
                </a:solidFill>
                <a:latin typeface="Times New Roman" panose="02020603050405020304" pitchFamily="18" charset="0"/>
              </a:defRPr>
            </a:lvl6pPr>
            <a:lvl7pPr marL="2560638" defTabSz="822325" eaLnBrk="0" fontAlgn="base" hangingPunct="0">
              <a:spcBef>
                <a:spcPct val="0"/>
              </a:spcBef>
              <a:spcAft>
                <a:spcPct val="0"/>
              </a:spcAft>
              <a:defRPr sz="2400">
                <a:solidFill>
                  <a:schemeClr val="tx1"/>
                </a:solidFill>
                <a:latin typeface="Times New Roman" panose="02020603050405020304" pitchFamily="18" charset="0"/>
              </a:defRPr>
            </a:lvl7pPr>
            <a:lvl8pPr marL="3017838" defTabSz="822325" eaLnBrk="0" fontAlgn="base" hangingPunct="0">
              <a:spcBef>
                <a:spcPct val="0"/>
              </a:spcBef>
              <a:spcAft>
                <a:spcPct val="0"/>
              </a:spcAft>
              <a:defRPr sz="2400">
                <a:solidFill>
                  <a:schemeClr val="tx1"/>
                </a:solidFill>
                <a:latin typeface="Times New Roman" panose="02020603050405020304" pitchFamily="18" charset="0"/>
              </a:defRPr>
            </a:lvl8pPr>
            <a:lvl9pPr marL="3475038" defTabSz="822325"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sz="2200" baseline="30000">
                <a:solidFill>
                  <a:srgbClr val="000000"/>
                </a:solidFill>
                <a:latin typeface="Gill Sans" pitchFamily="48" charset="0"/>
                <a:ea typeface="ヒラギノ角ゴ Pro W3" pitchFamily="48" charset="-128"/>
                <a:sym typeface="Symbol" panose="05050102010706020507" pitchFamily="18" charset="2"/>
              </a:rPr>
              <a:t></a:t>
            </a:r>
            <a:endParaRPr lang="en-US" altLang="en-US" sz="2200">
              <a:solidFill>
                <a:srgbClr val="000000"/>
              </a:solidFill>
              <a:latin typeface="Gill Sans" pitchFamily="48" charset="0"/>
              <a:ea typeface="ヒラギノ角ゴ Pro W3" pitchFamily="48" charset="-128"/>
              <a:sym typeface="Gill Sans" pitchFamily="48" charset="0"/>
            </a:endParaRPr>
          </a:p>
        </p:txBody>
      </p:sp>
      <p:pic>
        <p:nvPicPr>
          <p:cNvPr id="897039" name="Picture 15" descr="ig 3-p7b"/>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2413" y="2363788"/>
            <a:ext cx="1779587" cy="3565525"/>
          </a:xfrm>
          <a:prstGeom prst="rect">
            <a:avLst/>
          </a:prstGeom>
          <a:noFill/>
          <a:extLst>
            <a:ext uri="{909E8E84-426E-40DD-AFC4-6F175D3DCCD1}">
              <a14:hiddenFill xmlns:a14="http://schemas.microsoft.com/office/drawing/2010/main">
                <a:solidFill>
                  <a:srgbClr val="FFFFFF"/>
                </a:solidFill>
              </a14:hiddenFill>
            </a:ext>
          </a:extLst>
        </p:spPr>
      </p:pic>
      <p:sp>
        <p:nvSpPr>
          <p:cNvPr id="897041" name="AutoShape 17"/>
          <p:cNvSpPr>
            <a:spLocks noChangeArrowheads="1"/>
          </p:cNvSpPr>
          <p:nvPr/>
        </p:nvSpPr>
        <p:spPr bwMode="auto">
          <a:xfrm rot="3852762">
            <a:off x="6261894" y="4934744"/>
            <a:ext cx="603250" cy="1484312"/>
          </a:xfrm>
          <a:prstGeom prst="roundRect">
            <a:avLst>
              <a:gd name="adj" fmla="val 16667"/>
            </a:avLst>
          </a:prstGeom>
          <a:noFill/>
          <a:ln w="25400">
            <a:solidFill>
              <a:srgbClr val="73307D"/>
            </a:solidFill>
            <a:round/>
            <a:headEnd/>
            <a:tailEnd/>
          </a:ln>
          <a:effectLst/>
          <a:extLst>
            <a:ext uri="{909E8E84-426E-40DD-AFC4-6F175D3DCCD1}">
              <a14:hiddenFill xmlns:a14="http://schemas.microsoft.com/office/drawing/2010/main">
                <a:solidFill>
                  <a:srgbClr val="73307D">
                    <a:alpha val="25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2701105616"/>
      </p:ext>
    </p:extLst>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7749" name="Rectangle 5"/>
          <p:cNvSpPr>
            <a:spLocks/>
          </p:cNvSpPr>
          <p:nvPr/>
        </p:nvSpPr>
        <p:spPr bwMode="auto">
          <a:xfrm>
            <a:off x="566738" y="733425"/>
            <a:ext cx="8288337" cy="578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lgn="l" defTabSz="822325">
              <a:defRPr sz="2400">
                <a:solidFill>
                  <a:schemeClr val="tx1"/>
                </a:solidFill>
                <a:latin typeface="Times New Roman" panose="02020603050405020304" pitchFamily="18" charset="0"/>
              </a:defRPr>
            </a:lvl1pPr>
            <a:lvl2pPr marL="411163" algn="l" defTabSz="822325">
              <a:defRPr sz="2400">
                <a:solidFill>
                  <a:schemeClr val="tx1"/>
                </a:solidFill>
                <a:latin typeface="Times New Roman" panose="02020603050405020304" pitchFamily="18" charset="0"/>
              </a:defRPr>
            </a:lvl2pPr>
            <a:lvl3pPr marL="822325" algn="l" defTabSz="822325">
              <a:defRPr sz="2400">
                <a:solidFill>
                  <a:schemeClr val="tx1"/>
                </a:solidFill>
                <a:latin typeface="Times New Roman" panose="02020603050405020304" pitchFamily="18" charset="0"/>
              </a:defRPr>
            </a:lvl3pPr>
            <a:lvl4pPr marL="1235075" algn="l" defTabSz="822325">
              <a:defRPr sz="2400">
                <a:solidFill>
                  <a:schemeClr val="tx1"/>
                </a:solidFill>
                <a:latin typeface="Times New Roman" panose="02020603050405020304" pitchFamily="18" charset="0"/>
              </a:defRPr>
            </a:lvl4pPr>
            <a:lvl5pPr marL="1646238" algn="l" defTabSz="822325">
              <a:defRPr sz="2400">
                <a:solidFill>
                  <a:schemeClr val="tx1"/>
                </a:solidFill>
                <a:latin typeface="Times New Roman" panose="02020603050405020304" pitchFamily="18" charset="0"/>
              </a:defRPr>
            </a:lvl5pPr>
            <a:lvl6pPr marL="2103438" defTabSz="822325" eaLnBrk="0" fontAlgn="base" hangingPunct="0">
              <a:spcBef>
                <a:spcPct val="0"/>
              </a:spcBef>
              <a:spcAft>
                <a:spcPct val="0"/>
              </a:spcAft>
              <a:defRPr sz="2400">
                <a:solidFill>
                  <a:schemeClr val="tx1"/>
                </a:solidFill>
                <a:latin typeface="Times New Roman" panose="02020603050405020304" pitchFamily="18" charset="0"/>
              </a:defRPr>
            </a:lvl6pPr>
            <a:lvl7pPr marL="2560638" defTabSz="822325" eaLnBrk="0" fontAlgn="base" hangingPunct="0">
              <a:spcBef>
                <a:spcPct val="0"/>
              </a:spcBef>
              <a:spcAft>
                <a:spcPct val="0"/>
              </a:spcAft>
              <a:defRPr sz="2400">
                <a:solidFill>
                  <a:schemeClr val="tx1"/>
                </a:solidFill>
                <a:latin typeface="Times New Roman" panose="02020603050405020304" pitchFamily="18" charset="0"/>
              </a:defRPr>
            </a:lvl7pPr>
            <a:lvl8pPr marL="3017838" defTabSz="822325" eaLnBrk="0" fontAlgn="base" hangingPunct="0">
              <a:spcBef>
                <a:spcPct val="0"/>
              </a:spcBef>
              <a:spcAft>
                <a:spcPct val="0"/>
              </a:spcAft>
              <a:defRPr sz="2400">
                <a:solidFill>
                  <a:schemeClr val="tx1"/>
                </a:solidFill>
                <a:latin typeface="Times New Roman" panose="02020603050405020304" pitchFamily="18" charset="0"/>
              </a:defRPr>
            </a:lvl8pPr>
            <a:lvl9pPr marL="3475038" defTabSz="822325"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
              </a:spcBef>
            </a:pPr>
            <a:r>
              <a:rPr lang="en-US" altLang="en-US" sz="2300" dirty="0">
                <a:latin typeface="Arial" panose="020B0604020202020204" pitchFamily="34" charset="0"/>
              </a:rPr>
              <a:t>A new ski area has opened that emphasizes the extreme nature of the skiing possible on its slopes. Suppose an ad intones “Free fall skydiving is the greatest rush you can experience…but we’ll take you as close as you can get on land. When you tip your skis down the slope of our steepest runs, you can accelerate at up to 75% of the acceleration you’d experience in free fall.” What angle slope could give such an acceleration</a:t>
            </a:r>
            <a:r>
              <a:rPr lang="en-US" altLang="en-US" sz="2300" dirty="0" smtClean="0">
                <a:latin typeface="Arial" panose="020B0604020202020204" pitchFamily="34" charset="0"/>
              </a:rPr>
              <a:t>?</a:t>
            </a:r>
            <a:endParaRPr lang="en-US" altLang="en-US" sz="2300" dirty="0">
              <a:latin typeface="Arial" panose="020B0604020202020204" pitchFamily="34" charset="0"/>
            </a:endParaRPr>
          </a:p>
        </p:txBody>
      </p:sp>
      <p:sp>
        <p:nvSpPr>
          <p:cNvPr id="927751" name="Rectangle 7"/>
          <p:cNvSpPr>
            <a:spLocks/>
          </p:cNvSpPr>
          <p:nvPr/>
        </p:nvSpPr>
        <p:spPr bwMode="auto">
          <a:xfrm>
            <a:off x="558800" y="138113"/>
            <a:ext cx="7431088" cy="469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63500" dir="2700000" algn="ctr" rotWithShape="0">
                    <a:schemeClr val="bg2">
                      <a:alpha val="70000"/>
                    </a:schemeClr>
                  </a:outerShdw>
                </a:effectLst>
              </a14:hiddenEffects>
            </a:ext>
          </a:extLst>
        </p:spPr>
        <p:txBody>
          <a:bodyPr lIns="0" tIns="0" rIns="0" bIns="0"/>
          <a:lstStyle>
            <a:lvl1pPr algn="l" defTabSz="822325">
              <a:defRPr sz="2400">
                <a:solidFill>
                  <a:schemeClr val="tx1"/>
                </a:solidFill>
                <a:latin typeface="Times New Roman" panose="02020603050405020304" pitchFamily="18" charset="0"/>
              </a:defRPr>
            </a:lvl1pPr>
            <a:lvl2pPr marL="411163" algn="l" defTabSz="822325">
              <a:defRPr sz="2400">
                <a:solidFill>
                  <a:schemeClr val="tx1"/>
                </a:solidFill>
                <a:latin typeface="Times New Roman" panose="02020603050405020304" pitchFamily="18" charset="0"/>
              </a:defRPr>
            </a:lvl2pPr>
            <a:lvl3pPr marL="822325" algn="l" defTabSz="822325">
              <a:defRPr sz="2400">
                <a:solidFill>
                  <a:schemeClr val="tx1"/>
                </a:solidFill>
                <a:latin typeface="Times New Roman" panose="02020603050405020304" pitchFamily="18" charset="0"/>
              </a:defRPr>
            </a:lvl3pPr>
            <a:lvl4pPr marL="1235075" algn="l" defTabSz="822325">
              <a:defRPr sz="2400">
                <a:solidFill>
                  <a:schemeClr val="tx1"/>
                </a:solidFill>
                <a:latin typeface="Times New Roman" panose="02020603050405020304" pitchFamily="18" charset="0"/>
              </a:defRPr>
            </a:lvl4pPr>
            <a:lvl5pPr marL="1646238" algn="l" defTabSz="822325">
              <a:defRPr sz="2400">
                <a:solidFill>
                  <a:schemeClr val="tx1"/>
                </a:solidFill>
                <a:latin typeface="Times New Roman" panose="02020603050405020304" pitchFamily="18" charset="0"/>
              </a:defRPr>
            </a:lvl5pPr>
            <a:lvl6pPr marL="2103438" defTabSz="822325" eaLnBrk="0" fontAlgn="base" hangingPunct="0">
              <a:spcBef>
                <a:spcPct val="0"/>
              </a:spcBef>
              <a:spcAft>
                <a:spcPct val="0"/>
              </a:spcAft>
              <a:defRPr sz="2400">
                <a:solidFill>
                  <a:schemeClr val="tx1"/>
                </a:solidFill>
                <a:latin typeface="Times New Roman" panose="02020603050405020304" pitchFamily="18" charset="0"/>
              </a:defRPr>
            </a:lvl6pPr>
            <a:lvl7pPr marL="2560638" defTabSz="822325" eaLnBrk="0" fontAlgn="base" hangingPunct="0">
              <a:spcBef>
                <a:spcPct val="0"/>
              </a:spcBef>
              <a:spcAft>
                <a:spcPct val="0"/>
              </a:spcAft>
              <a:defRPr sz="2400">
                <a:solidFill>
                  <a:schemeClr val="tx1"/>
                </a:solidFill>
                <a:latin typeface="Times New Roman" panose="02020603050405020304" pitchFamily="18" charset="0"/>
              </a:defRPr>
            </a:lvl7pPr>
            <a:lvl8pPr marL="3017838" defTabSz="822325" eaLnBrk="0" fontAlgn="base" hangingPunct="0">
              <a:spcBef>
                <a:spcPct val="0"/>
              </a:spcBef>
              <a:spcAft>
                <a:spcPct val="0"/>
              </a:spcAft>
              <a:defRPr sz="2400">
                <a:solidFill>
                  <a:schemeClr val="tx1"/>
                </a:solidFill>
                <a:latin typeface="Times New Roman" panose="02020603050405020304" pitchFamily="18" charset="0"/>
              </a:defRPr>
            </a:lvl8pPr>
            <a:lvl9pPr marL="3475038" defTabSz="822325"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3000">
                <a:solidFill>
                  <a:srgbClr val="662A6D"/>
                </a:solidFill>
                <a:latin typeface="Arial" panose="020B0604020202020204" pitchFamily="34" charset="0"/>
              </a:rPr>
              <a:t>Example Problems: Motion on a Ramp</a:t>
            </a:r>
          </a:p>
        </p:txBody>
      </p:sp>
      <p:sp>
        <p:nvSpPr>
          <p:cNvPr id="927753" name="Rectangle 9"/>
          <p:cNvSpPr>
            <a:spLocks/>
          </p:cNvSpPr>
          <p:nvPr/>
        </p:nvSpPr>
        <p:spPr bwMode="auto">
          <a:xfrm>
            <a:off x="8151813" y="6524625"/>
            <a:ext cx="965200" cy="295275"/>
          </a:xfrm>
          <a:prstGeom prst="rect">
            <a:avLst/>
          </a:prstGeom>
          <a:noFill/>
          <a:ln>
            <a:noFill/>
          </a:ln>
          <a:effectLst/>
          <a:extLst>
            <a:ext uri="{909E8E84-426E-40DD-AFC4-6F175D3DCCD1}">
              <a14:hiddenFill xmlns:a14="http://schemas.microsoft.com/office/drawing/2010/main">
                <a:blipFill dpi="0" rotWithShape="0">
                  <a:blip r:embed="rId3"/>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296" tIns="41148" rIns="82296" bIns="41148">
            <a:spAutoFit/>
          </a:bodyPr>
          <a:lstStyle>
            <a:lvl1pPr algn="l" defTabSz="822325">
              <a:defRPr sz="2400">
                <a:solidFill>
                  <a:schemeClr val="tx1"/>
                </a:solidFill>
                <a:latin typeface="Times New Roman" panose="02020603050405020304" pitchFamily="18" charset="0"/>
              </a:defRPr>
            </a:lvl1pPr>
            <a:lvl2pPr marL="411163" algn="l" defTabSz="822325">
              <a:defRPr sz="2400">
                <a:solidFill>
                  <a:schemeClr val="tx1"/>
                </a:solidFill>
                <a:latin typeface="Times New Roman" panose="02020603050405020304" pitchFamily="18" charset="0"/>
              </a:defRPr>
            </a:lvl2pPr>
            <a:lvl3pPr marL="822325" algn="l" defTabSz="822325">
              <a:defRPr sz="2400">
                <a:solidFill>
                  <a:schemeClr val="tx1"/>
                </a:solidFill>
                <a:latin typeface="Times New Roman" panose="02020603050405020304" pitchFamily="18" charset="0"/>
              </a:defRPr>
            </a:lvl3pPr>
            <a:lvl4pPr marL="1235075" algn="l" defTabSz="822325">
              <a:defRPr sz="2400">
                <a:solidFill>
                  <a:schemeClr val="tx1"/>
                </a:solidFill>
                <a:latin typeface="Times New Roman" panose="02020603050405020304" pitchFamily="18" charset="0"/>
              </a:defRPr>
            </a:lvl4pPr>
            <a:lvl5pPr marL="1646238" algn="l" defTabSz="822325">
              <a:defRPr sz="2400">
                <a:solidFill>
                  <a:schemeClr val="tx1"/>
                </a:solidFill>
                <a:latin typeface="Times New Roman" panose="02020603050405020304" pitchFamily="18" charset="0"/>
              </a:defRPr>
            </a:lvl5pPr>
            <a:lvl6pPr marL="2103438" defTabSz="822325" eaLnBrk="0" fontAlgn="base" hangingPunct="0">
              <a:spcBef>
                <a:spcPct val="0"/>
              </a:spcBef>
              <a:spcAft>
                <a:spcPct val="0"/>
              </a:spcAft>
              <a:defRPr sz="2400">
                <a:solidFill>
                  <a:schemeClr val="tx1"/>
                </a:solidFill>
                <a:latin typeface="Times New Roman" panose="02020603050405020304" pitchFamily="18" charset="0"/>
              </a:defRPr>
            </a:lvl6pPr>
            <a:lvl7pPr marL="2560638" defTabSz="822325" eaLnBrk="0" fontAlgn="base" hangingPunct="0">
              <a:spcBef>
                <a:spcPct val="0"/>
              </a:spcBef>
              <a:spcAft>
                <a:spcPct val="0"/>
              </a:spcAft>
              <a:defRPr sz="2400">
                <a:solidFill>
                  <a:schemeClr val="tx1"/>
                </a:solidFill>
                <a:latin typeface="Times New Roman" panose="02020603050405020304" pitchFamily="18" charset="0"/>
              </a:defRPr>
            </a:lvl7pPr>
            <a:lvl8pPr marL="3017838" defTabSz="822325" eaLnBrk="0" fontAlgn="base" hangingPunct="0">
              <a:spcBef>
                <a:spcPct val="0"/>
              </a:spcBef>
              <a:spcAft>
                <a:spcPct val="0"/>
              </a:spcAft>
              <a:defRPr sz="2400">
                <a:solidFill>
                  <a:schemeClr val="tx1"/>
                </a:solidFill>
                <a:latin typeface="Times New Roman" panose="02020603050405020304" pitchFamily="18" charset="0"/>
              </a:defRPr>
            </a:lvl8pPr>
            <a:lvl9pPr marL="3475038" defTabSz="822325"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en-US" altLang="en-US" sz="1400">
                <a:solidFill>
                  <a:srgbClr val="000000"/>
                </a:solidFill>
                <a:latin typeface="Arial" panose="020B0604020202020204" pitchFamily="34" charset="0"/>
              </a:rPr>
              <a:t>Slide 3-35</a:t>
            </a:r>
          </a:p>
        </p:txBody>
      </p:sp>
      <mc:AlternateContent xmlns:mc="http://schemas.openxmlformats.org/markup-compatibility/2006" xmlns:a14="http://schemas.microsoft.com/office/drawing/2010/main">
        <mc:Choice Requires="a14">
          <p:sp>
            <p:nvSpPr>
              <p:cNvPr id="2" name="Right Triangle 1"/>
              <p:cNvSpPr/>
              <p:nvPr/>
            </p:nvSpPr>
            <p:spPr>
              <a:xfrm>
                <a:off x="4648200" y="3276600"/>
                <a:ext cx="914400" cy="3365500"/>
              </a:xfrm>
              <a:prstGeom prst="r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a:fld id="{558E4E1A-39C5-4C12-BF1F-67BFAFE510F3}" type="mathplaceholder">
                        <a:rPr lang="en-US" i="1" smtClean="0">
                          <a:latin typeface="Cambria Math" panose="02040503050406030204" pitchFamily="18" charset="0"/>
                        </a:rPr>
                        <a:t>Type equation here.</a:t>
                      </a:fld>
                    </m:oMath>
                  </m:oMathPara>
                </a14:m>
                <a:endParaRPr lang="en-US" dirty="0"/>
              </a:p>
            </p:txBody>
          </p:sp>
        </mc:Choice>
        <mc:Fallback xmlns="">
          <p:sp>
            <p:nvSpPr>
              <p:cNvPr id="2" name="Right Triangle 1"/>
              <p:cNvSpPr>
                <a:spLocks noRot="1" noChangeAspect="1" noMove="1" noResize="1" noEditPoints="1" noAdjustHandles="1" noChangeArrowheads="1" noChangeShapeType="1" noTextEdit="1"/>
              </p:cNvSpPr>
              <p:nvPr/>
            </p:nvSpPr>
            <p:spPr>
              <a:xfrm>
                <a:off x="4648200" y="3276600"/>
                <a:ext cx="914400" cy="3365500"/>
              </a:xfrm>
              <a:prstGeom prst="rtTriangle">
                <a:avLst/>
              </a:prstGeom>
              <a:blipFill rotWithShape="0">
                <a:blip r:embed="rId4"/>
                <a:stretch>
                  <a:fillRect l="-26623"/>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p:cNvSpPr txBox="1"/>
              <p:nvPr/>
            </p:nvSpPr>
            <p:spPr>
              <a:xfrm>
                <a:off x="5257800" y="6302395"/>
                <a:ext cx="18947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𝜃</m:t>
                      </m:r>
                    </m:oMath>
                  </m:oMathPara>
                </a14:m>
                <a:endParaRPr lang="en-US" dirty="0"/>
              </a:p>
            </p:txBody>
          </p:sp>
        </mc:Choice>
        <mc:Fallback xmlns="">
          <p:sp>
            <p:nvSpPr>
              <p:cNvPr id="3" name="TextBox 2"/>
              <p:cNvSpPr txBox="1">
                <a:spLocks noRot="1" noChangeAspect="1" noMove="1" noResize="1" noEditPoints="1" noAdjustHandles="1" noChangeArrowheads="1" noChangeShapeType="1" noTextEdit="1"/>
              </p:cNvSpPr>
              <p:nvPr/>
            </p:nvSpPr>
            <p:spPr>
              <a:xfrm>
                <a:off x="5257800" y="6302395"/>
                <a:ext cx="189475" cy="276999"/>
              </a:xfrm>
              <a:prstGeom prst="rect">
                <a:avLst/>
              </a:prstGeom>
              <a:blipFill rotWithShape="0">
                <a:blip r:embed="rId5"/>
                <a:stretch>
                  <a:fillRect l="-32258" r="-22581" b="-6667"/>
                </a:stretch>
              </a:blipFill>
            </p:spPr>
            <p:txBody>
              <a:bodyPr/>
              <a:lstStyle/>
              <a:p>
                <a:r>
                  <a:rPr lang="en-US">
                    <a:noFill/>
                  </a:rPr>
                  <a:t> </a:t>
                </a:r>
              </a:p>
            </p:txBody>
          </p:sp>
        </mc:Fallback>
      </mc:AlternateContent>
    </p:spTree>
    <p:extLst>
      <p:ext uri="{BB962C8B-B14F-4D97-AF65-F5344CB8AC3E}">
        <p14:creationId xmlns:p14="http://schemas.microsoft.com/office/powerpoint/2010/main" val="59512309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7749" name="Rectangle 5"/>
          <p:cNvSpPr>
            <a:spLocks/>
          </p:cNvSpPr>
          <p:nvPr/>
        </p:nvSpPr>
        <p:spPr bwMode="auto">
          <a:xfrm>
            <a:off x="566739" y="733425"/>
            <a:ext cx="2786062" cy="578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lgn="l" defTabSz="822325">
              <a:defRPr sz="2400">
                <a:solidFill>
                  <a:schemeClr val="tx1"/>
                </a:solidFill>
                <a:latin typeface="Times New Roman" panose="02020603050405020304" pitchFamily="18" charset="0"/>
              </a:defRPr>
            </a:lvl1pPr>
            <a:lvl2pPr marL="411163" algn="l" defTabSz="822325">
              <a:defRPr sz="2400">
                <a:solidFill>
                  <a:schemeClr val="tx1"/>
                </a:solidFill>
                <a:latin typeface="Times New Roman" panose="02020603050405020304" pitchFamily="18" charset="0"/>
              </a:defRPr>
            </a:lvl2pPr>
            <a:lvl3pPr marL="822325" algn="l" defTabSz="822325">
              <a:defRPr sz="2400">
                <a:solidFill>
                  <a:schemeClr val="tx1"/>
                </a:solidFill>
                <a:latin typeface="Times New Roman" panose="02020603050405020304" pitchFamily="18" charset="0"/>
              </a:defRPr>
            </a:lvl3pPr>
            <a:lvl4pPr marL="1235075" algn="l" defTabSz="822325">
              <a:defRPr sz="2400">
                <a:solidFill>
                  <a:schemeClr val="tx1"/>
                </a:solidFill>
                <a:latin typeface="Times New Roman" panose="02020603050405020304" pitchFamily="18" charset="0"/>
              </a:defRPr>
            </a:lvl4pPr>
            <a:lvl5pPr marL="1646238" algn="l" defTabSz="822325">
              <a:defRPr sz="2400">
                <a:solidFill>
                  <a:schemeClr val="tx1"/>
                </a:solidFill>
                <a:latin typeface="Times New Roman" panose="02020603050405020304" pitchFamily="18" charset="0"/>
              </a:defRPr>
            </a:lvl5pPr>
            <a:lvl6pPr marL="2103438" defTabSz="822325" eaLnBrk="0" fontAlgn="base" hangingPunct="0">
              <a:spcBef>
                <a:spcPct val="0"/>
              </a:spcBef>
              <a:spcAft>
                <a:spcPct val="0"/>
              </a:spcAft>
              <a:defRPr sz="2400">
                <a:solidFill>
                  <a:schemeClr val="tx1"/>
                </a:solidFill>
                <a:latin typeface="Times New Roman" panose="02020603050405020304" pitchFamily="18" charset="0"/>
              </a:defRPr>
            </a:lvl6pPr>
            <a:lvl7pPr marL="2560638" defTabSz="822325" eaLnBrk="0" fontAlgn="base" hangingPunct="0">
              <a:spcBef>
                <a:spcPct val="0"/>
              </a:spcBef>
              <a:spcAft>
                <a:spcPct val="0"/>
              </a:spcAft>
              <a:defRPr sz="2400">
                <a:solidFill>
                  <a:schemeClr val="tx1"/>
                </a:solidFill>
                <a:latin typeface="Times New Roman" panose="02020603050405020304" pitchFamily="18" charset="0"/>
              </a:defRPr>
            </a:lvl7pPr>
            <a:lvl8pPr marL="3017838" defTabSz="822325" eaLnBrk="0" fontAlgn="base" hangingPunct="0">
              <a:spcBef>
                <a:spcPct val="0"/>
              </a:spcBef>
              <a:spcAft>
                <a:spcPct val="0"/>
              </a:spcAft>
              <a:defRPr sz="2400">
                <a:solidFill>
                  <a:schemeClr val="tx1"/>
                </a:solidFill>
                <a:latin typeface="Times New Roman" panose="02020603050405020304" pitchFamily="18" charset="0"/>
              </a:defRPr>
            </a:lvl8pPr>
            <a:lvl9pPr marL="3475038" defTabSz="822325"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
              </a:spcBef>
            </a:pPr>
            <a:r>
              <a:rPr lang="en-US" altLang="en-US" sz="1400" dirty="0">
                <a:latin typeface="Arial" panose="020B0604020202020204" pitchFamily="34" charset="0"/>
              </a:rPr>
              <a:t>A new ski area has opened that emphasizes the extreme nature of the skiing possible on its slopes. Suppose an ad intones “Free fall skydiving is the greatest rush you can experience…but we’ll take you as close as you can get on land. When you tip your skis down the slope of our steepest runs, you can accelerate at up to 75% of the acceleration you’d experience in free fall.” What angle slope could give such an acceleration</a:t>
            </a:r>
            <a:r>
              <a:rPr lang="en-US" altLang="en-US" sz="1400" dirty="0" smtClean="0">
                <a:latin typeface="Arial" panose="020B0604020202020204" pitchFamily="34" charset="0"/>
              </a:rPr>
              <a:t>?</a:t>
            </a:r>
            <a:endParaRPr lang="en-US" altLang="en-US" sz="1400" dirty="0">
              <a:latin typeface="Arial" panose="020B0604020202020204" pitchFamily="34" charset="0"/>
            </a:endParaRPr>
          </a:p>
        </p:txBody>
      </p:sp>
      <p:sp>
        <p:nvSpPr>
          <p:cNvPr id="927751" name="Rectangle 7"/>
          <p:cNvSpPr>
            <a:spLocks/>
          </p:cNvSpPr>
          <p:nvPr/>
        </p:nvSpPr>
        <p:spPr bwMode="auto">
          <a:xfrm>
            <a:off x="558800" y="138113"/>
            <a:ext cx="7431088" cy="469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63500" dir="2700000" algn="ctr" rotWithShape="0">
                    <a:schemeClr val="bg2">
                      <a:alpha val="70000"/>
                    </a:schemeClr>
                  </a:outerShdw>
                </a:effectLst>
              </a14:hiddenEffects>
            </a:ext>
          </a:extLst>
        </p:spPr>
        <p:txBody>
          <a:bodyPr lIns="0" tIns="0" rIns="0" bIns="0"/>
          <a:lstStyle>
            <a:lvl1pPr algn="l" defTabSz="822325">
              <a:defRPr sz="2400">
                <a:solidFill>
                  <a:schemeClr val="tx1"/>
                </a:solidFill>
                <a:latin typeface="Times New Roman" panose="02020603050405020304" pitchFamily="18" charset="0"/>
              </a:defRPr>
            </a:lvl1pPr>
            <a:lvl2pPr marL="411163" algn="l" defTabSz="822325">
              <a:defRPr sz="2400">
                <a:solidFill>
                  <a:schemeClr val="tx1"/>
                </a:solidFill>
                <a:latin typeface="Times New Roman" panose="02020603050405020304" pitchFamily="18" charset="0"/>
              </a:defRPr>
            </a:lvl2pPr>
            <a:lvl3pPr marL="822325" algn="l" defTabSz="822325">
              <a:defRPr sz="2400">
                <a:solidFill>
                  <a:schemeClr val="tx1"/>
                </a:solidFill>
                <a:latin typeface="Times New Roman" panose="02020603050405020304" pitchFamily="18" charset="0"/>
              </a:defRPr>
            </a:lvl3pPr>
            <a:lvl4pPr marL="1235075" algn="l" defTabSz="822325">
              <a:defRPr sz="2400">
                <a:solidFill>
                  <a:schemeClr val="tx1"/>
                </a:solidFill>
                <a:latin typeface="Times New Roman" panose="02020603050405020304" pitchFamily="18" charset="0"/>
              </a:defRPr>
            </a:lvl4pPr>
            <a:lvl5pPr marL="1646238" algn="l" defTabSz="822325">
              <a:defRPr sz="2400">
                <a:solidFill>
                  <a:schemeClr val="tx1"/>
                </a:solidFill>
                <a:latin typeface="Times New Roman" panose="02020603050405020304" pitchFamily="18" charset="0"/>
              </a:defRPr>
            </a:lvl5pPr>
            <a:lvl6pPr marL="2103438" defTabSz="822325" eaLnBrk="0" fontAlgn="base" hangingPunct="0">
              <a:spcBef>
                <a:spcPct val="0"/>
              </a:spcBef>
              <a:spcAft>
                <a:spcPct val="0"/>
              </a:spcAft>
              <a:defRPr sz="2400">
                <a:solidFill>
                  <a:schemeClr val="tx1"/>
                </a:solidFill>
                <a:latin typeface="Times New Roman" panose="02020603050405020304" pitchFamily="18" charset="0"/>
              </a:defRPr>
            </a:lvl6pPr>
            <a:lvl7pPr marL="2560638" defTabSz="822325" eaLnBrk="0" fontAlgn="base" hangingPunct="0">
              <a:spcBef>
                <a:spcPct val="0"/>
              </a:spcBef>
              <a:spcAft>
                <a:spcPct val="0"/>
              </a:spcAft>
              <a:defRPr sz="2400">
                <a:solidFill>
                  <a:schemeClr val="tx1"/>
                </a:solidFill>
                <a:latin typeface="Times New Roman" panose="02020603050405020304" pitchFamily="18" charset="0"/>
              </a:defRPr>
            </a:lvl7pPr>
            <a:lvl8pPr marL="3017838" defTabSz="822325" eaLnBrk="0" fontAlgn="base" hangingPunct="0">
              <a:spcBef>
                <a:spcPct val="0"/>
              </a:spcBef>
              <a:spcAft>
                <a:spcPct val="0"/>
              </a:spcAft>
              <a:defRPr sz="2400">
                <a:solidFill>
                  <a:schemeClr val="tx1"/>
                </a:solidFill>
                <a:latin typeface="Times New Roman" panose="02020603050405020304" pitchFamily="18" charset="0"/>
              </a:defRPr>
            </a:lvl8pPr>
            <a:lvl9pPr marL="3475038" defTabSz="822325"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3000">
                <a:solidFill>
                  <a:srgbClr val="662A6D"/>
                </a:solidFill>
                <a:latin typeface="Arial" panose="020B0604020202020204" pitchFamily="34" charset="0"/>
              </a:rPr>
              <a:t>Example Problems: Motion on a Ramp</a:t>
            </a:r>
          </a:p>
        </p:txBody>
      </p:sp>
      <p:sp>
        <p:nvSpPr>
          <p:cNvPr id="927753" name="Rectangle 9"/>
          <p:cNvSpPr>
            <a:spLocks/>
          </p:cNvSpPr>
          <p:nvPr/>
        </p:nvSpPr>
        <p:spPr bwMode="auto">
          <a:xfrm>
            <a:off x="8151813" y="6524625"/>
            <a:ext cx="965200" cy="295275"/>
          </a:xfrm>
          <a:prstGeom prst="rect">
            <a:avLst/>
          </a:prstGeom>
          <a:noFill/>
          <a:ln>
            <a:noFill/>
          </a:ln>
          <a:effectLst/>
          <a:extLst>
            <a:ext uri="{909E8E84-426E-40DD-AFC4-6F175D3DCCD1}">
              <a14:hiddenFill xmlns:a14="http://schemas.microsoft.com/office/drawing/2010/main">
                <a:blipFill dpi="0" rotWithShape="0">
                  <a:blip r:embed="rId3"/>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296" tIns="41148" rIns="82296" bIns="41148">
            <a:spAutoFit/>
          </a:bodyPr>
          <a:lstStyle>
            <a:lvl1pPr algn="l" defTabSz="822325">
              <a:defRPr sz="2400">
                <a:solidFill>
                  <a:schemeClr val="tx1"/>
                </a:solidFill>
                <a:latin typeface="Times New Roman" panose="02020603050405020304" pitchFamily="18" charset="0"/>
              </a:defRPr>
            </a:lvl1pPr>
            <a:lvl2pPr marL="411163" algn="l" defTabSz="822325">
              <a:defRPr sz="2400">
                <a:solidFill>
                  <a:schemeClr val="tx1"/>
                </a:solidFill>
                <a:latin typeface="Times New Roman" panose="02020603050405020304" pitchFamily="18" charset="0"/>
              </a:defRPr>
            </a:lvl2pPr>
            <a:lvl3pPr marL="822325" algn="l" defTabSz="822325">
              <a:defRPr sz="2400">
                <a:solidFill>
                  <a:schemeClr val="tx1"/>
                </a:solidFill>
                <a:latin typeface="Times New Roman" panose="02020603050405020304" pitchFamily="18" charset="0"/>
              </a:defRPr>
            </a:lvl3pPr>
            <a:lvl4pPr marL="1235075" algn="l" defTabSz="822325">
              <a:defRPr sz="2400">
                <a:solidFill>
                  <a:schemeClr val="tx1"/>
                </a:solidFill>
                <a:latin typeface="Times New Roman" panose="02020603050405020304" pitchFamily="18" charset="0"/>
              </a:defRPr>
            </a:lvl4pPr>
            <a:lvl5pPr marL="1646238" algn="l" defTabSz="822325">
              <a:defRPr sz="2400">
                <a:solidFill>
                  <a:schemeClr val="tx1"/>
                </a:solidFill>
                <a:latin typeface="Times New Roman" panose="02020603050405020304" pitchFamily="18" charset="0"/>
              </a:defRPr>
            </a:lvl5pPr>
            <a:lvl6pPr marL="2103438" defTabSz="822325" eaLnBrk="0" fontAlgn="base" hangingPunct="0">
              <a:spcBef>
                <a:spcPct val="0"/>
              </a:spcBef>
              <a:spcAft>
                <a:spcPct val="0"/>
              </a:spcAft>
              <a:defRPr sz="2400">
                <a:solidFill>
                  <a:schemeClr val="tx1"/>
                </a:solidFill>
                <a:latin typeface="Times New Roman" panose="02020603050405020304" pitchFamily="18" charset="0"/>
              </a:defRPr>
            </a:lvl6pPr>
            <a:lvl7pPr marL="2560638" defTabSz="822325" eaLnBrk="0" fontAlgn="base" hangingPunct="0">
              <a:spcBef>
                <a:spcPct val="0"/>
              </a:spcBef>
              <a:spcAft>
                <a:spcPct val="0"/>
              </a:spcAft>
              <a:defRPr sz="2400">
                <a:solidFill>
                  <a:schemeClr val="tx1"/>
                </a:solidFill>
                <a:latin typeface="Times New Roman" panose="02020603050405020304" pitchFamily="18" charset="0"/>
              </a:defRPr>
            </a:lvl7pPr>
            <a:lvl8pPr marL="3017838" defTabSz="822325" eaLnBrk="0" fontAlgn="base" hangingPunct="0">
              <a:spcBef>
                <a:spcPct val="0"/>
              </a:spcBef>
              <a:spcAft>
                <a:spcPct val="0"/>
              </a:spcAft>
              <a:defRPr sz="2400">
                <a:solidFill>
                  <a:schemeClr val="tx1"/>
                </a:solidFill>
                <a:latin typeface="Times New Roman" panose="02020603050405020304" pitchFamily="18" charset="0"/>
              </a:defRPr>
            </a:lvl8pPr>
            <a:lvl9pPr marL="3475038" defTabSz="822325"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en-US" altLang="en-US" sz="1400">
                <a:solidFill>
                  <a:srgbClr val="000000"/>
                </a:solidFill>
                <a:latin typeface="Arial" panose="020B0604020202020204" pitchFamily="34" charset="0"/>
              </a:rPr>
              <a:t>Slide 3-35</a:t>
            </a:r>
          </a:p>
        </p:txBody>
      </p:sp>
      <mc:AlternateContent xmlns:mc="http://schemas.openxmlformats.org/markup-compatibility/2006" xmlns:a14="http://schemas.microsoft.com/office/drawing/2010/main">
        <mc:Choice Requires="a14">
          <p:sp>
            <p:nvSpPr>
              <p:cNvPr id="2" name="Right Triangle 1"/>
              <p:cNvSpPr/>
              <p:nvPr/>
            </p:nvSpPr>
            <p:spPr>
              <a:xfrm>
                <a:off x="4495800" y="733424"/>
                <a:ext cx="1600200" cy="5895975"/>
              </a:xfrm>
              <a:prstGeom prst="r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a:fld id="{2FD76550-BB8B-4150-BCFF-919A32766A3E}" type="mathplaceholder">
                        <a:rPr lang="en-US" i="1" smtClean="0">
                          <a:latin typeface="Cambria Math" panose="02040503050406030204" pitchFamily="18" charset="0"/>
                        </a:rPr>
                        <a:t>Type equation here.</a:t>
                      </a:fld>
                    </m:oMath>
                  </m:oMathPara>
                </a14:m>
                <a:endParaRPr lang="en-US" dirty="0"/>
              </a:p>
            </p:txBody>
          </p:sp>
        </mc:Choice>
        <mc:Fallback xmlns="">
          <p:sp>
            <p:nvSpPr>
              <p:cNvPr id="2" name="Right Triangle 1"/>
              <p:cNvSpPr>
                <a:spLocks noRot="1" noChangeAspect="1" noMove="1" noResize="1" noEditPoints="1" noAdjustHandles="1" noChangeArrowheads="1" noChangeShapeType="1" noTextEdit="1"/>
              </p:cNvSpPr>
              <p:nvPr/>
            </p:nvSpPr>
            <p:spPr>
              <a:xfrm>
                <a:off x="4495800" y="733424"/>
                <a:ext cx="1600200" cy="5895975"/>
              </a:xfrm>
              <a:prstGeom prst="rtTriangle">
                <a:avLst/>
              </a:prstGeom>
              <a:blipFill rotWithShape="0">
                <a:blip r:embed="rId4"/>
                <a:stretch>
                  <a:fillRect l="-1128"/>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p:cNvSpPr txBox="1"/>
              <p:nvPr/>
            </p:nvSpPr>
            <p:spPr>
              <a:xfrm>
                <a:off x="5715000" y="6239689"/>
                <a:ext cx="18947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𝜃</m:t>
                      </m:r>
                    </m:oMath>
                  </m:oMathPara>
                </a14:m>
                <a:endParaRPr lang="en-US" dirty="0"/>
              </a:p>
            </p:txBody>
          </p:sp>
        </mc:Choice>
        <mc:Fallback xmlns="">
          <p:sp>
            <p:nvSpPr>
              <p:cNvPr id="3" name="TextBox 2"/>
              <p:cNvSpPr txBox="1">
                <a:spLocks noRot="1" noChangeAspect="1" noMove="1" noResize="1" noEditPoints="1" noAdjustHandles="1" noChangeArrowheads="1" noChangeShapeType="1" noTextEdit="1"/>
              </p:cNvSpPr>
              <p:nvPr/>
            </p:nvSpPr>
            <p:spPr>
              <a:xfrm>
                <a:off x="5715000" y="6239689"/>
                <a:ext cx="189475" cy="276999"/>
              </a:xfrm>
              <a:prstGeom prst="rect">
                <a:avLst/>
              </a:prstGeom>
              <a:blipFill rotWithShape="0">
                <a:blip r:embed="rId5"/>
                <a:stretch>
                  <a:fillRect l="-32258" r="-22581" b="-6667"/>
                </a:stretch>
              </a:blipFill>
            </p:spPr>
            <p:txBody>
              <a:bodyPr/>
              <a:lstStyle/>
              <a:p>
                <a:r>
                  <a:rPr lang="en-US">
                    <a:noFill/>
                  </a:rPr>
                  <a:t> </a:t>
                </a:r>
              </a:p>
            </p:txBody>
          </p:sp>
        </mc:Fallback>
      </mc:AlternateContent>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87677" flipH="1">
            <a:off x="4528156" y="1862090"/>
            <a:ext cx="1201387" cy="983666"/>
          </a:xfrm>
          <a:prstGeom prst="rect">
            <a:avLst/>
          </a:prstGeom>
        </p:spPr>
      </p:pic>
      <p:cxnSp>
        <p:nvCxnSpPr>
          <p:cNvPr id="6" name="Straight Arrow Connector 5"/>
          <p:cNvCxnSpPr/>
          <p:nvPr/>
        </p:nvCxnSpPr>
        <p:spPr>
          <a:xfrm>
            <a:off x="5128849" y="2353923"/>
            <a:ext cx="0" cy="2980077"/>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0" name="Straight Arrow Connector 9"/>
          <p:cNvCxnSpPr/>
          <p:nvPr/>
        </p:nvCxnSpPr>
        <p:spPr>
          <a:xfrm>
            <a:off x="5135672" y="2353923"/>
            <a:ext cx="780738" cy="2751477"/>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2" name="Straight Connector 11"/>
          <p:cNvCxnSpPr/>
          <p:nvPr/>
        </p:nvCxnSpPr>
        <p:spPr>
          <a:xfrm flipV="1">
            <a:off x="5128849" y="5105400"/>
            <a:ext cx="77395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7017223" y="1038998"/>
            <a:ext cx="972665" cy="329059"/>
          </a:xfrm>
          <a:prstGeom prst="straightConnector1">
            <a:avLst/>
          </a:prstGeom>
          <a:ln>
            <a:solidFill>
              <a:schemeClr val="tx1"/>
            </a:solidFill>
            <a:tailEnd type="triangle"/>
          </a:ln>
        </p:spPr>
        <p:style>
          <a:lnRef idx="3">
            <a:schemeClr val="accent2"/>
          </a:lnRef>
          <a:fillRef idx="0">
            <a:schemeClr val="accent2"/>
          </a:fillRef>
          <a:effectRef idx="2">
            <a:schemeClr val="accent2"/>
          </a:effectRef>
          <a:fontRef idx="minor">
            <a:schemeClr val="tx1"/>
          </a:fontRef>
        </p:style>
      </p:cxnSp>
      <p:cxnSp>
        <p:nvCxnSpPr>
          <p:cNvPr id="17" name="Straight Arrow Connector 16"/>
          <p:cNvCxnSpPr/>
          <p:nvPr/>
        </p:nvCxnSpPr>
        <p:spPr>
          <a:xfrm>
            <a:off x="7045798" y="1368056"/>
            <a:ext cx="352425" cy="977408"/>
          </a:xfrm>
          <a:prstGeom prst="straightConnector1">
            <a:avLst/>
          </a:prstGeom>
          <a:ln>
            <a:solidFill>
              <a:schemeClr val="tx1"/>
            </a:solidFill>
            <a:tailEnd type="triangle"/>
          </a:ln>
        </p:spPr>
        <p:style>
          <a:lnRef idx="3">
            <a:schemeClr val="accent2"/>
          </a:lnRef>
          <a:fillRef idx="0">
            <a:schemeClr val="accent2"/>
          </a:fillRef>
          <a:effectRef idx="2">
            <a:schemeClr val="accent2"/>
          </a:effectRef>
          <a:fontRef idx="minor">
            <a:schemeClr val="tx1"/>
          </a:fontRef>
        </p:style>
      </p:cxnSp>
      <mc:AlternateContent xmlns:mc="http://schemas.openxmlformats.org/markup-compatibility/2006" xmlns:a14="http://schemas.microsoft.com/office/drawing/2010/main">
        <mc:Choice Requires="a14">
          <p:sp>
            <p:nvSpPr>
              <p:cNvPr id="18" name="TextBox 17"/>
              <p:cNvSpPr txBox="1"/>
              <p:nvPr/>
            </p:nvSpPr>
            <p:spPr>
              <a:xfrm>
                <a:off x="7398223" y="2383433"/>
                <a:ext cx="18332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𝑥</m:t>
                      </m:r>
                    </m:oMath>
                  </m:oMathPara>
                </a14:m>
                <a:endParaRPr lang="en-US" dirty="0"/>
              </a:p>
            </p:txBody>
          </p:sp>
        </mc:Choice>
        <mc:Fallback xmlns="">
          <p:sp>
            <p:nvSpPr>
              <p:cNvPr id="18" name="TextBox 17"/>
              <p:cNvSpPr txBox="1">
                <a:spLocks noRot="1" noChangeAspect="1" noMove="1" noResize="1" noEditPoints="1" noAdjustHandles="1" noChangeArrowheads="1" noChangeShapeType="1" noTextEdit="1"/>
              </p:cNvSpPr>
              <p:nvPr/>
            </p:nvSpPr>
            <p:spPr>
              <a:xfrm>
                <a:off x="7398223" y="2383433"/>
                <a:ext cx="183320" cy="276999"/>
              </a:xfrm>
              <a:prstGeom prst="rect">
                <a:avLst/>
              </a:prstGeom>
              <a:blipFill rotWithShape="0">
                <a:blip r:embed="rId7"/>
                <a:stretch>
                  <a:fillRect l="-20000" r="-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8058454" y="926528"/>
                <a:ext cx="18671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𝑦</m:t>
                      </m:r>
                    </m:oMath>
                  </m:oMathPara>
                </a14:m>
                <a:endParaRPr lang="en-US" dirty="0"/>
              </a:p>
            </p:txBody>
          </p:sp>
        </mc:Choice>
        <mc:Fallback xmlns="">
          <p:sp>
            <p:nvSpPr>
              <p:cNvPr id="22" name="TextBox 21"/>
              <p:cNvSpPr txBox="1">
                <a:spLocks noRot="1" noChangeAspect="1" noMove="1" noResize="1" noEditPoints="1" noAdjustHandles="1" noChangeArrowheads="1" noChangeShapeType="1" noTextEdit="1"/>
              </p:cNvSpPr>
              <p:nvPr/>
            </p:nvSpPr>
            <p:spPr>
              <a:xfrm>
                <a:off x="8058454" y="926528"/>
                <a:ext cx="186718" cy="276999"/>
              </a:xfrm>
              <a:prstGeom prst="rect">
                <a:avLst/>
              </a:prstGeom>
              <a:blipFill rotWithShape="0">
                <a:blip r:embed="rId8"/>
                <a:stretch>
                  <a:fillRect l="-32258" r="-25806"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4828530" y="3744157"/>
                <a:ext cx="19793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𝑔</m:t>
                      </m:r>
                    </m:oMath>
                  </m:oMathPara>
                </a14:m>
                <a:endParaRPr lang="en-US" dirty="0"/>
              </a:p>
            </p:txBody>
          </p:sp>
        </mc:Choice>
        <mc:Fallback xmlns="">
          <p:sp>
            <p:nvSpPr>
              <p:cNvPr id="19" name="TextBox 18"/>
              <p:cNvSpPr txBox="1">
                <a:spLocks noRot="1" noChangeAspect="1" noMove="1" noResize="1" noEditPoints="1" noAdjustHandles="1" noChangeArrowheads="1" noChangeShapeType="1" noTextEdit="1"/>
              </p:cNvSpPr>
              <p:nvPr/>
            </p:nvSpPr>
            <p:spPr>
              <a:xfrm>
                <a:off x="4828530" y="3744157"/>
                <a:ext cx="197939" cy="276999"/>
              </a:xfrm>
              <a:prstGeom prst="rect">
                <a:avLst/>
              </a:prstGeom>
              <a:blipFill rotWithShape="0">
                <a:blip r:embed="rId9"/>
                <a:stretch>
                  <a:fillRect l="-30303" r="-24242" b="-2391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5666761" y="3486556"/>
                <a:ext cx="50251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.75</m:t>
                      </m:r>
                      <m:r>
                        <a:rPr lang="en-US" b="0" i="1" smtClean="0">
                          <a:latin typeface="Cambria Math" panose="02040503050406030204" pitchFamily="18" charset="0"/>
                        </a:rPr>
                        <m:t>𝑔</m:t>
                      </m:r>
                    </m:oMath>
                  </m:oMathPara>
                </a14:m>
                <a:endParaRPr lang="en-US" dirty="0"/>
              </a:p>
            </p:txBody>
          </p:sp>
        </mc:Choice>
        <mc:Fallback xmlns="">
          <p:sp>
            <p:nvSpPr>
              <p:cNvPr id="24" name="TextBox 23"/>
              <p:cNvSpPr txBox="1">
                <a:spLocks noRot="1" noChangeAspect="1" noMove="1" noResize="1" noEditPoints="1" noAdjustHandles="1" noChangeArrowheads="1" noChangeShapeType="1" noTextEdit="1"/>
              </p:cNvSpPr>
              <p:nvPr/>
            </p:nvSpPr>
            <p:spPr>
              <a:xfrm>
                <a:off x="5666761" y="3486556"/>
                <a:ext cx="502510" cy="276999"/>
              </a:xfrm>
              <a:prstGeom prst="rect">
                <a:avLst/>
              </a:prstGeom>
              <a:blipFill rotWithShape="0">
                <a:blip r:embed="rId10"/>
                <a:stretch>
                  <a:fillRect l="-6098" t="-2222" r="-17073" b="-355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927344" y="3892181"/>
                <a:ext cx="2256708" cy="102156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unc>
                        <m:funcPr>
                          <m:ctrlPr>
                            <a:rPr lang="en-US" sz="3200" i="1" smtClean="0">
                              <a:latin typeface="Cambria Math"/>
                            </a:rPr>
                          </m:ctrlPr>
                        </m:funcPr>
                        <m:fName>
                          <m:r>
                            <m:rPr>
                              <m:sty m:val="p"/>
                            </m:rPr>
                            <a:rPr lang="en-US" sz="3200" i="0" smtClean="0">
                              <a:latin typeface="Cambria Math" panose="02040503050406030204" pitchFamily="18" charset="0"/>
                            </a:rPr>
                            <m:t>sin</m:t>
                          </m:r>
                        </m:fName>
                        <m:e>
                          <m:r>
                            <a:rPr lang="en-US" sz="3200" i="1" smtClean="0">
                              <a:latin typeface="Cambria Math" panose="02040503050406030204" pitchFamily="18" charset="0"/>
                              <a:ea typeface="Cambria Math" panose="02040503050406030204" pitchFamily="18" charset="0"/>
                            </a:rPr>
                            <m:t>𝜃</m:t>
                          </m:r>
                          <m:r>
                            <a:rPr lang="en-US" sz="3200" b="0" i="1" smtClean="0">
                              <a:latin typeface="Cambria Math" panose="02040503050406030204" pitchFamily="18" charset="0"/>
                              <a:ea typeface="Cambria Math" panose="02040503050406030204" pitchFamily="18" charset="0"/>
                            </a:rPr>
                            <m:t>=</m:t>
                          </m:r>
                          <m:f>
                            <m:fPr>
                              <m:ctrlPr>
                                <a:rPr lang="en-US" sz="3200" b="0" i="1" smtClean="0">
                                  <a:latin typeface="Cambria Math"/>
                                  <a:ea typeface="Cambria Math" panose="02040503050406030204" pitchFamily="18" charset="0"/>
                                </a:rPr>
                              </m:ctrlPr>
                            </m:fPr>
                            <m:num>
                              <m:r>
                                <a:rPr lang="en-US" sz="3200" b="0" i="1" smtClean="0">
                                  <a:latin typeface="Cambria Math" panose="02040503050406030204" pitchFamily="18" charset="0"/>
                                  <a:ea typeface="Cambria Math" panose="02040503050406030204" pitchFamily="18" charset="0"/>
                                </a:rPr>
                                <m:t>.75</m:t>
                              </m:r>
                              <m:r>
                                <a:rPr lang="en-US" sz="3200" b="0" i="1" smtClean="0">
                                  <a:latin typeface="Cambria Math" panose="02040503050406030204" pitchFamily="18" charset="0"/>
                                  <a:ea typeface="Cambria Math" panose="02040503050406030204" pitchFamily="18" charset="0"/>
                                </a:rPr>
                                <m:t>𝑔</m:t>
                              </m:r>
                            </m:num>
                            <m:den>
                              <m:r>
                                <a:rPr lang="en-US" sz="3200" b="0" i="1" smtClean="0">
                                  <a:latin typeface="Cambria Math" panose="02040503050406030204" pitchFamily="18" charset="0"/>
                                  <a:ea typeface="Cambria Math" panose="02040503050406030204" pitchFamily="18" charset="0"/>
                                </a:rPr>
                                <m:t>𝑔</m:t>
                              </m:r>
                            </m:den>
                          </m:f>
                        </m:e>
                      </m:func>
                    </m:oMath>
                  </m:oMathPara>
                </a14:m>
                <a:endParaRPr lang="en-US" sz="3200" dirty="0"/>
              </a:p>
            </p:txBody>
          </p:sp>
        </mc:Choice>
        <mc:Fallback xmlns="">
          <p:sp>
            <p:nvSpPr>
              <p:cNvPr id="20" name="TextBox 19"/>
              <p:cNvSpPr txBox="1">
                <a:spLocks noRot="1" noChangeAspect="1" noMove="1" noResize="1" noEditPoints="1" noAdjustHandles="1" noChangeArrowheads="1" noChangeShapeType="1" noTextEdit="1"/>
              </p:cNvSpPr>
              <p:nvPr/>
            </p:nvSpPr>
            <p:spPr>
              <a:xfrm>
                <a:off x="927344" y="3892181"/>
                <a:ext cx="2256708" cy="1021562"/>
              </a:xfrm>
              <a:prstGeom prst="rect">
                <a:avLst/>
              </a:prstGeom>
              <a:blipFill rotWithShape="0">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927344" y="5449944"/>
                <a:ext cx="2360646"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unc>
                        <m:funcPr>
                          <m:ctrlPr>
                            <a:rPr lang="en-US" sz="3200" i="1" smtClean="0">
                              <a:latin typeface="Cambria Math"/>
                            </a:rPr>
                          </m:ctrlPr>
                        </m:funcPr>
                        <m:fName>
                          <m:r>
                            <a:rPr lang="en-US" sz="3200" i="1" smtClean="0">
                              <a:latin typeface="Cambria Math" panose="02040503050406030204" pitchFamily="18" charset="0"/>
                              <a:ea typeface="Cambria Math" panose="02040503050406030204" pitchFamily="18" charset="0"/>
                            </a:rPr>
                            <m:t>𝜃</m:t>
                          </m:r>
                          <m:r>
                            <a:rPr lang="en-US" sz="3200" b="0" i="1" smtClean="0">
                              <a:latin typeface="Cambria Math" panose="02040503050406030204" pitchFamily="18" charset="0"/>
                              <a:ea typeface="Cambria Math" panose="02040503050406030204" pitchFamily="18" charset="0"/>
                            </a:rPr>
                            <m:t>=</m:t>
                          </m:r>
                        </m:fName>
                        <m:e>
                          <m:func>
                            <m:funcPr>
                              <m:ctrlPr>
                                <a:rPr lang="en-US" sz="3200" i="1" smtClean="0">
                                  <a:latin typeface="Cambria Math"/>
                                </a:rPr>
                              </m:ctrlPr>
                            </m:funcPr>
                            <m:fName>
                              <m:sSup>
                                <m:sSupPr>
                                  <m:ctrlPr>
                                    <a:rPr lang="en-US" sz="3200" i="1" smtClean="0">
                                      <a:latin typeface="Cambria Math"/>
                                    </a:rPr>
                                  </m:ctrlPr>
                                </m:sSupPr>
                                <m:e>
                                  <m:r>
                                    <m:rPr>
                                      <m:sty m:val="p"/>
                                    </m:rPr>
                                    <a:rPr lang="en-US" sz="3200" i="0" smtClean="0">
                                      <a:latin typeface="Cambria Math" panose="02040503050406030204" pitchFamily="18" charset="0"/>
                                    </a:rPr>
                                    <m:t>sin</m:t>
                                  </m:r>
                                </m:e>
                                <m:sup>
                                  <m:r>
                                    <a:rPr lang="en-US" sz="3200" i="1" smtClean="0">
                                      <a:latin typeface="Cambria Math" panose="02040503050406030204" pitchFamily="18" charset="0"/>
                                    </a:rPr>
                                    <m:t>−1</m:t>
                                  </m:r>
                                </m:sup>
                              </m:sSup>
                            </m:fName>
                            <m:e>
                              <m:r>
                                <a:rPr lang="en-US" sz="3200" b="0" i="1" smtClean="0">
                                  <a:latin typeface="Cambria Math" panose="02040503050406030204" pitchFamily="18" charset="0"/>
                                </a:rPr>
                                <m:t>.75</m:t>
                              </m:r>
                            </m:e>
                          </m:func>
                        </m:e>
                      </m:func>
                    </m:oMath>
                  </m:oMathPara>
                </a14:m>
                <a:endParaRPr lang="en-US" sz="3200" dirty="0"/>
              </a:p>
            </p:txBody>
          </p:sp>
        </mc:Choice>
        <mc:Fallback xmlns="">
          <p:sp>
            <p:nvSpPr>
              <p:cNvPr id="26" name="TextBox 25"/>
              <p:cNvSpPr txBox="1">
                <a:spLocks noRot="1" noChangeAspect="1" noMove="1" noResize="1" noEditPoints="1" noAdjustHandles="1" noChangeArrowheads="1" noChangeShapeType="1" noTextEdit="1"/>
              </p:cNvSpPr>
              <p:nvPr/>
            </p:nvSpPr>
            <p:spPr>
              <a:xfrm>
                <a:off x="927344" y="5449944"/>
                <a:ext cx="2360646" cy="492443"/>
              </a:xfrm>
              <a:prstGeom prst="rect">
                <a:avLst/>
              </a:prstGeom>
              <a:blipFill rotWithShape="0">
                <a:blip r:embed="rId1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90555435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2"/>
                                        </p:tgtEl>
                                      </p:cBhvr>
                                    </p:animEffect>
                                    <p:set>
                                      <p:cBhvr>
                                        <p:cTn id="27" dur="1" fill="hold">
                                          <p:stCondLst>
                                            <p:cond delay="499"/>
                                          </p:stCondLst>
                                        </p:cTn>
                                        <p:tgtEl>
                                          <p:spTgt spid="2"/>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42" presetClass="path" presetSubtype="0" accel="50000" decel="50000" fill="hold" grpId="0" nodeType="clickEffect">
                                  <p:stCondLst>
                                    <p:cond delay="0"/>
                                  </p:stCondLst>
                                  <p:childTnLst>
                                    <p:animMotion origin="layout" path="M -3.05556E-6 -2.59259E-6 L -0.05885 -0.18565 " pathEditMode="relative" rAng="0" ptsTypes="AA">
                                      <p:cBhvr>
                                        <p:cTn id="37" dur="2000" fill="hold"/>
                                        <p:tgtEl>
                                          <p:spTgt spid="3"/>
                                        </p:tgtEl>
                                        <p:attrNameLst>
                                          <p:attrName>ppt_x</p:attrName>
                                          <p:attrName>ppt_y</p:attrName>
                                        </p:attrNameLst>
                                      </p:cBhvr>
                                      <p:rCtr x="-2951" y="-9282"/>
                                    </p:animMotion>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18" grpId="0"/>
      <p:bldP spid="22" grpId="0"/>
      <p:bldP spid="19" grpId="0"/>
      <p:bldP spid="24" grpId="0"/>
      <p:bldP spid="20" grpId="0"/>
      <p:bldP spid="26"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7749" name="Rectangle 5"/>
          <p:cNvSpPr>
            <a:spLocks/>
          </p:cNvSpPr>
          <p:nvPr/>
        </p:nvSpPr>
        <p:spPr bwMode="auto">
          <a:xfrm>
            <a:off x="566738" y="733425"/>
            <a:ext cx="8288337" cy="578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lgn="l" defTabSz="822325">
              <a:defRPr sz="2400">
                <a:solidFill>
                  <a:schemeClr val="tx1"/>
                </a:solidFill>
                <a:latin typeface="Times New Roman" panose="02020603050405020304" pitchFamily="18" charset="0"/>
              </a:defRPr>
            </a:lvl1pPr>
            <a:lvl2pPr marL="411163" algn="l" defTabSz="822325">
              <a:defRPr sz="2400">
                <a:solidFill>
                  <a:schemeClr val="tx1"/>
                </a:solidFill>
                <a:latin typeface="Times New Roman" panose="02020603050405020304" pitchFamily="18" charset="0"/>
              </a:defRPr>
            </a:lvl2pPr>
            <a:lvl3pPr marL="822325" algn="l" defTabSz="822325">
              <a:defRPr sz="2400">
                <a:solidFill>
                  <a:schemeClr val="tx1"/>
                </a:solidFill>
                <a:latin typeface="Times New Roman" panose="02020603050405020304" pitchFamily="18" charset="0"/>
              </a:defRPr>
            </a:lvl3pPr>
            <a:lvl4pPr marL="1235075" algn="l" defTabSz="822325">
              <a:defRPr sz="2400">
                <a:solidFill>
                  <a:schemeClr val="tx1"/>
                </a:solidFill>
                <a:latin typeface="Times New Roman" panose="02020603050405020304" pitchFamily="18" charset="0"/>
              </a:defRPr>
            </a:lvl4pPr>
            <a:lvl5pPr marL="1646238" algn="l" defTabSz="822325">
              <a:defRPr sz="2400">
                <a:solidFill>
                  <a:schemeClr val="tx1"/>
                </a:solidFill>
                <a:latin typeface="Times New Roman" panose="02020603050405020304" pitchFamily="18" charset="0"/>
              </a:defRPr>
            </a:lvl5pPr>
            <a:lvl6pPr marL="2103438" defTabSz="822325" eaLnBrk="0" fontAlgn="base" hangingPunct="0">
              <a:spcBef>
                <a:spcPct val="0"/>
              </a:spcBef>
              <a:spcAft>
                <a:spcPct val="0"/>
              </a:spcAft>
              <a:defRPr sz="2400">
                <a:solidFill>
                  <a:schemeClr val="tx1"/>
                </a:solidFill>
                <a:latin typeface="Times New Roman" panose="02020603050405020304" pitchFamily="18" charset="0"/>
              </a:defRPr>
            </a:lvl6pPr>
            <a:lvl7pPr marL="2560638" defTabSz="822325" eaLnBrk="0" fontAlgn="base" hangingPunct="0">
              <a:spcBef>
                <a:spcPct val="0"/>
              </a:spcBef>
              <a:spcAft>
                <a:spcPct val="0"/>
              </a:spcAft>
              <a:defRPr sz="2400">
                <a:solidFill>
                  <a:schemeClr val="tx1"/>
                </a:solidFill>
                <a:latin typeface="Times New Roman" panose="02020603050405020304" pitchFamily="18" charset="0"/>
              </a:defRPr>
            </a:lvl7pPr>
            <a:lvl8pPr marL="3017838" defTabSz="822325" eaLnBrk="0" fontAlgn="base" hangingPunct="0">
              <a:spcBef>
                <a:spcPct val="0"/>
              </a:spcBef>
              <a:spcAft>
                <a:spcPct val="0"/>
              </a:spcAft>
              <a:defRPr sz="2400">
                <a:solidFill>
                  <a:schemeClr val="tx1"/>
                </a:solidFill>
                <a:latin typeface="Times New Roman" panose="02020603050405020304" pitchFamily="18" charset="0"/>
              </a:defRPr>
            </a:lvl8pPr>
            <a:lvl9pPr marL="3475038" defTabSz="822325"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
              </a:spcBef>
            </a:pPr>
            <a:r>
              <a:rPr lang="en-US" altLang="en-US" sz="2300" dirty="0" smtClean="0">
                <a:latin typeface="Arial" panose="020B0604020202020204" pitchFamily="34" charset="0"/>
              </a:rPr>
              <a:t>Ski </a:t>
            </a:r>
            <a:r>
              <a:rPr lang="en-US" altLang="en-US" sz="2300" dirty="0">
                <a:latin typeface="Arial" panose="020B0604020202020204" pitchFamily="34" charset="0"/>
              </a:rPr>
              <a:t>jumpers go down a long slope on slippery skis, achieving a high speed before launching into air. The “in-run” is essentially a ramp, which jumpers slide down to achieve the necessary speed. A particular ski jump has a ramp length of 120 m tipped at 21</a:t>
            </a:r>
            <a:r>
              <a:rPr lang="en-US" altLang="en-US" sz="2300" dirty="0">
                <a:latin typeface="Arial" panose="020B0604020202020204" pitchFamily="34" charset="0"/>
                <a:sym typeface="Symbol" panose="05050102010706020507" pitchFamily="18" charset="2"/>
              </a:rPr>
              <a:t></a:t>
            </a:r>
            <a:r>
              <a:rPr lang="en-US" altLang="en-US" sz="2300" dirty="0">
                <a:latin typeface="Arial" panose="020B0604020202020204" pitchFamily="34" charset="0"/>
              </a:rPr>
              <a:t> with respect to the horizontal. What is the highest speed that a jumper could reach at the bottom of such a ramp? </a:t>
            </a:r>
          </a:p>
        </p:txBody>
      </p:sp>
      <p:sp>
        <p:nvSpPr>
          <p:cNvPr id="927751" name="Rectangle 7"/>
          <p:cNvSpPr>
            <a:spLocks/>
          </p:cNvSpPr>
          <p:nvPr/>
        </p:nvSpPr>
        <p:spPr bwMode="auto">
          <a:xfrm>
            <a:off x="558800" y="138113"/>
            <a:ext cx="7431088" cy="469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63500" dir="2700000" algn="ctr" rotWithShape="0">
                    <a:schemeClr val="bg2">
                      <a:alpha val="70000"/>
                    </a:schemeClr>
                  </a:outerShdw>
                </a:effectLst>
              </a14:hiddenEffects>
            </a:ext>
          </a:extLst>
        </p:spPr>
        <p:txBody>
          <a:bodyPr lIns="0" tIns="0" rIns="0" bIns="0"/>
          <a:lstStyle>
            <a:lvl1pPr algn="l" defTabSz="822325">
              <a:defRPr sz="2400">
                <a:solidFill>
                  <a:schemeClr val="tx1"/>
                </a:solidFill>
                <a:latin typeface="Times New Roman" panose="02020603050405020304" pitchFamily="18" charset="0"/>
              </a:defRPr>
            </a:lvl1pPr>
            <a:lvl2pPr marL="411163" algn="l" defTabSz="822325">
              <a:defRPr sz="2400">
                <a:solidFill>
                  <a:schemeClr val="tx1"/>
                </a:solidFill>
                <a:latin typeface="Times New Roman" panose="02020603050405020304" pitchFamily="18" charset="0"/>
              </a:defRPr>
            </a:lvl2pPr>
            <a:lvl3pPr marL="822325" algn="l" defTabSz="822325">
              <a:defRPr sz="2400">
                <a:solidFill>
                  <a:schemeClr val="tx1"/>
                </a:solidFill>
                <a:latin typeface="Times New Roman" panose="02020603050405020304" pitchFamily="18" charset="0"/>
              </a:defRPr>
            </a:lvl3pPr>
            <a:lvl4pPr marL="1235075" algn="l" defTabSz="822325">
              <a:defRPr sz="2400">
                <a:solidFill>
                  <a:schemeClr val="tx1"/>
                </a:solidFill>
                <a:latin typeface="Times New Roman" panose="02020603050405020304" pitchFamily="18" charset="0"/>
              </a:defRPr>
            </a:lvl4pPr>
            <a:lvl5pPr marL="1646238" algn="l" defTabSz="822325">
              <a:defRPr sz="2400">
                <a:solidFill>
                  <a:schemeClr val="tx1"/>
                </a:solidFill>
                <a:latin typeface="Times New Roman" panose="02020603050405020304" pitchFamily="18" charset="0"/>
              </a:defRPr>
            </a:lvl5pPr>
            <a:lvl6pPr marL="2103438" defTabSz="822325" eaLnBrk="0" fontAlgn="base" hangingPunct="0">
              <a:spcBef>
                <a:spcPct val="0"/>
              </a:spcBef>
              <a:spcAft>
                <a:spcPct val="0"/>
              </a:spcAft>
              <a:defRPr sz="2400">
                <a:solidFill>
                  <a:schemeClr val="tx1"/>
                </a:solidFill>
                <a:latin typeface="Times New Roman" panose="02020603050405020304" pitchFamily="18" charset="0"/>
              </a:defRPr>
            </a:lvl6pPr>
            <a:lvl7pPr marL="2560638" defTabSz="822325" eaLnBrk="0" fontAlgn="base" hangingPunct="0">
              <a:spcBef>
                <a:spcPct val="0"/>
              </a:spcBef>
              <a:spcAft>
                <a:spcPct val="0"/>
              </a:spcAft>
              <a:defRPr sz="2400">
                <a:solidFill>
                  <a:schemeClr val="tx1"/>
                </a:solidFill>
                <a:latin typeface="Times New Roman" panose="02020603050405020304" pitchFamily="18" charset="0"/>
              </a:defRPr>
            </a:lvl7pPr>
            <a:lvl8pPr marL="3017838" defTabSz="822325" eaLnBrk="0" fontAlgn="base" hangingPunct="0">
              <a:spcBef>
                <a:spcPct val="0"/>
              </a:spcBef>
              <a:spcAft>
                <a:spcPct val="0"/>
              </a:spcAft>
              <a:defRPr sz="2400">
                <a:solidFill>
                  <a:schemeClr val="tx1"/>
                </a:solidFill>
                <a:latin typeface="Times New Roman" panose="02020603050405020304" pitchFamily="18" charset="0"/>
              </a:defRPr>
            </a:lvl8pPr>
            <a:lvl9pPr marL="3475038" defTabSz="822325"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3000">
                <a:solidFill>
                  <a:srgbClr val="662A6D"/>
                </a:solidFill>
                <a:latin typeface="Arial" panose="020B0604020202020204" pitchFamily="34" charset="0"/>
              </a:rPr>
              <a:t>Example Problems: Motion on a Ramp</a:t>
            </a:r>
          </a:p>
        </p:txBody>
      </p:sp>
      <p:sp>
        <p:nvSpPr>
          <p:cNvPr id="927753" name="Rectangle 9"/>
          <p:cNvSpPr>
            <a:spLocks/>
          </p:cNvSpPr>
          <p:nvPr/>
        </p:nvSpPr>
        <p:spPr bwMode="auto">
          <a:xfrm>
            <a:off x="8151813" y="6524625"/>
            <a:ext cx="965200" cy="295275"/>
          </a:xfrm>
          <a:prstGeom prst="rect">
            <a:avLst/>
          </a:prstGeom>
          <a:noFill/>
          <a:ln>
            <a:noFill/>
          </a:ln>
          <a:effectLst/>
          <a:extLst>
            <a:ext uri="{909E8E84-426E-40DD-AFC4-6F175D3DCCD1}">
              <a14:hiddenFill xmlns:a14="http://schemas.microsoft.com/office/drawing/2010/main">
                <a:blipFill dpi="0" rotWithShape="0">
                  <a:blip r:embed="rId3"/>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296" tIns="41148" rIns="82296" bIns="41148">
            <a:spAutoFit/>
          </a:bodyPr>
          <a:lstStyle>
            <a:lvl1pPr algn="l" defTabSz="822325">
              <a:defRPr sz="2400">
                <a:solidFill>
                  <a:schemeClr val="tx1"/>
                </a:solidFill>
                <a:latin typeface="Times New Roman" panose="02020603050405020304" pitchFamily="18" charset="0"/>
              </a:defRPr>
            </a:lvl1pPr>
            <a:lvl2pPr marL="411163" algn="l" defTabSz="822325">
              <a:defRPr sz="2400">
                <a:solidFill>
                  <a:schemeClr val="tx1"/>
                </a:solidFill>
                <a:latin typeface="Times New Roman" panose="02020603050405020304" pitchFamily="18" charset="0"/>
              </a:defRPr>
            </a:lvl2pPr>
            <a:lvl3pPr marL="822325" algn="l" defTabSz="822325">
              <a:defRPr sz="2400">
                <a:solidFill>
                  <a:schemeClr val="tx1"/>
                </a:solidFill>
                <a:latin typeface="Times New Roman" panose="02020603050405020304" pitchFamily="18" charset="0"/>
              </a:defRPr>
            </a:lvl3pPr>
            <a:lvl4pPr marL="1235075" algn="l" defTabSz="822325">
              <a:defRPr sz="2400">
                <a:solidFill>
                  <a:schemeClr val="tx1"/>
                </a:solidFill>
                <a:latin typeface="Times New Roman" panose="02020603050405020304" pitchFamily="18" charset="0"/>
              </a:defRPr>
            </a:lvl4pPr>
            <a:lvl5pPr marL="1646238" algn="l" defTabSz="822325">
              <a:defRPr sz="2400">
                <a:solidFill>
                  <a:schemeClr val="tx1"/>
                </a:solidFill>
                <a:latin typeface="Times New Roman" panose="02020603050405020304" pitchFamily="18" charset="0"/>
              </a:defRPr>
            </a:lvl5pPr>
            <a:lvl6pPr marL="2103438" defTabSz="822325" eaLnBrk="0" fontAlgn="base" hangingPunct="0">
              <a:spcBef>
                <a:spcPct val="0"/>
              </a:spcBef>
              <a:spcAft>
                <a:spcPct val="0"/>
              </a:spcAft>
              <a:defRPr sz="2400">
                <a:solidFill>
                  <a:schemeClr val="tx1"/>
                </a:solidFill>
                <a:latin typeface="Times New Roman" panose="02020603050405020304" pitchFamily="18" charset="0"/>
              </a:defRPr>
            </a:lvl6pPr>
            <a:lvl7pPr marL="2560638" defTabSz="822325" eaLnBrk="0" fontAlgn="base" hangingPunct="0">
              <a:spcBef>
                <a:spcPct val="0"/>
              </a:spcBef>
              <a:spcAft>
                <a:spcPct val="0"/>
              </a:spcAft>
              <a:defRPr sz="2400">
                <a:solidFill>
                  <a:schemeClr val="tx1"/>
                </a:solidFill>
                <a:latin typeface="Times New Roman" panose="02020603050405020304" pitchFamily="18" charset="0"/>
              </a:defRPr>
            </a:lvl7pPr>
            <a:lvl8pPr marL="3017838" defTabSz="822325" eaLnBrk="0" fontAlgn="base" hangingPunct="0">
              <a:spcBef>
                <a:spcPct val="0"/>
              </a:spcBef>
              <a:spcAft>
                <a:spcPct val="0"/>
              </a:spcAft>
              <a:defRPr sz="2400">
                <a:solidFill>
                  <a:schemeClr val="tx1"/>
                </a:solidFill>
                <a:latin typeface="Times New Roman" panose="02020603050405020304" pitchFamily="18" charset="0"/>
              </a:defRPr>
            </a:lvl8pPr>
            <a:lvl9pPr marL="3475038" defTabSz="822325"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en-US" altLang="en-US" sz="1400">
                <a:solidFill>
                  <a:srgbClr val="000000"/>
                </a:solidFill>
                <a:latin typeface="Arial" panose="020B0604020202020204" pitchFamily="34" charset="0"/>
              </a:rPr>
              <a:t>Slide 3-35</a:t>
            </a:r>
          </a:p>
        </p:txBody>
      </p:sp>
      <p:sp>
        <p:nvSpPr>
          <p:cNvPr id="2" name="Freeform 1"/>
          <p:cNvSpPr/>
          <p:nvPr/>
        </p:nvSpPr>
        <p:spPr>
          <a:xfrm>
            <a:off x="1752600" y="3200400"/>
            <a:ext cx="5657850" cy="2984943"/>
          </a:xfrm>
          <a:custGeom>
            <a:avLst/>
            <a:gdLst>
              <a:gd name="connsiteX0" fmla="*/ 0 w 5676900"/>
              <a:gd name="connsiteY0" fmla="*/ 0 h 2876550"/>
              <a:gd name="connsiteX1" fmla="*/ 3619500 w 5676900"/>
              <a:gd name="connsiteY1" fmla="*/ 2371725 h 2876550"/>
              <a:gd name="connsiteX2" fmla="*/ 5676900 w 5676900"/>
              <a:gd name="connsiteY2" fmla="*/ 2876550 h 2876550"/>
              <a:gd name="connsiteX0" fmla="*/ 0 w 5676900"/>
              <a:gd name="connsiteY0" fmla="*/ 0 h 2975651"/>
              <a:gd name="connsiteX1" fmla="*/ 4733925 w 5676900"/>
              <a:gd name="connsiteY1" fmla="*/ 2714625 h 2975651"/>
              <a:gd name="connsiteX2" fmla="*/ 5676900 w 5676900"/>
              <a:gd name="connsiteY2" fmla="*/ 2876550 h 2975651"/>
              <a:gd name="connsiteX0" fmla="*/ 0 w 5676900"/>
              <a:gd name="connsiteY0" fmla="*/ 0 h 2892687"/>
              <a:gd name="connsiteX1" fmla="*/ 4733925 w 5676900"/>
              <a:gd name="connsiteY1" fmla="*/ 2714625 h 2892687"/>
              <a:gd name="connsiteX2" fmla="*/ 5676900 w 5676900"/>
              <a:gd name="connsiteY2" fmla="*/ 2876550 h 2892687"/>
              <a:gd name="connsiteX0" fmla="*/ 0 w 5657850"/>
              <a:gd name="connsiteY0" fmla="*/ 0 h 2984548"/>
              <a:gd name="connsiteX1" fmla="*/ 4733925 w 5657850"/>
              <a:gd name="connsiteY1" fmla="*/ 2714625 h 2984548"/>
              <a:gd name="connsiteX2" fmla="*/ 5657850 w 5657850"/>
              <a:gd name="connsiteY2" fmla="*/ 2895600 h 2984548"/>
              <a:gd name="connsiteX0" fmla="*/ 0 w 5657850"/>
              <a:gd name="connsiteY0" fmla="*/ 0 h 3010445"/>
              <a:gd name="connsiteX1" fmla="*/ 4733925 w 5657850"/>
              <a:gd name="connsiteY1" fmla="*/ 2714625 h 3010445"/>
              <a:gd name="connsiteX2" fmla="*/ 5657850 w 5657850"/>
              <a:gd name="connsiteY2" fmla="*/ 2895600 h 3010445"/>
              <a:gd name="connsiteX0" fmla="*/ 0 w 5657850"/>
              <a:gd name="connsiteY0" fmla="*/ 0 h 3053948"/>
              <a:gd name="connsiteX1" fmla="*/ 4733925 w 5657850"/>
              <a:gd name="connsiteY1" fmla="*/ 2714625 h 3053948"/>
              <a:gd name="connsiteX2" fmla="*/ 5657850 w 5657850"/>
              <a:gd name="connsiteY2" fmla="*/ 2971800 h 3053948"/>
              <a:gd name="connsiteX0" fmla="*/ 0 w 5657850"/>
              <a:gd name="connsiteY0" fmla="*/ 0 h 3038839"/>
              <a:gd name="connsiteX1" fmla="*/ 4733925 w 5657850"/>
              <a:gd name="connsiteY1" fmla="*/ 2714625 h 3038839"/>
              <a:gd name="connsiteX2" fmla="*/ 5657850 w 5657850"/>
              <a:gd name="connsiteY2" fmla="*/ 2971800 h 3038839"/>
              <a:gd name="connsiteX0" fmla="*/ 0 w 5657850"/>
              <a:gd name="connsiteY0" fmla="*/ 0 h 3030236"/>
              <a:gd name="connsiteX1" fmla="*/ 4762500 w 5657850"/>
              <a:gd name="connsiteY1" fmla="*/ 2695575 h 3030236"/>
              <a:gd name="connsiteX2" fmla="*/ 5657850 w 5657850"/>
              <a:gd name="connsiteY2" fmla="*/ 2971800 h 3030236"/>
              <a:gd name="connsiteX0" fmla="*/ 0 w 5657850"/>
              <a:gd name="connsiteY0" fmla="*/ 0 h 2984943"/>
              <a:gd name="connsiteX1" fmla="*/ 4762500 w 5657850"/>
              <a:gd name="connsiteY1" fmla="*/ 2695575 h 2984943"/>
              <a:gd name="connsiteX2" fmla="*/ 5657850 w 5657850"/>
              <a:gd name="connsiteY2" fmla="*/ 2971800 h 2984943"/>
            </a:gdLst>
            <a:ahLst/>
            <a:cxnLst>
              <a:cxn ang="0">
                <a:pos x="connsiteX0" y="connsiteY0"/>
              </a:cxn>
              <a:cxn ang="0">
                <a:pos x="connsiteX1" y="connsiteY1"/>
              </a:cxn>
              <a:cxn ang="0">
                <a:pos x="connsiteX2" y="connsiteY2"/>
              </a:cxn>
            </a:cxnLst>
            <a:rect l="l" t="t" r="r" b="b"/>
            <a:pathLst>
              <a:path w="5657850" h="2984943">
                <a:moveTo>
                  <a:pt x="0" y="0"/>
                </a:moveTo>
                <a:cubicBezTo>
                  <a:pt x="1336675" y="946150"/>
                  <a:pt x="4095750" y="2371725"/>
                  <a:pt x="4762500" y="2695575"/>
                </a:cubicBezTo>
                <a:cubicBezTo>
                  <a:pt x="5429250" y="3019425"/>
                  <a:pt x="5368925" y="2997200"/>
                  <a:pt x="5657850" y="297180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p:cNvSpPr/>
          <p:nvPr/>
        </p:nvSpPr>
        <p:spPr>
          <a:xfrm>
            <a:off x="1752600" y="3200400"/>
            <a:ext cx="5657850" cy="3124200"/>
          </a:xfrm>
          <a:prstGeom prst="rtTriangle">
            <a:avLst/>
          </a:prstGeom>
          <a:no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Brace 3"/>
          <p:cNvSpPr/>
          <p:nvPr/>
        </p:nvSpPr>
        <p:spPr>
          <a:xfrm rot="17871389">
            <a:off x="4499731" y="1131567"/>
            <a:ext cx="533400" cy="6363416"/>
          </a:xfrm>
          <a:prstGeom prst="rightBrace">
            <a:avLst>
              <a:gd name="adj1" fmla="val 99289"/>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 name="TextBox 4"/>
              <p:cNvSpPr txBox="1"/>
              <p:nvPr/>
            </p:nvSpPr>
            <p:spPr>
              <a:xfrm>
                <a:off x="4710906" y="3505200"/>
                <a:ext cx="1117294"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rPr>
                        <m:t>120</m:t>
                      </m:r>
                      <m:r>
                        <m:rPr>
                          <m:nor/>
                        </m:rPr>
                        <a:rPr lang="en-US" sz="3200" b="0" i="0" smtClean="0">
                          <a:latin typeface="Cambria Math" panose="02040503050406030204" pitchFamily="18" charset="0"/>
                        </a:rPr>
                        <m:t>m</m:t>
                      </m:r>
                    </m:oMath>
                  </m:oMathPara>
                </a14:m>
                <a:endParaRPr lang="en-US" sz="3200" dirty="0"/>
              </a:p>
            </p:txBody>
          </p:sp>
        </mc:Choice>
        <mc:Fallback xmlns="">
          <p:sp>
            <p:nvSpPr>
              <p:cNvPr id="5" name="TextBox 4"/>
              <p:cNvSpPr txBox="1">
                <a:spLocks noRot="1" noChangeAspect="1" noMove="1" noResize="1" noEditPoints="1" noAdjustHandles="1" noChangeArrowheads="1" noChangeShapeType="1" noTextEdit="1"/>
              </p:cNvSpPr>
              <p:nvPr/>
            </p:nvSpPr>
            <p:spPr>
              <a:xfrm>
                <a:off x="4710906" y="3505200"/>
                <a:ext cx="1117294" cy="492443"/>
              </a:xfrm>
              <a:prstGeom prst="rect">
                <a:avLst/>
              </a:prstGeom>
              <a:blipFill rotWithShape="0">
                <a:blip r:embed="rId4"/>
                <a:stretch>
                  <a:fillRect/>
                </a:stretch>
              </a:blipFill>
            </p:spPr>
            <p:txBody>
              <a:bodyPr/>
              <a:lstStyle/>
              <a:p>
                <a:r>
                  <a:rPr lang="en-US">
                    <a:noFill/>
                  </a:rPr>
                  <a:t> </a:t>
                </a:r>
              </a:p>
            </p:txBody>
          </p:sp>
        </mc:Fallback>
      </mc:AlternateContent>
      <p:sp>
        <p:nvSpPr>
          <p:cNvPr id="6" name="Arc 5"/>
          <p:cNvSpPr/>
          <p:nvPr/>
        </p:nvSpPr>
        <p:spPr>
          <a:xfrm>
            <a:off x="5564870" y="5423343"/>
            <a:ext cx="1524000" cy="1524000"/>
          </a:xfrm>
          <a:prstGeom prst="arc">
            <a:avLst>
              <a:gd name="adj1" fmla="val 10800000"/>
              <a:gd name="adj2" fmla="val 13585173"/>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7" name="TextBox 6"/>
              <p:cNvSpPr txBox="1"/>
              <p:nvPr/>
            </p:nvSpPr>
            <p:spPr>
              <a:xfrm>
                <a:off x="5954945" y="5900611"/>
                <a:ext cx="381450" cy="28321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a:rPr>
                          </m:ctrlPr>
                        </m:sSupPr>
                        <m:e>
                          <m:r>
                            <a:rPr lang="en-US" b="0" i="1" smtClean="0">
                              <a:latin typeface="Cambria Math" panose="02040503050406030204" pitchFamily="18" charset="0"/>
                            </a:rPr>
                            <m:t>21</m:t>
                          </m:r>
                        </m:e>
                        <m:sup>
                          <m:r>
                            <a:rPr lang="en-US" i="1" smtClean="0">
                              <a:latin typeface="Cambria Math" panose="02040503050406030204" pitchFamily="18" charset="0"/>
                              <a:ea typeface="Cambria Math" panose="02040503050406030204" pitchFamily="18" charset="0"/>
                            </a:rPr>
                            <m:t>°</m:t>
                          </m:r>
                        </m:sup>
                      </m:sSup>
                    </m:oMath>
                  </m:oMathPara>
                </a14:m>
                <a:endParaRPr lang="en-US" dirty="0"/>
              </a:p>
            </p:txBody>
          </p:sp>
        </mc:Choice>
        <mc:Fallback xmlns="">
          <p:sp>
            <p:nvSpPr>
              <p:cNvPr id="7" name="TextBox 6"/>
              <p:cNvSpPr txBox="1">
                <a:spLocks noRot="1" noChangeAspect="1" noMove="1" noResize="1" noEditPoints="1" noAdjustHandles="1" noChangeArrowheads="1" noChangeShapeType="1" noTextEdit="1"/>
              </p:cNvSpPr>
              <p:nvPr/>
            </p:nvSpPr>
            <p:spPr>
              <a:xfrm>
                <a:off x="5954945" y="5900611"/>
                <a:ext cx="381450" cy="283219"/>
              </a:xfrm>
              <a:prstGeom prst="rect">
                <a:avLst/>
              </a:prstGeom>
              <a:blipFill rotWithShape="0">
                <a:blip r:embed="rId5"/>
                <a:stretch>
                  <a:fillRect l="-14516" t="-4348" r="-8065" b="-6522"/>
                </a:stretch>
              </a:blipFill>
            </p:spPr>
            <p:txBody>
              <a:bodyPr/>
              <a:lstStyle/>
              <a:p>
                <a:r>
                  <a:rPr lang="en-US">
                    <a:noFill/>
                  </a:rPr>
                  <a:t> </a:t>
                </a:r>
              </a:p>
            </p:txBody>
          </p:sp>
        </mc:Fallback>
      </mc:AlternateContent>
    </p:spTree>
    <p:extLst>
      <p:ext uri="{BB962C8B-B14F-4D97-AF65-F5344CB8AC3E}">
        <p14:creationId xmlns:p14="http://schemas.microsoft.com/office/powerpoint/2010/main" val="324453732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7749" name="Rectangle 5"/>
          <p:cNvSpPr>
            <a:spLocks/>
          </p:cNvSpPr>
          <p:nvPr/>
        </p:nvSpPr>
        <p:spPr bwMode="auto">
          <a:xfrm>
            <a:off x="566738" y="733425"/>
            <a:ext cx="8288337" cy="578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lgn="l" defTabSz="822325">
              <a:defRPr sz="2400">
                <a:solidFill>
                  <a:schemeClr val="tx1"/>
                </a:solidFill>
                <a:latin typeface="Times New Roman" panose="02020603050405020304" pitchFamily="18" charset="0"/>
              </a:defRPr>
            </a:lvl1pPr>
            <a:lvl2pPr marL="411163" algn="l" defTabSz="822325">
              <a:defRPr sz="2400">
                <a:solidFill>
                  <a:schemeClr val="tx1"/>
                </a:solidFill>
                <a:latin typeface="Times New Roman" panose="02020603050405020304" pitchFamily="18" charset="0"/>
              </a:defRPr>
            </a:lvl2pPr>
            <a:lvl3pPr marL="822325" algn="l" defTabSz="822325">
              <a:defRPr sz="2400">
                <a:solidFill>
                  <a:schemeClr val="tx1"/>
                </a:solidFill>
                <a:latin typeface="Times New Roman" panose="02020603050405020304" pitchFamily="18" charset="0"/>
              </a:defRPr>
            </a:lvl3pPr>
            <a:lvl4pPr marL="1235075" algn="l" defTabSz="822325">
              <a:defRPr sz="2400">
                <a:solidFill>
                  <a:schemeClr val="tx1"/>
                </a:solidFill>
                <a:latin typeface="Times New Roman" panose="02020603050405020304" pitchFamily="18" charset="0"/>
              </a:defRPr>
            </a:lvl4pPr>
            <a:lvl5pPr marL="1646238" algn="l" defTabSz="822325">
              <a:defRPr sz="2400">
                <a:solidFill>
                  <a:schemeClr val="tx1"/>
                </a:solidFill>
                <a:latin typeface="Times New Roman" panose="02020603050405020304" pitchFamily="18" charset="0"/>
              </a:defRPr>
            </a:lvl5pPr>
            <a:lvl6pPr marL="2103438" defTabSz="822325" eaLnBrk="0" fontAlgn="base" hangingPunct="0">
              <a:spcBef>
                <a:spcPct val="0"/>
              </a:spcBef>
              <a:spcAft>
                <a:spcPct val="0"/>
              </a:spcAft>
              <a:defRPr sz="2400">
                <a:solidFill>
                  <a:schemeClr val="tx1"/>
                </a:solidFill>
                <a:latin typeface="Times New Roman" panose="02020603050405020304" pitchFamily="18" charset="0"/>
              </a:defRPr>
            </a:lvl6pPr>
            <a:lvl7pPr marL="2560638" defTabSz="822325" eaLnBrk="0" fontAlgn="base" hangingPunct="0">
              <a:spcBef>
                <a:spcPct val="0"/>
              </a:spcBef>
              <a:spcAft>
                <a:spcPct val="0"/>
              </a:spcAft>
              <a:defRPr sz="2400">
                <a:solidFill>
                  <a:schemeClr val="tx1"/>
                </a:solidFill>
                <a:latin typeface="Times New Roman" panose="02020603050405020304" pitchFamily="18" charset="0"/>
              </a:defRPr>
            </a:lvl7pPr>
            <a:lvl8pPr marL="3017838" defTabSz="822325" eaLnBrk="0" fontAlgn="base" hangingPunct="0">
              <a:spcBef>
                <a:spcPct val="0"/>
              </a:spcBef>
              <a:spcAft>
                <a:spcPct val="0"/>
              </a:spcAft>
              <a:defRPr sz="2400">
                <a:solidFill>
                  <a:schemeClr val="tx1"/>
                </a:solidFill>
                <a:latin typeface="Times New Roman" panose="02020603050405020304" pitchFamily="18" charset="0"/>
              </a:defRPr>
            </a:lvl8pPr>
            <a:lvl9pPr marL="3475038" defTabSz="822325"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
              </a:spcBef>
            </a:pPr>
            <a:r>
              <a:rPr lang="en-US" altLang="en-US" sz="1600" dirty="0" smtClean="0">
                <a:latin typeface="Arial" panose="020B0604020202020204" pitchFamily="34" charset="0"/>
              </a:rPr>
              <a:t>Ski </a:t>
            </a:r>
            <a:r>
              <a:rPr lang="en-US" altLang="en-US" sz="1600" dirty="0">
                <a:latin typeface="Arial" panose="020B0604020202020204" pitchFamily="34" charset="0"/>
              </a:rPr>
              <a:t>jumpers go down a long slope on slippery skis, achieving a high speed before launching into air. The “in-run” is essentially a ramp, which jumpers slide down to achieve the necessary speed. A particular ski jump has a ramp length of 120 m tipped at 21</a:t>
            </a:r>
            <a:r>
              <a:rPr lang="en-US" altLang="en-US" sz="1600" dirty="0">
                <a:latin typeface="Arial" panose="020B0604020202020204" pitchFamily="34" charset="0"/>
                <a:sym typeface="Symbol" panose="05050102010706020507" pitchFamily="18" charset="2"/>
              </a:rPr>
              <a:t></a:t>
            </a:r>
            <a:r>
              <a:rPr lang="en-US" altLang="en-US" sz="1600" dirty="0">
                <a:latin typeface="Arial" panose="020B0604020202020204" pitchFamily="34" charset="0"/>
              </a:rPr>
              <a:t> with respect to the horizontal. What is the highest speed that a jumper could reach at the bottom of such a ramp? </a:t>
            </a:r>
          </a:p>
        </p:txBody>
      </p:sp>
      <p:sp>
        <p:nvSpPr>
          <p:cNvPr id="927751" name="Rectangle 7"/>
          <p:cNvSpPr>
            <a:spLocks/>
          </p:cNvSpPr>
          <p:nvPr/>
        </p:nvSpPr>
        <p:spPr bwMode="auto">
          <a:xfrm>
            <a:off x="558800" y="138113"/>
            <a:ext cx="7431088" cy="469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63500" dir="2700000" algn="ctr" rotWithShape="0">
                    <a:schemeClr val="bg2">
                      <a:alpha val="70000"/>
                    </a:schemeClr>
                  </a:outerShdw>
                </a:effectLst>
              </a14:hiddenEffects>
            </a:ext>
          </a:extLst>
        </p:spPr>
        <p:txBody>
          <a:bodyPr lIns="0" tIns="0" rIns="0" bIns="0"/>
          <a:lstStyle>
            <a:lvl1pPr algn="l" defTabSz="822325">
              <a:defRPr sz="2400">
                <a:solidFill>
                  <a:schemeClr val="tx1"/>
                </a:solidFill>
                <a:latin typeface="Times New Roman" panose="02020603050405020304" pitchFamily="18" charset="0"/>
              </a:defRPr>
            </a:lvl1pPr>
            <a:lvl2pPr marL="411163" algn="l" defTabSz="822325">
              <a:defRPr sz="2400">
                <a:solidFill>
                  <a:schemeClr val="tx1"/>
                </a:solidFill>
                <a:latin typeface="Times New Roman" panose="02020603050405020304" pitchFamily="18" charset="0"/>
              </a:defRPr>
            </a:lvl2pPr>
            <a:lvl3pPr marL="822325" algn="l" defTabSz="822325">
              <a:defRPr sz="2400">
                <a:solidFill>
                  <a:schemeClr val="tx1"/>
                </a:solidFill>
                <a:latin typeface="Times New Roman" panose="02020603050405020304" pitchFamily="18" charset="0"/>
              </a:defRPr>
            </a:lvl3pPr>
            <a:lvl4pPr marL="1235075" algn="l" defTabSz="822325">
              <a:defRPr sz="2400">
                <a:solidFill>
                  <a:schemeClr val="tx1"/>
                </a:solidFill>
                <a:latin typeface="Times New Roman" panose="02020603050405020304" pitchFamily="18" charset="0"/>
              </a:defRPr>
            </a:lvl4pPr>
            <a:lvl5pPr marL="1646238" algn="l" defTabSz="822325">
              <a:defRPr sz="2400">
                <a:solidFill>
                  <a:schemeClr val="tx1"/>
                </a:solidFill>
                <a:latin typeface="Times New Roman" panose="02020603050405020304" pitchFamily="18" charset="0"/>
              </a:defRPr>
            </a:lvl5pPr>
            <a:lvl6pPr marL="2103438" defTabSz="822325" eaLnBrk="0" fontAlgn="base" hangingPunct="0">
              <a:spcBef>
                <a:spcPct val="0"/>
              </a:spcBef>
              <a:spcAft>
                <a:spcPct val="0"/>
              </a:spcAft>
              <a:defRPr sz="2400">
                <a:solidFill>
                  <a:schemeClr val="tx1"/>
                </a:solidFill>
                <a:latin typeface="Times New Roman" panose="02020603050405020304" pitchFamily="18" charset="0"/>
              </a:defRPr>
            </a:lvl6pPr>
            <a:lvl7pPr marL="2560638" defTabSz="822325" eaLnBrk="0" fontAlgn="base" hangingPunct="0">
              <a:spcBef>
                <a:spcPct val="0"/>
              </a:spcBef>
              <a:spcAft>
                <a:spcPct val="0"/>
              </a:spcAft>
              <a:defRPr sz="2400">
                <a:solidFill>
                  <a:schemeClr val="tx1"/>
                </a:solidFill>
                <a:latin typeface="Times New Roman" panose="02020603050405020304" pitchFamily="18" charset="0"/>
              </a:defRPr>
            </a:lvl7pPr>
            <a:lvl8pPr marL="3017838" defTabSz="822325" eaLnBrk="0" fontAlgn="base" hangingPunct="0">
              <a:spcBef>
                <a:spcPct val="0"/>
              </a:spcBef>
              <a:spcAft>
                <a:spcPct val="0"/>
              </a:spcAft>
              <a:defRPr sz="2400">
                <a:solidFill>
                  <a:schemeClr val="tx1"/>
                </a:solidFill>
                <a:latin typeface="Times New Roman" panose="02020603050405020304" pitchFamily="18" charset="0"/>
              </a:defRPr>
            </a:lvl8pPr>
            <a:lvl9pPr marL="3475038" defTabSz="822325"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3000">
                <a:solidFill>
                  <a:srgbClr val="662A6D"/>
                </a:solidFill>
                <a:latin typeface="Arial" panose="020B0604020202020204" pitchFamily="34" charset="0"/>
              </a:rPr>
              <a:t>Example Problems: Motion on a Ramp</a:t>
            </a:r>
          </a:p>
        </p:txBody>
      </p:sp>
      <p:sp>
        <p:nvSpPr>
          <p:cNvPr id="927753" name="Rectangle 9"/>
          <p:cNvSpPr>
            <a:spLocks/>
          </p:cNvSpPr>
          <p:nvPr/>
        </p:nvSpPr>
        <p:spPr bwMode="auto">
          <a:xfrm>
            <a:off x="8151813" y="6524625"/>
            <a:ext cx="965200" cy="295275"/>
          </a:xfrm>
          <a:prstGeom prst="rect">
            <a:avLst/>
          </a:prstGeom>
          <a:noFill/>
          <a:ln>
            <a:noFill/>
          </a:ln>
          <a:effectLst/>
          <a:extLst>
            <a:ext uri="{909E8E84-426E-40DD-AFC4-6F175D3DCCD1}">
              <a14:hiddenFill xmlns:a14="http://schemas.microsoft.com/office/drawing/2010/main">
                <a:blipFill dpi="0" rotWithShape="0">
                  <a:blip r:embed="rId3"/>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296" tIns="41148" rIns="82296" bIns="41148">
            <a:spAutoFit/>
          </a:bodyPr>
          <a:lstStyle>
            <a:lvl1pPr algn="l" defTabSz="822325">
              <a:defRPr sz="2400">
                <a:solidFill>
                  <a:schemeClr val="tx1"/>
                </a:solidFill>
                <a:latin typeface="Times New Roman" panose="02020603050405020304" pitchFamily="18" charset="0"/>
              </a:defRPr>
            </a:lvl1pPr>
            <a:lvl2pPr marL="411163" algn="l" defTabSz="822325">
              <a:defRPr sz="2400">
                <a:solidFill>
                  <a:schemeClr val="tx1"/>
                </a:solidFill>
                <a:latin typeface="Times New Roman" panose="02020603050405020304" pitchFamily="18" charset="0"/>
              </a:defRPr>
            </a:lvl2pPr>
            <a:lvl3pPr marL="822325" algn="l" defTabSz="822325">
              <a:defRPr sz="2400">
                <a:solidFill>
                  <a:schemeClr val="tx1"/>
                </a:solidFill>
                <a:latin typeface="Times New Roman" panose="02020603050405020304" pitchFamily="18" charset="0"/>
              </a:defRPr>
            </a:lvl3pPr>
            <a:lvl4pPr marL="1235075" algn="l" defTabSz="822325">
              <a:defRPr sz="2400">
                <a:solidFill>
                  <a:schemeClr val="tx1"/>
                </a:solidFill>
                <a:latin typeface="Times New Roman" panose="02020603050405020304" pitchFamily="18" charset="0"/>
              </a:defRPr>
            </a:lvl4pPr>
            <a:lvl5pPr marL="1646238" algn="l" defTabSz="822325">
              <a:defRPr sz="2400">
                <a:solidFill>
                  <a:schemeClr val="tx1"/>
                </a:solidFill>
                <a:latin typeface="Times New Roman" panose="02020603050405020304" pitchFamily="18" charset="0"/>
              </a:defRPr>
            </a:lvl5pPr>
            <a:lvl6pPr marL="2103438" defTabSz="822325" eaLnBrk="0" fontAlgn="base" hangingPunct="0">
              <a:spcBef>
                <a:spcPct val="0"/>
              </a:spcBef>
              <a:spcAft>
                <a:spcPct val="0"/>
              </a:spcAft>
              <a:defRPr sz="2400">
                <a:solidFill>
                  <a:schemeClr val="tx1"/>
                </a:solidFill>
                <a:latin typeface="Times New Roman" panose="02020603050405020304" pitchFamily="18" charset="0"/>
              </a:defRPr>
            </a:lvl6pPr>
            <a:lvl7pPr marL="2560638" defTabSz="822325" eaLnBrk="0" fontAlgn="base" hangingPunct="0">
              <a:spcBef>
                <a:spcPct val="0"/>
              </a:spcBef>
              <a:spcAft>
                <a:spcPct val="0"/>
              </a:spcAft>
              <a:defRPr sz="2400">
                <a:solidFill>
                  <a:schemeClr val="tx1"/>
                </a:solidFill>
                <a:latin typeface="Times New Roman" panose="02020603050405020304" pitchFamily="18" charset="0"/>
              </a:defRPr>
            </a:lvl7pPr>
            <a:lvl8pPr marL="3017838" defTabSz="822325" eaLnBrk="0" fontAlgn="base" hangingPunct="0">
              <a:spcBef>
                <a:spcPct val="0"/>
              </a:spcBef>
              <a:spcAft>
                <a:spcPct val="0"/>
              </a:spcAft>
              <a:defRPr sz="2400">
                <a:solidFill>
                  <a:schemeClr val="tx1"/>
                </a:solidFill>
                <a:latin typeface="Times New Roman" panose="02020603050405020304" pitchFamily="18" charset="0"/>
              </a:defRPr>
            </a:lvl8pPr>
            <a:lvl9pPr marL="3475038" defTabSz="822325"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en-US" altLang="en-US" sz="1400">
                <a:solidFill>
                  <a:srgbClr val="000000"/>
                </a:solidFill>
                <a:latin typeface="Arial" panose="020B0604020202020204" pitchFamily="34" charset="0"/>
              </a:rPr>
              <a:t>Slide 3-35</a:t>
            </a:r>
          </a:p>
        </p:txBody>
      </p:sp>
      <p:sp>
        <p:nvSpPr>
          <p:cNvPr id="2" name="Freeform 1"/>
          <p:cNvSpPr/>
          <p:nvPr/>
        </p:nvSpPr>
        <p:spPr>
          <a:xfrm>
            <a:off x="490539" y="2977035"/>
            <a:ext cx="5657850" cy="2984943"/>
          </a:xfrm>
          <a:custGeom>
            <a:avLst/>
            <a:gdLst>
              <a:gd name="connsiteX0" fmla="*/ 0 w 5676900"/>
              <a:gd name="connsiteY0" fmla="*/ 0 h 2876550"/>
              <a:gd name="connsiteX1" fmla="*/ 3619500 w 5676900"/>
              <a:gd name="connsiteY1" fmla="*/ 2371725 h 2876550"/>
              <a:gd name="connsiteX2" fmla="*/ 5676900 w 5676900"/>
              <a:gd name="connsiteY2" fmla="*/ 2876550 h 2876550"/>
              <a:gd name="connsiteX0" fmla="*/ 0 w 5676900"/>
              <a:gd name="connsiteY0" fmla="*/ 0 h 2975651"/>
              <a:gd name="connsiteX1" fmla="*/ 4733925 w 5676900"/>
              <a:gd name="connsiteY1" fmla="*/ 2714625 h 2975651"/>
              <a:gd name="connsiteX2" fmla="*/ 5676900 w 5676900"/>
              <a:gd name="connsiteY2" fmla="*/ 2876550 h 2975651"/>
              <a:gd name="connsiteX0" fmla="*/ 0 w 5676900"/>
              <a:gd name="connsiteY0" fmla="*/ 0 h 2892687"/>
              <a:gd name="connsiteX1" fmla="*/ 4733925 w 5676900"/>
              <a:gd name="connsiteY1" fmla="*/ 2714625 h 2892687"/>
              <a:gd name="connsiteX2" fmla="*/ 5676900 w 5676900"/>
              <a:gd name="connsiteY2" fmla="*/ 2876550 h 2892687"/>
              <a:gd name="connsiteX0" fmla="*/ 0 w 5657850"/>
              <a:gd name="connsiteY0" fmla="*/ 0 h 2984548"/>
              <a:gd name="connsiteX1" fmla="*/ 4733925 w 5657850"/>
              <a:gd name="connsiteY1" fmla="*/ 2714625 h 2984548"/>
              <a:gd name="connsiteX2" fmla="*/ 5657850 w 5657850"/>
              <a:gd name="connsiteY2" fmla="*/ 2895600 h 2984548"/>
              <a:gd name="connsiteX0" fmla="*/ 0 w 5657850"/>
              <a:gd name="connsiteY0" fmla="*/ 0 h 3010445"/>
              <a:gd name="connsiteX1" fmla="*/ 4733925 w 5657850"/>
              <a:gd name="connsiteY1" fmla="*/ 2714625 h 3010445"/>
              <a:gd name="connsiteX2" fmla="*/ 5657850 w 5657850"/>
              <a:gd name="connsiteY2" fmla="*/ 2895600 h 3010445"/>
              <a:gd name="connsiteX0" fmla="*/ 0 w 5657850"/>
              <a:gd name="connsiteY0" fmla="*/ 0 h 3053948"/>
              <a:gd name="connsiteX1" fmla="*/ 4733925 w 5657850"/>
              <a:gd name="connsiteY1" fmla="*/ 2714625 h 3053948"/>
              <a:gd name="connsiteX2" fmla="*/ 5657850 w 5657850"/>
              <a:gd name="connsiteY2" fmla="*/ 2971800 h 3053948"/>
              <a:gd name="connsiteX0" fmla="*/ 0 w 5657850"/>
              <a:gd name="connsiteY0" fmla="*/ 0 h 3038839"/>
              <a:gd name="connsiteX1" fmla="*/ 4733925 w 5657850"/>
              <a:gd name="connsiteY1" fmla="*/ 2714625 h 3038839"/>
              <a:gd name="connsiteX2" fmla="*/ 5657850 w 5657850"/>
              <a:gd name="connsiteY2" fmla="*/ 2971800 h 3038839"/>
              <a:gd name="connsiteX0" fmla="*/ 0 w 5657850"/>
              <a:gd name="connsiteY0" fmla="*/ 0 h 3030236"/>
              <a:gd name="connsiteX1" fmla="*/ 4762500 w 5657850"/>
              <a:gd name="connsiteY1" fmla="*/ 2695575 h 3030236"/>
              <a:gd name="connsiteX2" fmla="*/ 5657850 w 5657850"/>
              <a:gd name="connsiteY2" fmla="*/ 2971800 h 3030236"/>
              <a:gd name="connsiteX0" fmla="*/ 0 w 5657850"/>
              <a:gd name="connsiteY0" fmla="*/ 0 h 2984943"/>
              <a:gd name="connsiteX1" fmla="*/ 4762500 w 5657850"/>
              <a:gd name="connsiteY1" fmla="*/ 2695575 h 2984943"/>
              <a:gd name="connsiteX2" fmla="*/ 5657850 w 5657850"/>
              <a:gd name="connsiteY2" fmla="*/ 2971800 h 2984943"/>
              <a:gd name="connsiteX0" fmla="*/ 0 w 5657850"/>
              <a:gd name="connsiteY0" fmla="*/ 0 h 2984943"/>
              <a:gd name="connsiteX1" fmla="*/ 4762500 w 5657850"/>
              <a:gd name="connsiteY1" fmla="*/ 2695575 h 2984943"/>
              <a:gd name="connsiteX2" fmla="*/ 5657850 w 5657850"/>
              <a:gd name="connsiteY2" fmla="*/ 2971800 h 2984943"/>
            </a:gdLst>
            <a:ahLst/>
            <a:cxnLst>
              <a:cxn ang="0">
                <a:pos x="connsiteX0" y="connsiteY0"/>
              </a:cxn>
              <a:cxn ang="0">
                <a:pos x="connsiteX1" y="connsiteY1"/>
              </a:cxn>
              <a:cxn ang="0">
                <a:pos x="connsiteX2" y="connsiteY2"/>
              </a:cxn>
            </a:cxnLst>
            <a:rect l="l" t="t" r="r" b="b"/>
            <a:pathLst>
              <a:path w="5657850" h="2984943">
                <a:moveTo>
                  <a:pt x="0" y="0"/>
                </a:moveTo>
                <a:cubicBezTo>
                  <a:pt x="1498600" y="822325"/>
                  <a:pt x="4095750" y="2371725"/>
                  <a:pt x="4762500" y="2695575"/>
                </a:cubicBezTo>
                <a:cubicBezTo>
                  <a:pt x="5429250" y="3019425"/>
                  <a:pt x="5368925" y="2997200"/>
                  <a:pt x="5657850" y="297180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p:cNvSpPr/>
          <p:nvPr/>
        </p:nvSpPr>
        <p:spPr>
          <a:xfrm>
            <a:off x="490539" y="2977035"/>
            <a:ext cx="5657850" cy="3124200"/>
          </a:xfrm>
          <a:prstGeom prst="rtTriangle">
            <a:avLst/>
          </a:prstGeom>
          <a:no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Brace 3"/>
          <p:cNvSpPr/>
          <p:nvPr/>
        </p:nvSpPr>
        <p:spPr>
          <a:xfrm rot="17871389">
            <a:off x="3237670" y="908202"/>
            <a:ext cx="533400" cy="6363416"/>
          </a:xfrm>
          <a:prstGeom prst="rightBrace">
            <a:avLst>
              <a:gd name="adj1" fmla="val 99289"/>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 name="TextBox 4"/>
              <p:cNvSpPr txBox="1"/>
              <p:nvPr/>
            </p:nvSpPr>
            <p:spPr>
              <a:xfrm>
                <a:off x="3095180" y="3329459"/>
                <a:ext cx="1117294"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rPr>
                        <m:t>120</m:t>
                      </m:r>
                      <m:r>
                        <m:rPr>
                          <m:nor/>
                        </m:rPr>
                        <a:rPr lang="en-US" sz="3200" b="0" i="0" smtClean="0">
                          <a:latin typeface="Cambria Math" panose="02040503050406030204" pitchFamily="18" charset="0"/>
                        </a:rPr>
                        <m:t>m</m:t>
                      </m:r>
                    </m:oMath>
                  </m:oMathPara>
                </a14:m>
                <a:endParaRPr lang="en-US" sz="3200" dirty="0"/>
              </a:p>
            </p:txBody>
          </p:sp>
        </mc:Choice>
        <mc:Fallback xmlns="">
          <p:sp>
            <p:nvSpPr>
              <p:cNvPr id="5" name="TextBox 4"/>
              <p:cNvSpPr txBox="1">
                <a:spLocks noRot="1" noChangeAspect="1" noMove="1" noResize="1" noEditPoints="1" noAdjustHandles="1" noChangeArrowheads="1" noChangeShapeType="1" noTextEdit="1"/>
              </p:cNvSpPr>
              <p:nvPr/>
            </p:nvSpPr>
            <p:spPr>
              <a:xfrm>
                <a:off x="3095180" y="3329459"/>
                <a:ext cx="1117294" cy="492443"/>
              </a:xfrm>
              <a:prstGeom prst="rect">
                <a:avLst/>
              </a:prstGeom>
              <a:blipFill rotWithShape="0">
                <a:blip r:embed="rId4"/>
                <a:stretch>
                  <a:fillRect/>
                </a:stretch>
              </a:blipFill>
            </p:spPr>
            <p:txBody>
              <a:bodyPr/>
              <a:lstStyle/>
              <a:p>
                <a:r>
                  <a:rPr lang="en-US">
                    <a:noFill/>
                  </a:rPr>
                  <a:t> </a:t>
                </a:r>
              </a:p>
            </p:txBody>
          </p:sp>
        </mc:Fallback>
      </mc:AlternateContent>
      <p:sp>
        <p:nvSpPr>
          <p:cNvPr id="6" name="Arc 5"/>
          <p:cNvSpPr/>
          <p:nvPr/>
        </p:nvSpPr>
        <p:spPr>
          <a:xfrm>
            <a:off x="4710906" y="4814057"/>
            <a:ext cx="1524000" cy="1524000"/>
          </a:xfrm>
          <a:prstGeom prst="arc">
            <a:avLst>
              <a:gd name="adj1" fmla="val 10800000"/>
              <a:gd name="adj2" fmla="val 13585173"/>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7" name="TextBox 6"/>
              <p:cNvSpPr txBox="1"/>
              <p:nvPr/>
            </p:nvSpPr>
            <p:spPr>
              <a:xfrm>
                <a:off x="4692884" y="5677246"/>
                <a:ext cx="381450" cy="28321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a:rPr>
                          </m:ctrlPr>
                        </m:sSupPr>
                        <m:e>
                          <m:r>
                            <a:rPr lang="en-US" b="0" i="1" smtClean="0">
                              <a:latin typeface="Cambria Math" panose="02040503050406030204" pitchFamily="18" charset="0"/>
                            </a:rPr>
                            <m:t>21</m:t>
                          </m:r>
                        </m:e>
                        <m:sup>
                          <m:r>
                            <a:rPr lang="en-US" i="1" smtClean="0">
                              <a:latin typeface="Cambria Math" panose="02040503050406030204" pitchFamily="18" charset="0"/>
                              <a:ea typeface="Cambria Math" panose="02040503050406030204" pitchFamily="18" charset="0"/>
                            </a:rPr>
                            <m:t>°</m:t>
                          </m:r>
                        </m:sup>
                      </m:sSup>
                    </m:oMath>
                  </m:oMathPara>
                </a14:m>
                <a:endParaRPr lang="en-US" dirty="0"/>
              </a:p>
            </p:txBody>
          </p:sp>
        </mc:Choice>
        <mc:Fallback xmlns="">
          <p:sp>
            <p:nvSpPr>
              <p:cNvPr id="7" name="TextBox 6"/>
              <p:cNvSpPr txBox="1">
                <a:spLocks noRot="1" noChangeAspect="1" noMove="1" noResize="1" noEditPoints="1" noAdjustHandles="1" noChangeArrowheads="1" noChangeShapeType="1" noTextEdit="1"/>
              </p:cNvSpPr>
              <p:nvPr/>
            </p:nvSpPr>
            <p:spPr>
              <a:xfrm>
                <a:off x="4692884" y="5677246"/>
                <a:ext cx="381450" cy="283219"/>
              </a:xfrm>
              <a:prstGeom prst="rect">
                <a:avLst/>
              </a:prstGeom>
              <a:blipFill rotWithShape="0">
                <a:blip r:embed="rId5"/>
                <a:stretch>
                  <a:fillRect l="-14516" t="-4255" r="-8065" b="-6383"/>
                </a:stretch>
              </a:blipFill>
            </p:spPr>
            <p:txBody>
              <a:bodyPr/>
              <a:lstStyle/>
              <a:p>
                <a:r>
                  <a:rPr lang="en-US">
                    <a:noFill/>
                  </a:rPr>
                  <a:t> </a:t>
                </a:r>
              </a:p>
            </p:txBody>
          </p:sp>
        </mc:Fallback>
      </mc:AlternateContent>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780793" y="2644750"/>
            <a:ext cx="1033650" cy="930931"/>
          </a:xfrm>
          <a:prstGeom prst="rect">
            <a:avLst/>
          </a:prstGeom>
        </p:spPr>
      </p:pic>
      <p:cxnSp>
        <p:nvCxnSpPr>
          <p:cNvPr id="12" name="Straight Arrow Connector 11"/>
          <p:cNvCxnSpPr/>
          <p:nvPr/>
        </p:nvCxnSpPr>
        <p:spPr>
          <a:xfrm>
            <a:off x="1278568" y="3112502"/>
            <a:ext cx="19050" cy="2461400"/>
          </a:xfrm>
          <a:prstGeom prst="straightConnector1">
            <a:avLst/>
          </a:prstGeom>
          <a:ln>
            <a:solidFill>
              <a:srgbClr val="00B050"/>
            </a:solidFill>
            <a:tailEnd type="triangle"/>
          </a:ln>
        </p:spPr>
        <p:style>
          <a:lnRef idx="3">
            <a:schemeClr val="accent2"/>
          </a:lnRef>
          <a:fillRef idx="0">
            <a:schemeClr val="accent2"/>
          </a:fillRef>
          <a:effectRef idx="2">
            <a:schemeClr val="accent2"/>
          </a:effectRef>
          <a:fontRef idx="minor">
            <a:schemeClr val="tx1"/>
          </a:fontRef>
        </p:style>
      </p:cxnSp>
      <p:cxnSp>
        <p:nvCxnSpPr>
          <p:cNvPr id="14" name="Straight Arrow Connector 13"/>
          <p:cNvCxnSpPr/>
          <p:nvPr/>
        </p:nvCxnSpPr>
        <p:spPr>
          <a:xfrm>
            <a:off x="1278568" y="3112502"/>
            <a:ext cx="1116969" cy="607137"/>
          </a:xfrm>
          <a:prstGeom prst="straightConnector1">
            <a:avLst/>
          </a:prstGeom>
          <a:ln>
            <a:solidFill>
              <a:srgbClr val="00B050"/>
            </a:solidFill>
            <a:tailEnd type="triangle"/>
          </a:ln>
        </p:spPr>
        <p:style>
          <a:lnRef idx="3">
            <a:schemeClr val="accent2"/>
          </a:lnRef>
          <a:fillRef idx="0">
            <a:schemeClr val="accent2"/>
          </a:fillRef>
          <a:effectRef idx="2">
            <a:schemeClr val="accent2"/>
          </a:effectRef>
          <a:fontRef idx="minor">
            <a:schemeClr val="tx1"/>
          </a:fontRef>
        </p:style>
      </p:cxnSp>
      <p:cxnSp>
        <p:nvCxnSpPr>
          <p:cNvPr id="18" name="Straight Connector 17"/>
          <p:cNvCxnSpPr/>
          <p:nvPr/>
        </p:nvCxnSpPr>
        <p:spPr>
          <a:xfrm flipV="1">
            <a:off x="1323746" y="3719639"/>
            <a:ext cx="1071791" cy="1854263"/>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 name="TextBox 19"/>
              <p:cNvSpPr txBox="1"/>
              <p:nvPr/>
            </p:nvSpPr>
            <p:spPr>
              <a:xfrm>
                <a:off x="822217" y="3915508"/>
                <a:ext cx="394210" cy="5539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𝑔</m:t>
                      </m:r>
                    </m:oMath>
                  </m:oMathPara>
                </a14:m>
                <a:endParaRPr lang="en-US" sz="3600" dirty="0"/>
              </a:p>
            </p:txBody>
          </p:sp>
        </mc:Choice>
        <mc:Fallback xmlns="">
          <p:sp>
            <p:nvSpPr>
              <p:cNvPr id="20" name="TextBox 19"/>
              <p:cNvSpPr txBox="1">
                <a:spLocks noRot="1" noChangeAspect="1" noMove="1" noResize="1" noEditPoints="1" noAdjustHandles="1" noChangeArrowheads="1" noChangeShapeType="1" noTextEdit="1"/>
              </p:cNvSpPr>
              <p:nvPr/>
            </p:nvSpPr>
            <p:spPr>
              <a:xfrm>
                <a:off x="822217" y="3915508"/>
                <a:ext cx="394210" cy="553998"/>
              </a:xfrm>
              <a:prstGeom prst="rect">
                <a:avLst/>
              </a:prstGeom>
              <a:blipFill rotWithShape="0">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1974176" y="2772842"/>
                <a:ext cx="332206"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rPr>
                        <m:t>𝑎</m:t>
                      </m:r>
                    </m:oMath>
                  </m:oMathPara>
                </a14:m>
                <a:endParaRPr lang="en-US" sz="3200" dirty="0"/>
              </a:p>
            </p:txBody>
          </p:sp>
        </mc:Choice>
        <mc:Fallback xmlns="">
          <p:sp>
            <p:nvSpPr>
              <p:cNvPr id="21" name="TextBox 20"/>
              <p:cNvSpPr txBox="1">
                <a:spLocks noRot="1" noChangeAspect="1" noMove="1" noResize="1" noEditPoints="1" noAdjustHandles="1" noChangeArrowheads="1" noChangeShapeType="1" noTextEdit="1"/>
              </p:cNvSpPr>
              <p:nvPr/>
            </p:nvSpPr>
            <p:spPr>
              <a:xfrm>
                <a:off x="1974176" y="2772842"/>
                <a:ext cx="332206" cy="492443"/>
              </a:xfrm>
              <a:prstGeom prst="rect">
                <a:avLst/>
              </a:prstGeom>
              <a:blipFill rotWithShape="0">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4245070" y="1998103"/>
                <a:ext cx="3423694" cy="369332"/>
              </a:xfrm>
              <a:prstGeom prst="rect">
                <a:avLst/>
              </a:prstGeom>
            </p:spPr>
            <p:style>
              <a:lnRef idx="1">
                <a:schemeClr val="dk1"/>
              </a:lnRef>
              <a:fillRef idx="2">
                <a:schemeClr val="dk1"/>
              </a:fillRef>
              <a:effectRef idx="1">
                <a:schemeClr val="dk1"/>
              </a:effectRef>
              <a:fontRef idx="minor">
                <a:schemeClr val="dk1"/>
              </a:fontRef>
            </p:style>
            <p:txBody>
              <a:bodyPr wrap="none" rtlCol="0">
                <a:spAutoFit/>
              </a:bodyPr>
              <a:lstStyle/>
              <a:p>
                <a:r>
                  <a:rPr lang="en-US" dirty="0" smtClean="0"/>
                  <a:t>What fraction </a:t>
                </a:r>
                <a14:m>
                  <m:oMath xmlns:m="http://schemas.openxmlformats.org/officeDocument/2006/math">
                    <m:r>
                      <a:rPr lang="en-US" b="0" i="1" smtClean="0">
                        <a:latin typeface="Cambria Math" panose="02040503050406030204" pitchFamily="18" charset="0"/>
                      </a:rPr>
                      <m:t>𝑔</m:t>
                    </m:r>
                  </m:oMath>
                </a14:m>
                <a:r>
                  <a:rPr lang="en-US" dirty="0" smtClean="0"/>
                  <a:t> will the skier feel?</a:t>
                </a:r>
                <a:endParaRPr lang="en-US" dirty="0"/>
              </a:p>
            </p:txBody>
          </p:sp>
        </mc:Choice>
        <mc:Fallback xmlns="">
          <p:sp>
            <p:nvSpPr>
              <p:cNvPr id="16" name="TextBox 15"/>
              <p:cNvSpPr txBox="1">
                <a:spLocks noRot="1" noChangeAspect="1" noMove="1" noResize="1" noEditPoints="1" noAdjustHandles="1" noChangeArrowheads="1" noChangeShapeType="1" noTextEdit="1"/>
              </p:cNvSpPr>
              <p:nvPr/>
            </p:nvSpPr>
            <p:spPr>
              <a:xfrm>
                <a:off x="4245070" y="1998103"/>
                <a:ext cx="3423694" cy="369332"/>
              </a:xfrm>
              <a:prstGeom prst="rect">
                <a:avLst/>
              </a:prstGeom>
              <a:blipFill rotWithShape="0">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4862168" y="2951115"/>
                <a:ext cx="3587777" cy="92980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unc>
                        <m:funcPr>
                          <m:ctrlPr>
                            <a:rPr lang="en-US" sz="3200" i="1" smtClean="0">
                              <a:latin typeface="Cambria Math"/>
                            </a:rPr>
                          </m:ctrlPr>
                        </m:funcPr>
                        <m:fName>
                          <m:r>
                            <m:rPr>
                              <m:sty m:val="p"/>
                            </m:rPr>
                            <a:rPr lang="en-US" sz="3200" i="0" smtClean="0">
                              <a:latin typeface="Cambria Math" panose="02040503050406030204" pitchFamily="18" charset="0"/>
                            </a:rPr>
                            <m:t>sin</m:t>
                          </m:r>
                        </m:fName>
                        <m:e>
                          <m:sSup>
                            <m:sSupPr>
                              <m:ctrlPr>
                                <a:rPr lang="en-US" sz="3200" i="1" smtClean="0">
                                  <a:latin typeface="Cambria Math"/>
                                </a:rPr>
                              </m:ctrlPr>
                            </m:sSupPr>
                            <m:e>
                              <m:r>
                                <a:rPr lang="en-US" sz="3200" b="0" i="1" smtClean="0">
                                  <a:latin typeface="Cambria Math" panose="02040503050406030204" pitchFamily="18" charset="0"/>
                                </a:rPr>
                                <m:t>21</m:t>
                              </m:r>
                            </m:e>
                            <m:sup>
                              <m:r>
                                <a:rPr lang="en-US" sz="3200" i="1" smtClean="0">
                                  <a:latin typeface="Cambria Math" panose="02040503050406030204" pitchFamily="18" charset="0"/>
                                  <a:ea typeface="Cambria Math" panose="02040503050406030204" pitchFamily="18" charset="0"/>
                                </a:rPr>
                                <m:t>°</m:t>
                              </m:r>
                            </m:sup>
                          </m:sSup>
                          <m:r>
                            <a:rPr lang="en-US" sz="3200" b="0" i="1" smtClean="0">
                              <a:latin typeface="Cambria Math" panose="02040503050406030204" pitchFamily="18" charset="0"/>
                            </a:rPr>
                            <m:t>=</m:t>
                          </m:r>
                          <m:f>
                            <m:fPr>
                              <m:ctrlPr>
                                <a:rPr lang="en-US" sz="3200" b="0" i="1" smtClean="0">
                                  <a:latin typeface="Cambria Math"/>
                                </a:rPr>
                              </m:ctrlPr>
                            </m:fPr>
                            <m:num>
                              <m:r>
                                <a:rPr lang="en-US" sz="3200" b="0" i="1" smtClean="0">
                                  <a:latin typeface="Cambria Math" panose="02040503050406030204" pitchFamily="18" charset="0"/>
                                </a:rPr>
                                <m:t>𝑎</m:t>
                              </m:r>
                            </m:num>
                            <m:den>
                              <m:r>
                                <a:rPr lang="en-US" sz="3200" b="0" i="1" smtClean="0">
                                  <a:latin typeface="Cambria Math" panose="02040503050406030204" pitchFamily="18" charset="0"/>
                                </a:rPr>
                                <m:t>𝑔</m:t>
                              </m:r>
                            </m:den>
                          </m:f>
                          <m:r>
                            <a:rPr lang="en-US" sz="3200" b="0" i="1" smtClean="0">
                              <a:latin typeface="Cambria Math" panose="02040503050406030204" pitchFamily="18" charset="0"/>
                            </a:rPr>
                            <m:t>=.8367</m:t>
                          </m:r>
                        </m:e>
                      </m:func>
                    </m:oMath>
                  </m:oMathPara>
                </a14:m>
                <a:endParaRPr lang="en-US" sz="3200" dirty="0"/>
              </a:p>
            </p:txBody>
          </p:sp>
        </mc:Choice>
        <mc:Fallback xmlns="">
          <p:sp>
            <p:nvSpPr>
              <p:cNvPr id="17" name="TextBox 16"/>
              <p:cNvSpPr txBox="1">
                <a:spLocks noRot="1" noChangeAspect="1" noMove="1" noResize="1" noEditPoints="1" noAdjustHandles="1" noChangeArrowheads="1" noChangeShapeType="1" noTextEdit="1"/>
              </p:cNvSpPr>
              <p:nvPr/>
            </p:nvSpPr>
            <p:spPr>
              <a:xfrm>
                <a:off x="4862168" y="2951115"/>
                <a:ext cx="3587777" cy="929806"/>
              </a:xfrm>
              <a:prstGeom prst="rect">
                <a:avLst/>
              </a:prstGeom>
              <a:blipFill rotWithShape="0">
                <a:blip r:embed="rId10"/>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05803193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42" presetClass="path" presetSubtype="0" accel="50000" decel="50000" fill="hold" grpId="0" nodeType="clickEffect">
                                  <p:stCondLst>
                                    <p:cond delay="0"/>
                                  </p:stCondLst>
                                  <p:childTnLst>
                                    <p:animMotion origin="layout" path="M 2.22222E-6 3.7037E-7 L -0.36215 -0.17616 " pathEditMode="relative" rAng="0" ptsTypes="AA">
                                      <p:cBhvr>
                                        <p:cTn id="24" dur="2000" fill="hold"/>
                                        <p:tgtEl>
                                          <p:spTgt spid="7"/>
                                        </p:tgtEl>
                                        <p:attrNameLst>
                                          <p:attrName>ppt_x</p:attrName>
                                          <p:attrName>ppt_y</p:attrName>
                                        </p:attrNameLst>
                                      </p:cBhvr>
                                      <p:rCtr x="-18108" y="-8819"/>
                                    </p:animMotion>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20" grpId="0"/>
      <p:bldP spid="21" grpId="0"/>
      <p:bldP spid="17"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7749" name="Rectangle 5"/>
          <p:cNvSpPr>
            <a:spLocks/>
          </p:cNvSpPr>
          <p:nvPr/>
        </p:nvSpPr>
        <p:spPr bwMode="auto">
          <a:xfrm>
            <a:off x="566738" y="733425"/>
            <a:ext cx="8288337" cy="578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lgn="l" defTabSz="822325">
              <a:defRPr sz="2400">
                <a:solidFill>
                  <a:schemeClr val="tx1"/>
                </a:solidFill>
                <a:latin typeface="Times New Roman" panose="02020603050405020304" pitchFamily="18" charset="0"/>
              </a:defRPr>
            </a:lvl1pPr>
            <a:lvl2pPr marL="411163" algn="l" defTabSz="822325">
              <a:defRPr sz="2400">
                <a:solidFill>
                  <a:schemeClr val="tx1"/>
                </a:solidFill>
                <a:latin typeface="Times New Roman" panose="02020603050405020304" pitchFamily="18" charset="0"/>
              </a:defRPr>
            </a:lvl2pPr>
            <a:lvl3pPr marL="822325" algn="l" defTabSz="822325">
              <a:defRPr sz="2400">
                <a:solidFill>
                  <a:schemeClr val="tx1"/>
                </a:solidFill>
                <a:latin typeface="Times New Roman" panose="02020603050405020304" pitchFamily="18" charset="0"/>
              </a:defRPr>
            </a:lvl3pPr>
            <a:lvl4pPr marL="1235075" algn="l" defTabSz="822325">
              <a:defRPr sz="2400">
                <a:solidFill>
                  <a:schemeClr val="tx1"/>
                </a:solidFill>
                <a:latin typeface="Times New Roman" panose="02020603050405020304" pitchFamily="18" charset="0"/>
              </a:defRPr>
            </a:lvl4pPr>
            <a:lvl5pPr marL="1646238" algn="l" defTabSz="822325">
              <a:defRPr sz="2400">
                <a:solidFill>
                  <a:schemeClr val="tx1"/>
                </a:solidFill>
                <a:latin typeface="Times New Roman" panose="02020603050405020304" pitchFamily="18" charset="0"/>
              </a:defRPr>
            </a:lvl5pPr>
            <a:lvl6pPr marL="2103438" defTabSz="822325" eaLnBrk="0" fontAlgn="base" hangingPunct="0">
              <a:spcBef>
                <a:spcPct val="0"/>
              </a:spcBef>
              <a:spcAft>
                <a:spcPct val="0"/>
              </a:spcAft>
              <a:defRPr sz="2400">
                <a:solidFill>
                  <a:schemeClr val="tx1"/>
                </a:solidFill>
                <a:latin typeface="Times New Roman" panose="02020603050405020304" pitchFamily="18" charset="0"/>
              </a:defRPr>
            </a:lvl6pPr>
            <a:lvl7pPr marL="2560638" defTabSz="822325" eaLnBrk="0" fontAlgn="base" hangingPunct="0">
              <a:spcBef>
                <a:spcPct val="0"/>
              </a:spcBef>
              <a:spcAft>
                <a:spcPct val="0"/>
              </a:spcAft>
              <a:defRPr sz="2400">
                <a:solidFill>
                  <a:schemeClr val="tx1"/>
                </a:solidFill>
                <a:latin typeface="Times New Roman" panose="02020603050405020304" pitchFamily="18" charset="0"/>
              </a:defRPr>
            </a:lvl7pPr>
            <a:lvl8pPr marL="3017838" defTabSz="822325" eaLnBrk="0" fontAlgn="base" hangingPunct="0">
              <a:spcBef>
                <a:spcPct val="0"/>
              </a:spcBef>
              <a:spcAft>
                <a:spcPct val="0"/>
              </a:spcAft>
              <a:defRPr sz="2400">
                <a:solidFill>
                  <a:schemeClr val="tx1"/>
                </a:solidFill>
                <a:latin typeface="Times New Roman" panose="02020603050405020304" pitchFamily="18" charset="0"/>
              </a:defRPr>
            </a:lvl8pPr>
            <a:lvl9pPr marL="3475038" defTabSz="822325"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
              </a:spcBef>
            </a:pPr>
            <a:r>
              <a:rPr lang="en-US" altLang="en-US" sz="1600" dirty="0" smtClean="0">
                <a:latin typeface="Arial" panose="020B0604020202020204" pitchFamily="34" charset="0"/>
              </a:rPr>
              <a:t>Ski </a:t>
            </a:r>
            <a:r>
              <a:rPr lang="en-US" altLang="en-US" sz="1600" dirty="0">
                <a:latin typeface="Arial" panose="020B0604020202020204" pitchFamily="34" charset="0"/>
              </a:rPr>
              <a:t>jumpers go down a long slope on slippery skis, achieving a high speed before launching into air. The “in-run” is essentially a ramp, which jumpers slide down to achieve the necessary speed. A particular ski jump has a ramp length of 120 m tipped at 21</a:t>
            </a:r>
            <a:r>
              <a:rPr lang="en-US" altLang="en-US" sz="1600" dirty="0">
                <a:latin typeface="Arial" panose="020B0604020202020204" pitchFamily="34" charset="0"/>
                <a:sym typeface="Symbol" panose="05050102010706020507" pitchFamily="18" charset="2"/>
              </a:rPr>
              <a:t></a:t>
            </a:r>
            <a:r>
              <a:rPr lang="en-US" altLang="en-US" sz="1600" dirty="0">
                <a:latin typeface="Arial" panose="020B0604020202020204" pitchFamily="34" charset="0"/>
              </a:rPr>
              <a:t> with respect to the horizontal. What is the highest speed that a jumper could reach at the bottom of such a ramp? </a:t>
            </a:r>
          </a:p>
        </p:txBody>
      </p:sp>
      <p:sp>
        <p:nvSpPr>
          <p:cNvPr id="927751" name="Rectangle 7"/>
          <p:cNvSpPr>
            <a:spLocks/>
          </p:cNvSpPr>
          <p:nvPr/>
        </p:nvSpPr>
        <p:spPr bwMode="auto">
          <a:xfrm>
            <a:off x="558800" y="138113"/>
            <a:ext cx="7431088" cy="469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63500" dir="2700000" algn="ctr" rotWithShape="0">
                    <a:schemeClr val="bg2">
                      <a:alpha val="70000"/>
                    </a:schemeClr>
                  </a:outerShdw>
                </a:effectLst>
              </a14:hiddenEffects>
            </a:ext>
          </a:extLst>
        </p:spPr>
        <p:txBody>
          <a:bodyPr lIns="0" tIns="0" rIns="0" bIns="0"/>
          <a:lstStyle>
            <a:lvl1pPr algn="l" defTabSz="822325">
              <a:defRPr sz="2400">
                <a:solidFill>
                  <a:schemeClr val="tx1"/>
                </a:solidFill>
                <a:latin typeface="Times New Roman" panose="02020603050405020304" pitchFamily="18" charset="0"/>
              </a:defRPr>
            </a:lvl1pPr>
            <a:lvl2pPr marL="411163" algn="l" defTabSz="822325">
              <a:defRPr sz="2400">
                <a:solidFill>
                  <a:schemeClr val="tx1"/>
                </a:solidFill>
                <a:latin typeface="Times New Roman" panose="02020603050405020304" pitchFamily="18" charset="0"/>
              </a:defRPr>
            </a:lvl2pPr>
            <a:lvl3pPr marL="822325" algn="l" defTabSz="822325">
              <a:defRPr sz="2400">
                <a:solidFill>
                  <a:schemeClr val="tx1"/>
                </a:solidFill>
                <a:latin typeface="Times New Roman" panose="02020603050405020304" pitchFamily="18" charset="0"/>
              </a:defRPr>
            </a:lvl3pPr>
            <a:lvl4pPr marL="1235075" algn="l" defTabSz="822325">
              <a:defRPr sz="2400">
                <a:solidFill>
                  <a:schemeClr val="tx1"/>
                </a:solidFill>
                <a:latin typeface="Times New Roman" panose="02020603050405020304" pitchFamily="18" charset="0"/>
              </a:defRPr>
            </a:lvl4pPr>
            <a:lvl5pPr marL="1646238" algn="l" defTabSz="822325">
              <a:defRPr sz="2400">
                <a:solidFill>
                  <a:schemeClr val="tx1"/>
                </a:solidFill>
                <a:latin typeface="Times New Roman" panose="02020603050405020304" pitchFamily="18" charset="0"/>
              </a:defRPr>
            </a:lvl5pPr>
            <a:lvl6pPr marL="2103438" defTabSz="822325" eaLnBrk="0" fontAlgn="base" hangingPunct="0">
              <a:spcBef>
                <a:spcPct val="0"/>
              </a:spcBef>
              <a:spcAft>
                <a:spcPct val="0"/>
              </a:spcAft>
              <a:defRPr sz="2400">
                <a:solidFill>
                  <a:schemeClr val="tx1"/>
                </a:solidFill>
                <a:latin typeface="Times New Roman" panose="02020603050405020304" pitchFamily="18" charset="0"/>
              </a:defRPr>
            </a:lvl6pPr>
            <a:lvl7pPr marL="2560638" defTabSz="822325" eaLnBrk="0" fontAlgn="base" hangingPunct="0">
              <a:spcBef>
                <a:spcPct val="0"/>
              </a:spcBef>
              <a:spcAft>
                <a:spcPct val="0"/>
              </a:spcAft>
              <a:defRPr sz="2400">
                <a:solidFill>
                  <a:schemeClr val="tx1"/>
                </a:solidFill>
                <a:latin typeface="Times New Roman" panose="02020603050405020304" pitchFamily="18" charset="0"/>
              </a:defRPr>
            </a:lvl7pPr>
            <a:lvl8pPr marL="3017838" defTabSz="822325" eaLnBrk="0" fontAlgn="base" hangingPunct="0">
              <a:spcBef>
                <a:spcPct val="0"/>
              </a:spcBef>
              <a:spcAft>
                <a:spcPct val="0"/>
              </a:spcAft>
              <a:defRPr sz="2400">
                <a:solidFill>
                  <a:schemeClr val="tx1"/>
                </a:solidFill>
                <a:latin typeface="Times New Roman" panose="02020603050405020304" pitchFamily="18" charset="0"/>
              </a:defRPr>
            </a:lvl8pPr>
            <a:lvl9pPr marL="3475038" defTabSz="822325"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3000">
                <a:solidFill>
                  <a:srgbClr val="662A6D"/>
                </a:solidFill>
                <a:latin typeface="Arial" panose="020B0604020202020204" pitchFamily="34" charset="0"/>
              </a:rPr>
              <a:t>Example Problems: Motion on a Ramp</a:t>
            </a:r>
          </a:p>
        </p:txBody>
      </p:sp>
      <p:sp>
        <p:nvSpPr>
          <p:cNvPr id="927753" name="Rectangle 9"/>
          <p:cNvSpPr>
            <a:spLocks/>
          </p:cNvSpPr>
          <p:nvPr/>
        </p:nvSpPr>
        <p:spPr bwMode="auto">
          <a:xfrm>
            <a:off x="8151813" y="6524625"/>
            <a:ext cx="965200" cy="295275"/>
          </a:xfrm>
          <a:prstGeom prst="rect">
            <a:avLst/>
          </a:prstGeom>
          <a:noFill/>
          <a:ln>
            <a:noFill/>
          </a:ln>
          <a:effectLst/>
          <a:extLst>
            <a:ext uri="{909E8E84-426E-40DD-AFC4-6F175D3DCCD1}">
              <a14:hiddenFill xmlns:a14="http://schemas.microsoft.com/office/drawing/2010/main">
                <a:blipFill dpi="0" rotWithShape="0">
                  <a:blip r:embed="rId3"/>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296" tIns="41148" rIns="82296" bIns="41148">
            <a:spAutoFit/>
          </a:bodyPr>
          <a:lstStyle>
            <a:lvl1pPr algn="l" defTabSz="822325">
              <a:defRPr sz="2400">
                <a:solidFill>
                  <a:schemeClr val="tx1"/>
                </a:solidFill>
                <a:latin typeface="Times New Roman" panose="02020603050405020304" pitchFamily="18" charset="0"/>
              </a:defRPr>
            </a:lvl1pPr>
            <a:lvl2pPr marL="411163" algn="l" defTabSz="822325">
              <a:defRPr sz="2400">
                <a:solidFill>
                  <a:schemeClr val="tx1"/>
                </a:solidFill>
                <a:latin typeface="Times New Roman" panose="02020603050405020304" pitchFamily="18" charset="0"/>
              </a:defRPr>
            </a:lvl2pPr>
            <a:lvl3pPr marL="822325" algn="l" defTabSz="822325">
              <a:defRPr sz="2400">
                <a:solidFill>
                  <a:schemeClr val="tx1"/>
                </a:solidFill>
                <a:latin typeface="Times New Roman" panose="02020603050405020304" pitchFamily="18" charset="0"/>
              </a:defRPr>
            </a:lvl3pPr>
            <a:lvl4pPr marL="1235075" algn="l" defTabSz="822325">
              <a:defRPr sz="2400">
                <a:solidFill>
                  <a:schemeClr val="tx1"/>
                </a:solidFill>
                <a:latin typeface="Times New Roman" panose="02020603050405020304" pitchFamily="18" charset="0"/>
              </a:defRPr>
            </a:lvl4pPr>
            <a:lvl5pPr marL="1646238" algn="l" defTabSz="822325">
              <a:defRPr sz="2400">
                <a:solidFill>
                  <a:schemeClr val="tx1"/>
                </a:solidFill>
                <a:latin typeface="Times New Roman" panose="02020603050405020304" pitchFamily="18" charset="0"/>
              </a:defRPr>
            </a:lvl5pPr>
            <a:lvl6pPr marL="2103438" defTabSz="822325" eaLnBrk="0" fontAlgn="base" hangingPunct="0">
              <a:spcBef>
                <a:spcPct val="0"/>
              </a:spcBef>
              <a:spcAft>
                <a:spcPct val="0"/>
              </a:spcAft>
              <a:defRPr sz="2400">
                <a:solidFill>
                  <a:schemeClr val="tx1"/>
                </a:solidFill>
                <a:latin typeface="Times New Roman" panose="02020603050405020304" pitchFamily="18" charset="0"/>
              </a:defRPr>
            </a:lvl6pPr>
            <a:lvl7pPr marL="2560638" defTabSz="822325" eaLnBrk="0" fontAlgn="base" hangingPunct="0">
              <a:spcBef>
                <a:spcPct val="0"/>
              </a:spcBef>
              <a:spcAft>
                <a:spcPct val="0"/>
              </a:spcAft>
              <a:defRPr sz="2400">
                <a:solidFill>
                  <a:schemeClr val="tx1"/>
                </a:solidFill>
                <a:latin typeface="Times New Roman" panose="02020603050405020304" pitchFamily="18" charset="0"/>
              </a:defRPr>
            </a:lvl7pPr>
            <a:lvl8pPr marL="3017838" defTabSz="822325" eaLnBrk="0" fontAlgn="base" hangingPunct="0">
              <a:spcBef>
                <a:spcPct val="0"/>
              </a:spcBef>
              <a:spcAft>
                <a:spcPct val="0"/>
              </a:spcAft>
              <a:defRPr sz="2400">
                <a:solidFill>
                  <a:schemeClr val="tx1"/>
                </a:solidFill>
                <a:latin typeface="Times New Roman" panose="02020603050405020304" pitchFamily="18" charset="0"/>
              </a:defRPr>
            </a:lvl8pPr>
            <a:lvl9pPr marL="3475038" defTabSz="822325"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en-US" altLang="en-US" sz="1400">
                <a:solidFill>
                  <a:srgbClr val="000000"/>
                </a:solidFill>
                <a:latin typeface="Arial" panose="020B0604020202020204" pitchFamily="34" charset="0"/>
              </a:rPr>
              <a:t>Slide 3-35</a:t>
            </a:r>
          </a:p>
        </p:txBody>
      </p:sp>
      <p:sp>
        <p:nvSpPr>
          <p:cNvPr id="6" name="Arc 5"/>
          <p:cNvSpPr/>
          <p:nvPr/>
        </p:nvSpPr>
        <p:spPr>
          <a:xfrm>
            <a:off x="2130853" y="5319646"/>
            <a:ext cx="1524000" cy="1524000"/>
          </a:xfrm>
          <a:prstGeom prst="arc">
            <a:avLst>
              <a:gd name="adj1" fmla="val 10800000"/>
              <a:gd name="adj2" fmla="val 13585173"/>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9" name="Group 8"/>
          <p:cNvGrpSpPr/>
          <p:nvPr/>
        </p:nvGrpSpPr>
        <p:grpSpPr>
          <a:xfrm>
            <a:off x="322662" y="4038600"/>
            <a:ext cx="3639738" cy="2062635"/>
            <a:chOff x="322662" y="2644750"/>
            <a:chExt cx="6363416" cy="3456485"/>
          </a:xfrm>
        </p:grpSpPr>
        <p:sp>
          <p:nvSpPr>
            <p:cNvPr id="2" name="Freeform 1"/>
            <p:cNvSpPr/>
            <p:nvPr/>
          </p:nvSpPr>
          <p:spPr>
            <a:xfrm>
              <a:off x="490539" y="2977035"/>
              <a:ext cx="5657850" cy="2984943"/>
            </a:xfrm>
            <a:custGeom>
              <a:avLst/>
              <a:gdLst>
                <a:gd name="connsiteX0" fmla="*/ 0 w 5676900"/>
                <a:gd name="connsiteY0" fmla="*/ 0 h 2876550"/>
                <a:gd name="connsiteX1" fmla="*/ 3619500 w 5676900"/>
                <a:gd name="connsiteY1" fmla="*/ 2371725 h 2876550"/>
                <a:gd name="connsiteX2" fmla="*/ 5676900 w 5676900"/>
                <a:gd name="connsiteY2" fmla="*/ 2876550 h 2876550"/>
                <a:gd name="connsiteX0" fmla="*/ 0 w 5676900"/>
                <a:gd name="connsiteY0" fmla="*/ 0 h 2975651"/>
                <a:gd name="connsiteX1" fmla="*/ 4733925 w 5676900"/>
                <a:gd name="connsiteY1" fmla="*/ 2714625 h 2975651"/>
                <a:gd name="connsiteX2" fmla="*/ 5676900 w 5676900"/>
                <a:gd name="connsiteY2" fmla="*/ 2876550 h 2975651"/>
                <a:gd name="connsiteX0" fmla="*/ 0 w 5676900"/>
                <a:gd name="connsiteY0" fmla="*/ 0 h 2892687"/>
                <a:gd name="connsiteX1" fmla="*/ 4733925 w 5676900"/>
                <a:gd name="connsiteY1" fmla="*/ 2714625 h 2892687"/>
                <a:gd name="connsiteX2" fmla="*/ 5676900 w 5676900"/>
                <a:gd name="connsiteY2" fmla="*/ 2876550 h 2892687"/>
                <a:gd name="connsiteX0" fmla="*/ 0 w 5657850"/>
                <a:gd name="connsiteY0" fmla="*/ 0 h 2984548"/>
                <a:gd name="connsiteX1" fmla="*/ 4733925 w 5657850"/>
                <a:gd name="connsiteY1" fmla="*/ 2714625 h 2984548"/>
                <a:gd name="connsiteX2" fmla="*/ 5657850 w 5657850"/>
                <a:gd name="connsiteY2" fmla="*/ 2895600 h 2984548"/>
                <a:gd name="connsiteX0" fmla="*/ 0 w 5657850"/>
                <a:gd name="connsiteY0" fmla="*/ 0 h 3010445"/>
                <a:gd name="connsiteX1" fmla="*/ 4733925 w 5657850"/>
                <a:gd name="connsiteY1" fmla="*/ 2714625 h 3010445"/>
                <a:gd name="connsiteX2" fmla="*/ 5657850 w 5657850"/>
                <a:gd name="connsiteY2" fmla="*/ 2895600 h 3010445"/>
                <a:gd name="connsiteX0" fmla="*/ 0 w 5657850"/>
                <a:gd name="connsiteY0" fmla="*/ 0 h 3053948"/>
                <a:gd name="connsiteX1" fmla="*/ 4733925 w 5657850"/>
                <a:gd name="connsiteY1" fmla="*/ 2714625 h 3053948"/>
                <a:gd name="connsiteX2" fmla="*/ 5657850 w 5657850"/>
                <a:gd name="connsiteY2" fmla="*/ 2971800 h 3053948"/>
                <a:gd name="connsiteX0" fmla="*/ 0 w 5657850"/>
                <a:gd name="connsiteY0" fmla="*/ 0 h 3038839"/>
                <a:gd name="connsiteX1" fmla="*/ 4733925 w 5657850"/>
                <a:gd name="connsiteY1" fmla="*/ 2714625 h 3038839"/>
                <a:gd name="connsiteX2" fmla="*/ 5657850 w 5657850"/>
                <a:gd name="connsiteY2" fmla="*/ 2971800 h 3038839"/>
                <a:gd name="connsiteX0" fmla="*/ 0 w 5657850"/>
                <a:gd name="connsiteY0" fmla="*/ 0 h 3030236"/>
                <a:gd name="connsiteX1" fmla="*/ 4762500 w 5657850"/>
                <a:gd name="connsiteY1" fmla="*/ 2695575 h 3030236"/>
                <a:gd name="connsiteX2" fmla="*/ 5657850 w 5657850"/>
                <a:gd name="connsiteY2" fmla="*/ 2971800 h 3030236"/>
                <a:gd name="connsiteX0" fmla="*/ 0 w 5657850"/>
                <a:gd name="connsiteY0" fmla="*/ 0 h 2984943"/>
                <a:gd name="connsiteX1" fmla="*/ 4762500 w 5657850"/>
                <a:gd name="connsiteY1" fmla="*/ 2695575 h 2984943"/>
                <a:gd name="connsiteX2" fmla="*/ 5657850 w 5657850"/>
                <a:gd name="connsiteY2" fmla="*/ 2971800 h 2984943"/>
                <a:gd name="connsiteX0" fmla="*/ 0 w 5657850"/>
                <a:gd name="connsiteY0" fmla="*/ 0 h 2984943"/>
                <a:gd name="connsiteX1" fmla="*/ 4762500 w 5657850"/>
                <a:gd name="connsiteY1" fmla="*/ 2695575 h 2984943"/>
                <a:gd name="connsiteX2" fmla="*/ 5657850 w 5657850"/>
                <a:gd name="connsiteY2" fmla="*/ 2971800 h 2984943"/>
              </a:gdLst>
              <a:ahLst/>
              <a:cxnLst>
                <a:cxn ang="0">
                  <a:pos x="connsiteX0" y="connsiteY0"/>
                </a:cxn>
                <a:cxn ang="0">
                  <a:pos x="connsiteX1" y="connsiteY1"/>
                </a:cxn>
                <a:cxn ang="0">
                  <a:pos x="connsiteX2" y="connsiteY2"/>
                </a:cxn>
              </a:cxnLst>
              <a:rect l="l" t="t" r="r" b="b"/>
              <a:pathLst>
                <a:path w="5657850" h="2984943">
                  <a:moveTo>
                    <a:pt x="0" y="0"/>
                  </a:moveTo>
                  <a:cubicBezTo>
                    <a:pt x="1498600" y="822325"/>
                    <a:pt x="4095750" y="2371725"/>
                    <a:pt x="4762500" y="2695575"/>
                  </a:cubicBezTo>
                  <a:cubicBezTo>
                    <a:pt x="5429250" y="3019425"/>
                    <a:pt x="5368925" y="2997200"/>
                    <a:pt x="5657850" y="297180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p:cNvSpPr/>
            <p:nvPr/>
          </p:nvSpPr>
          <p:spPr>
            <a:xfrm>
              <a:off x="490539" y="2977035"/>
              <a:ext cx="5657850" cy="3124200"/>
            </a:xfrm>
            <a:prstGeom prst="rtTriangle">
              <a:avLst/>
            </a:prstGeom>
            <a:no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Brace 3"/>
            <p:cNvSpPr/>
            <p:nvPr/>
          </p:nvSpPr>
          <p:spPr>
            <a:xfrm rot="17871389">
              <a:off x="3237670" y="908202"/>
              <a:ext cx="533400" cy="6363416"/>
            </a:xfrm>
            <a:prstGeom prst="rightBrace">
              <a:avLst>
                <a:gd name="adj1" fmla="val 99289"/>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 name="TextBox 4"/>
                <p:cNvSpPr txBox="1"/>
                <p:nvPr/>
              </p:nvSpPr>
              <p:spPr>
                <a:xfrm>
                  <a:off x="2865624" y="3329459"/>
                  <a:ext cx="1117294"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rPr>
                          <m:t>120</m:t>
                        </m:r>
                        <m:r>
                          <m:rPr>
                            <m:nor/>
                          </m:rPr>
                          <a:rPr lang="en-US" sz="3200" b="0" i="0" smtClean="0">
                            <a:latin typeface="Cambria Math" panose="02040503050406030204" pitchFamily="18" charset="0"/>
                          </a:rPr>
                          <m:t>m</m:t>
                        </m:r>
                      </m:oMath>
                    </m:oMathPara>
                  </a14:m>
                  <a:endParaRPr lang="en-US" sz="3200" dirty="0"/>
                </a:p>
              </p:txBody>
            </p:sp>
          </mc:Choice>
          <mc:Fallback xmlns="">
            <p:sp>
              <p:nvSpPr>
                <p:cNvPr id="5" name="TextBox 4"/>
                <p:cNvSpPr txBox="1">
                  <a:spLocks noRot="1" noChangeAspect="1" noMove="1" noResize="1" noEditPoints="1" noAdjustHandles="1" noChangeArrowheads="1" noChangeShapeType="1" noTextEdit="1"/>
                </p:cNvSpPr>
                <p:nvPr/>
              </p:nvSpPr>
              <p:spPr>
                <a:xfrm>
                  <a:off x="2865624" y="3329459"/>
                  <a:ext cx="1117294" cy="492443"/>
                </a:xfrm>
                <a:prstGeom prst="rect">
                  <a:avLst/>
                </a:prstGeom>
                <a:blipFill rotWithShape="0">
                  <a:blip r:embed="rId4"/>
                  <a:stretch>
                    <a:fillRect r="-57692" b="-3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4692884" y="5677246"/>
                  <a:ext cx="381450" cy="28321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a:rPr>
                            </m:ctrlPr>
                          </m:sSupPr>
                          <m:e>
                            <m:r>
                              <a:rPr lang="en-US" b="0" i="1" smtClean="0">
                                <a:latin typeface="Cambria Math" panose="02040503050406030204" pitchFamily="18" charset="0"/>
                              </a:rPr>
                              <m:t>21</m:t>
                            </m:r>
                          </m:e>
                          <m:sup>
                            <m:r>
                              <a:rPr lang="en-US" i="1" smtClean="0">
                                <a:latin typeface="Cambria Math" panose="02040503050406030204" pitchFamily="18" charset="0"/>
                                <a:ea typeface="Cambria Math" panose="02040503050406030204" pitchFamily="18" charset="0"/>
                              </a:rPr>
                              <m:t>°</m:t>
                            </m:r>
                          </m:sup>
                        </m:sSup>
                      </m:oMath>
                    </m:oMathPara>
                  </a14:m>
                  <a:endParaRPr lang="en-US" dirty="0"/>
                </a:p>
              </p:txBody>
            </p:sp>
          </mc:Choice>
          <mc:Fallback xmlns="">
            <p:sp>
              <p:nvSpPr>
                <p:cNvPr id="7" name="TextBox 6"/>
                <p:cNvSpPr txBox="1">
                  <a:spLocks noRot="1" noChangeAspect="1" noMove="1" noResize="1" noEditPoints="1" noAdjustHandles="1" noChangeArrowheads="1" noChangeShapeType="1" noTextEdit="1"/>
                </p:cNvSpPr>
                <p:nvPr/>
              </p:nvSpPr>
              <p:spPr>
                <a:xfrm>
                  <a:off x="4692884" y="5677246"/>
                  <a:ext cx="381450" cy="283219"/>
                </a:xfrm>
                <a:prstGeom prst="rect">
                  <a:avLst/>
                </a:prstGeom>
                <a:blipFill rotWithShape="0">
                  <a:blip r:embed="rId5"/>
                  <a:stretch>
                    <a:fillRect l="-38889" t="-7143" r="-75000" b="-78571"/>
                  </a:stretch>
                </a:blipFill>
              </p:spPr>
              <p:txBody>
                <a:bodyPr/>
                <a:lstStyle/>
                <a:p>
                  <a:r>
                    <a:rPr lang="en-US">
                      <a:noFill/>
                    </a:rPr>
                    <a:t> </a:t>
                  </a:r>
                </a:p>
              </p:txBody>
            </p:sp>
          </mc:Fallback>
        </mc:AlternateContent>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780793" y="2644750"/>
              <a:ext cx="1033650" cy="930931"/>
            </a:xfrm>
            <a:prstGeom prst="rect">
              <a:avLst/>
            </a:prstGeom>
          </p:spPr>
        </p:pic>
        <p:cxnSp>
          <p:nvCxnSpPr>
            <p:cNvPr id="12" name="Straight Arrow Connector 11"/>
            <p:cNvCxnSpPr/>
            <p:nvPr/>
          </p:nvCxnSpPr>
          <p:spPr>
            <a:xfrm>
              <a:off x="1278568" y="3112502"/>
              <a:ext cx="19050" cy="2461400"/>
            </a:xfrm>
            <a:prstGeom prst="straightConnector1">
              <a:avLst/>
            </a:prstGeom>
            <a:ln>
              <a:solidFill>
                <a:srgbClr val="00B050"/>
              </a:solidFill>
              <a:tailEnd type="triangle"/>
            </a:ln>
          </p:spPr>
          <p:style>
            <a:lnRef idx="3">
              <a:schemeClr val="accent2"/>
            </a:lnRef>
            <a:fillRef idx="0">
              <a:schemeClr val="accent2"/>
            </a:fillRef>
            <a:effectRef idx="2">
              <a:schemeClr val="accent2"/>
            </a:effectRef>
            <a:fontRef idx="minor">
              <a:schemeClr val="tx1"/>
            </a:fontRef>
          </p:style>
        </p:cxnSp>
        <p:cxnSp>
          <p:nvCxnSpPr>
            <p:cNvPr id="14" name="Straight Arrow Connector 13"/>
            <p:cNvCxnSpPr/>
            <p:nvPr/>
          </p:nvCxnSpPr>
          <p:spPr>
            <a:xfrm>
              <a:off x="1278568" y="3112502"/>
              <a:ext cx="1116969" cy="607137"/>
            </a:xfrm>
            <a:prstGeom prst="straightConnector1">
              <a:avLst/>
            </a:prstGeom>
            <a:ln>
              <a:solidFill>
                <a:srgbClr val="00B050"/>
              </a:solidFill>
              <a:tailEnd type="triangle"/>
            </a:ln>
          </p:spPr>
          <p:style>
            <a:lnRef idx="3">
              <a:schemeClr val="accent2"/>
            </a:lnRef>
            <a:fillRef idx="0">
              <a:schemeClr val="accent2"/>
            </a:fillRef>
            <a:effectRef idx="2">
              <a:schemeClr val="accent2"/>
            </a:effectRef>
            <a:fontRef idx="minor">
              <a:schemeClr val="tx1"/>
            </a:fontRef>
          </p:style>
        </p:cxnSp>
        <p:cxnSp>
          <p:nvCxnSpPr>
            <p:cNvPr id="18" name="Straight Connector 17"/>
            <p:cNvCxnSpPr/>
            <p:nvPr/>
          </p:nvCxnSpPr>
          <p:spPr>
            <a:xfrm flipV="1">
              <a:off x="1323746" y="3719639"/>
              <a:ext cx="1071791" cy="1854263"/>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 name="TextBox 19"/>
                <p:cNvSpPr txBox="1"/>
                <p:nvPr/>
              </p:nvSpPr>
              <p:spPr>
                <a:xfrm>
                  <a:off x="822217" y="3915508"/>
                  <a:ext cx="394210" cy="5539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𝑔</m:t>
                        </m:r>
                      </m:oMath>
                    </m:oMathPara>
                  </a14:m>
                  <a:endParaRPr lang="en-US" sz="3600" dirty="0"/>
                </a:p>
              </p:txBody>
            </p:sp>
          </mc:Choice>
          <mc:Fallback xmlns="">
            <p:sp>
              <p:nvSpPr>
                <p:cNvPr id="20" name="TextBox 19"/>
                <p:cNvSpPr txBox="1">
                  <a:spLocks noRot="1" noChangeAspect="1" noMove="1" noResize="1" noEditPoints="1" noAdjustHandles="1" noChangeArrowheads="1" noChangeShapeType="1" noTextEdit="1"/>
                </p:cNvSpPr>
                <p:nvPr/>
              </p:nvSpPr>
              <p:spPr>
                <a:xfrm>
                  <a:off x="822217" y="3915508"/>
                  <a:ext cx="394210" cy="553998"/>
                </a:xfrm>
                <a:prstGeom prst="rect">
                  <a:avLst/>
                </a:prstGeom>
                <a:blipFill rotWithShape="0">
                  <a:blip r:embed="rId7"/>
                  <a:stretch>
                    <a:fillRect r="-13514" b="-611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1974176" y="2772842"/>
                  <a:ext cx="332206"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rPr>
                          <m:t>𝑎</m:t>
                        </m:r>
                      </m:oMath>
                    </m:oMathPara>
                  </a14:m>
                  <a:endParaRPr lang="en-US" sz="3200" dirty="0"/>
                </a:p>
              </p:txBody>
            </p:sp>
          </mc:Choice>
          <mc:Fallback xmlns="">
            <p:sp>
              <p:nvSpPr>
                <p:cNvPr id="21" name="TextBox 20"/>
                <p:cNvSpPr txBox="1">
                  <a:spLocks noRot="1" noChangeAspect="1" noMove="1" noResize="1" noEditPoints="1" noAdjustHandles="1" noChangeArrowheads="1" noChangeShapeType="1" noTextEdit="1"/>
                </p:cNvSpPr>
                <p:nvPr/>
              </p:nvSpPr>
              <p:spPr>
                <a:xfrm>
                  <a:off x="1974176" y="2772842"/>
                  <a:ext cx="332206" cy="492443"/>
                </a:xfrm>
                <a:prstGeom prst="rect">
                  <a:avLst/>
                </a:prstGeom>
                <a:blipFill rotWithShape="0">
                  <a:blip r:embed="rId8"/>
                  <a:stretch>
                    <a:fillRect r="-19355" b="-33333"/>
                  </a:stretch>
                </a:blipFill>
              </p:spPr>
              <p:txBody>
                <a:bodyPr/>
                <a:lstStyle/>
                <a:p>
                  <a:r>
                    <a:rPr lang="en-US">
                      <a:noFill/>
                    </a:rPr>
                    <a:t> </a:t>
                  </a:r>
                </a:p>
              </p:txBody>
            </p:sp>
          </mc:Fallback>
        </mc:AlternateContent>
      </p:grpSp>
      <p:sp>
        <p:nvSpPr>
          <p:cNvPr id="16" name="TextBox 15"/>
          <p:cNvSpPr txBox="1"/>
          <p:nvPr/>
        </p:nvSpPr>
        <p:spPr>
          <a:xfrm>
            <a:off x="3627364" y="1943132"/>
            <a:ext cx="3818609" cy="646331"/>
          </a:xfrm>
          <a:prstGeom prst="rect">
            <a:avLst/>
          </a:prstGeom>
        </p:spPr>
        <p:style>
          <a:lnRef idx="1">
            <a:schemeClr val="dk1"/>
          </a:lnRef>
          <a:fillRef idx="2">
            <a:schemeClr val="dk1"/>
          </a:fillRef>
          <a:effectRef idx="1">
            <a:schemeClr val="dk1"/>
          </a:effectRef>
          <a:fontRef idx="minor">
            <a:schemeClr val="dk1"/>
          </a:fontRef>
        </p:style>
        <p:txBody>
          <a:bodyPr wrap="none" rtlCol="0">
            <a:spAutoFit/>
          </a:bodyPr>
          <a:lstStyle/>
          <a:p>
            <a:r>
              <a:rPr lang="en-US" dirty="0" smtClean="0"/>
              <a:t>Use 1-D kinematic equation to find the</a:t>
            </a:r>
          </a:p>
          <a:p>
            <a:r>
              <a:rPr lang="en-US" dirty="0" smtClean="0"/>
              <a:t>Final velocity at the end of 120m</a:t>
            </a:r>
            <a:endParaRPr lang="en-US" dirty="0"/>
          </a:p>
        </p:txBody>
      </p:sp>
      <mc:AlternateContent xmlns:mc="http://schemas.openxmlformats.org/markup-compatibility/2006" xmlns:a14="http://schemas.microsoft.com/office/drawing/2010/main">
        <mc:Choice Requires="a14">
          <p:sp>
            <p:nvSpPr>
              <p:cNvPr id="17" name="TextBox 16"/>
              <p:cNvSpPr txBox="1"/>
              <p:nvPr/>
            </p:nvSpPr>
            <p:spPr>
              <a:xfrm>
                <a:off x="4191000" y="3087990"/>
                <a:ext cx="3024610" cy="57477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sz="3200" i="1" smtClean="0">
                              <a:latin typeface="Cambria Math"/>
                            </a:rPr>
                          </m:ctrlPr>
                        </m:sSubSupPr>
                        <m:e>
                          <m:r>
                            <a:rPr lang="en-US" sz="3200" b="0" i="1" smtClean="0">
                              <a:latin typeface="Cambria Math" panose="02040503050406030204" pitchFamily="18" charset="0"/>
                            </a:rPr>
                            <m:t>𝑣</m:t>
                          </m:r>
                        </m:e>
                        <m:sub>
                          <m:r>
                            <a:rPr lang="en-US" sz="3200" b="0" i="1" smtClean="0">
                              <a:latin typeface="Cambria Math" panose="02040503050406030204" pitchFamily="18" charset="0"/>
                            </a:rPr>
                            <m:t>𝑓</m:t>
                          </m:r>
                        </m:sub>
                        <m:sup>
                          <m:r>
                            <a:rPr lang="en-US" sz="3200" b="0" i="1" smtClean="0">
                              <a:latin typeface="Cambria Math" panose="02040503050406030204" pitchFamily="18" charset="0"/>
                            </a:rPr>
                            <m:t>2</m:t>
                          </m:r>
                        </m:sup>
                      </m:sSubSup>
                      <m:r>
                        <a:rPr lang="en-US" sz="3200" b="0" i="1" smtClean="0">
                          <a:latin typeface="Cambria Math" panose="02040503050406030204" pitchFamily="18" charset="0"/>
                        </a:rPr>
                        <m:t>=</m:t>
                      </m:r>
                      <m:sSubSup>
                        <m:sSubSupPr>
                          <m:ctrlPr>
                            <a:rPr lang="en-US" sz="3200" i="1">
                              <a:latin typeface="Cambria Math"/>
                            </a:rPr>
                          </m:ctrlPr>
                        </m:sSubSupPr>
                        <m:e>
                          <m:r>
                            <a:rPr lang="en-US" sz="3200" i="1">
                              <a:latin typeface="Cambria Math" panose="02040503050406030204" pitchFamily="18" charset="0"/>
                            </a:rPr>
                            <m:t>𝑣</m:t>
                          </m:r>
                        </m:e>
                        <m:sub>
                          <m:r>
                            <a:rPr lang="en-US" sz="3200" b="0" i="1" smtClean="0">
                              <a:latin typeface="Cambria Math" panose="02040503050406030204" pitchFamily="18" charset="0"/>
                            </a:rPr>
                            <m:t>𝑖</m:t>
                          </m:r>
                        </m:sub>
                        <m:sup>
                          <m:r>
                            <a:rPr lang="en-US" sz="3200" i="1">
                              <a:latin typeface="Cambria Math" panose="02040503050406030204" pitchFamily="18" charset="0"/>
                            </a:rPr>
                            <m:t>2</m:t>
                          </m:r>
                        </m:sup>
                      </m:sSubSup>
                      <m:r>
                        <a:rPr lang="en-US" sz="3200" b="0" i="1" smtClean="0">
                          <a:latin typeface="Cambria Math" panose="02040503050406030204" pitchFamily="18" charset="0"/>
                        </a:rPr>
                        <m:t>+2</m:t>
                      </m:r>
                      <m:r>
                        <a:rPr lang="en-US" sz="3200" b="0" i="1" smtClean="0">
                          <a:latin typeface="Cambria Math" panose="02040503050406030204" pitchFamily="18" charset="0"/>
                        </a:rPr>
                        <m:t>𝑎</m:t>
                      </m:r>
                      <m:r>
                        <a:rPr lang="en-US" sz="3200" b="0" i="1" smtClean="0">
                          <a:latin typeface="Cambria Math" panose="02040503050406030204" pitchFamily="18" charset="0"/>
                          <a:ea typeface="Cambria Math" panose="02040503050406030204" pitchFamily="18" charset="0"/>
                        </a:rPr>
                        <m:t>∆</m:t>
                      </m:r>
                      <m:r>
                        <a:rPr lang="en-US" sz="3200" b="0" i="1" smtClean="0">
                          <a:latin typeface="Cambria Math" panose="02040503050406030204" pitchFamily="18" charset="0"/>
                          <a:ea typeface="Cambria Math" panose="02040503050406030204" pitchFamily="18" charset="0"/>
                        </a:rPr>
                        <m:t>𝑥</m:t>
                      </m:r>
                    </m:oMath>
                  </m:oMathPara>
                </a14:m>
                <a:endParaRPr lang="en-US" sz="3200" dirty="0"/>
              </a:p>
            </p:txBody>
          </p:sp>
        </mc:Choice>
        <mc:Fallback xmlns="">
          <p:sp>
            <p:nvSpPr>
              <p:cNvPr id="17" name="TextBox 16"/>
              <p:cNvSpPr txBox="1">
                <a:spLocks noRot="1" noChangeAspect="1" noMove="1" noResize="1" noEditPoints="1" noAdjustHandles="1" noChangeArrowheads="1" noChangeShapeType="1" noTextEdit="1"/>
              </p:cNvSpPr>
              <p:nvPr/>
            </p:nvSpPr>
            <p:spPr>
              <a:xfrm>
                <a:off x="4191000" y="3087990"/>
                <a:ext cx="3024610" cy="574773"/>
              </a:xfrm>
              <a:prstGeom prst="rect">
                <a:avLst/>
              </a:prstGeom>
              <a:blipFill rotWithShape="0">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3476726" y="4172409"/>
                <a:ext cx="5385449" cy="84343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sz="3200" i="1" smtClean="0">
                              <a:latin typeface="Cambria Math"/>
                            </a:rPr>
                          </m:ctrlPr>
                        </m:sSubSupPr>
                        <m:e>
                          <m:r>
                            <a:rPr lang="en-US" sz="3200" b="0" i="1" smtClean="0">
                              <a:latin typeface="Cambria Math" panose="02040503050406030204" pitchFamily="18" charset="0"/>
                            </a:rPr>
                            <m:t>𝑣</m:t>
                          </m:r>
                        </m:e>
                        <m:sub>
                          <m:r>
                            <a:rPr lang="en-US" sz="3200" b="0" i="1" smtClean="0">
                              <a:latin typeface="Cambria Math" panose="02040503050406030204" pitchFamily="18" charset="0"/>
                            </a:rPr>
                            <m:t>𝑓</m:t>
                          </m:r>
                        </m:sub>
                        <m:sup>
                          <m:r>
                            <a:rPr lang="en-US" sz="3200" b="0" i="1" smtClean="0">
                              <a:latin typeface="Cambria Math" panose="02040503050406030204" pitchFamily="18" charset="0"/>
                            </a:rPr>
                            <m:t>2</m:t>
                          </m:r>
                        </m:sup>
                      </m:sSubSup>
                      <m:r>
                        <a:rPr lang="en-US" sz="3200" b="0" i="1" smtClean="0">
                          <a:latin typeface="Cambria Math" panose="02040503050406030204" pitchFamily="18" charset="0"/>
                        </a:rPr>
                        <m:t>=2</m:t>
                      </m:r>
                      <m:d>
                        <m:dPr>
                          <m:ctrlPr>
                            <a:rPr lang="en-US" sz="3200" b="0" i="1" smtClean="0">
                              <a:latin typeface="Cambria Math"/>
                            </a:rPr>
                          </m:ctrlPr>
                        </m:dPr>
                        <m:e>
                          <m:r>
                            <a:rPr lang="en-US" sz="3200" b="0" i="1" smtClean="0">
                              <a:latin typeface="Cambria Math" panose="02040503050406030204" pitchFamily="18" charset="0"/>
                            </a:rPr>
                            <m:t>.8367</m:t>
                          </m:r>
                          <m:r>
                            <a:rPr lang="en-US" sz="3200" b="0" i="1" smtClean="0">
                              <a:latin typeface="Cambria Math" panose="02040503050406030204" pitchFamily="18" charset="0"/>
                              <a:ea typeface="Cambria Math" panose="02040503050406030204" pitchFamily="18" charset="0"/>
                            </a:rPr>
                            <m:t>∙9.8</m:t>
                          </m:r>
                          <m:f>
                            <m:fPr>
                              <m:ctrlPr>
                                <a:rPr lang="en-US" sz="3200" b="0" i="1" smtClean="0">
                                  <a:latin typeface="Cambria Math"/>
                                  <a:ea typeface="Cambria Math" panose="02040503050406030204" pitchFamily="18" charset="0"/>
                                </a:rPr>
                              </m:ctrlPr>
                            </m:fPr>
                            <m:num>
                              <m:r>
                                <m:rPr>
                                  <m:nor/>
                                </m:rPr>
                                <a:rPr lang="en-US" sz="3200" b="0" i="0" smtClean="0">
                                  <a:latin typeface="Cambria Math" panose="02040503050406030204" pitchFamily="18" charset="0"/>
                                  <a:ea typeface="Cambria Math" panose="02040503050406030204" pitchFamily="18" charset="0"/>
                                </a:rPr>
                                <m:t>m</m:t>
                              </m:r>
                            </m:num>
                            <m:den>
                              <m:sSup>
                                <m:sSupPr>
                                  <m:ctrlPr>
                                    <a:rPr lang="en-US" sz="3200" b="0" i="1" smtClean="0">
                                      <a:latin typeface="Cambria Math"/>
                                      <a:ea typeface="Cambria Math" panose="02040503050406030204" pitchFamily="18" charset="0"/>
                                    </a:rPr>
                                  </m:ctrlPr>
                                </m:sSupPr>
                                <m:e>
                                  <m:r>
                                    <a:rPr lang="en-US" sz="3200" b="0" i="1" smtClean="0">
                                      <a:latin typeface="Cambria Math" panose="02040503050406030204" pitchFamily="18" charset="0"/>
                                      <a:ea typeface="Cambria Math" panose="02040503050406030204" pitchFamily="18" charset="0"/>
                                    </a:rPr>
                                    <m:t>𝑠</m:t>
                                  </m:r>
                                </m:e>
                                <m:sup>
                                  <m:r>
                                    <a:rPr lang="en-US" sz="3200" b="0" i="1" smtClean="0">
                                      <a:latin typeface="Cambria Math" panose="02040503050406030204" pitchFamily="18" charset="0"/>
                                      <a:ea typeface="Cambria Math" panose="02040503050406030204" pitchFamily="18" charset="0"/>
                                    </a:rPr>
                                    <m:t>2</m:t>
                                  </m:r>
                                </m:sup>
                              </m:sSup>
                            </m:den>
                          </m:f>
                        </m:e>
                      </m:d>
                      <m:r>
                        <a:rPr lang="en-US" sz="3200" b="0" i="1" smtClean="0">
                          <a:latin typeface="Cambria Math" panose="02040503050406030204" pitchFamily="18" charset="0"/>
                          <a:ea typeface="Cambria Math" panose="02040503050406030204" pitchFamily="18" charset="0"/>
                        </a:rPr>
                        <m:t>∙120</m:t>
                      </m:r>
                      <m:r>
                        <m:rPr>
                          <m:nor/>
                        </m:rPr>
                        <a:rPr lang="en-US" sz="3200" b="0" i="0" smtClean="0">
                          <a:latin typeface="Cambria Math" panose="02040503050406030204" pitchFamily="18" charset="0"/>
                          <a:ea typeface="Cambria Math" panose="02040503050406030204" pitchFamily="18" charset="0"/>
                        </a:rPr>
                        <m:t>m</m:t>
                      </m:r>
                    </m:oMath>
                  </m:oMathPara>
                </a14:m>
                <a:endParaRPr lang="en-US" sz="3200" dirty="0"/>
              </a:p>
            </p:txBody>
          </p:sp>
        </mc:Choice>
        <mc:Fallback xmlns="">
          <p:sp>
            <p:nvSpPr>
              <p:cNvPr id="19" name="TextBox 18"/>
              <p:cNvSpPr txBox="1">
                <a:spLocks noRot="1" noChangeAspect="1" noMove="1" noResize="1" noEditPoints="1" noAdjustHandles="1" noChangeArrowheads="1" noChangeShapeType="1" noTextEdit="1"/>
              </p:cNvSpPr>
              <p:nvPr/>
            </p:nvSpPr>
            <p:spPr>
              <a:xfrm>
                <a:off x="3476726" y="4172409"/>
                <a:ext cx="5385449" cy="843436"/>
              </a:xfrm>
              <a:prstGeom prst="rect">
                <a:avLst/>
              </a:prstGeom>
              <a:blipFill rotWithShape="0">
                <a:blip r:embed="rId10"/>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67480993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Motion in 2 Dimensions</a:t>
            </a:r>
            <a:endParaRPr lang="en-US" dirty="0"/>
          </a:p>
        </p:txBody>
      </p:sp>
      <p:sp>
        <p:nvSpPr>
          <p:cNvPr id="5" name="AutoShape 6" descr="data:image/jpeg;base64,/9j/4AAQSkZJRgABAQAAAQABAAD/2wCEAAkGBxQTEhQUEhQVFBQXFxcVFxcYGBkdFxgXGhgXGBcXHRocHCggGBwnHBcWJDEhJSsrLi4uGB8zODMsNygtLisBCgoKDg0OGxAQGywkICQsLCwsLCwvLCwsLCwsLC0sLCwsLCwsLCwsLCwsLCwsLCwsLCwsLCwsLCwsLCwsLCwsLP/AABEIAMIBAwMBIgACEQEDEQH/xAAcAAABBQEBAQAAAAAAAAAAAAAAAQIEBQYDBwj/xABMEAACAAMEBQkGAggEAwgDAAABAgADEQQSITEFQVFh8AYTIjJScYGRoQcUQrHB0WLhFSNygpKiwvEzQ1OTsrPSFzRUc4Oj0+IWJET/xAAZAQEBAQEBAQAAAAAAAAAAAAAAAQIDBAX/xAAwEQACAgEDAQUGBgMAAAAAAAAAAQIRAxIhMRMEQVFhkSIjMnGh0RRTgbHh8BVCQ//aAAwDAQACEQMRAD8A9rFqTtDWPLOEFrXbszBGeWqK0Dpaz095/wAvvMNRaAasJeqmTU7I2xqjnqZaC1p2hq9TQesKLUnaHBp84q679uvZMFPih6nfr2n/AFDv7/KFDWyXatJypaF3mKqKKknZn9IWy6SlTEDo1VOINGFRjjiPwmPP+UekEnTuamTAllkKJk92YgFgCAlScesgpvbWIgaT9psssJOjpLWqeQwUUoijpXSTUYdMYV1UwwiJF1M9H0vp+z2WUZtomrLlrgWNczSgAAqTiMofo7TMmfKWbKYmW4qpKutRtoyg08Nm2PP7HyHM+alp0pNNpmijCSOjZ5TH4VTWBgKnOgrXGNpQAUFABlsAGWGobtgURaGotDbU7XoftHSVPVhUGox26jQ/KKOZxxtiToVuiy9lz5NRvmTDSTWy1viC+I5QkKLqZ2viC+I4wkKGo784ITnBtjhBChqZ35wbYOdG2I5hphpJrZK50bYTnl2xFhpi6Sa2TOfXbCc+u2IcNMNKGtk73hdvzg95Xb84gGGmLpQ1skztKSlYKzUJFRg2WWyE/S8nt+jfaM5yhShlPsLIf3gCPVPWICTPlDQhrZs/0rK7foftB+lZXb9D3bIyAm+cPU954px3CGhDqM1Y0tJ7fo27dvEB0vJ7Y8j9oyt0nXTu43nzEAQDj0r6ZZA7ouhDqM003TshVLFzQCpojk07gtf7HZHKwcprLOBMqcGANDQNUeBFfGM/TVnu213GtKjdgsYyevuNqDj/AAJmeAoBXZiBdJqowwjMo0VSbPWzpmTrcDcQwPkRBGWQmnRNBuUt6hqGCLoROoydN09ZQSWtEkAMSazENKC6duNdUUto9oVhR1lJMafMIUKkiW0wtQ3jdKUDYbNh2GHWrkBYJjFvdkVjncFMTiajG6ThgSMMs4tND8n7NZamzylQnAvUliBhS+TewpqYEbIgKeby5Jwk2DSE16igaS0teuTiztgMhWkUWmNLaZaWZkwStHSuiFAImWhjU4ZkLgTUkVGyPSt3j566UpjU40IO0Rlbf/8As2+XKzl2cc441GZhQUrSoqo2jpA5iIyxqzO6K9kchrs22TrROmHpOpegvNXAml6uIxqOkuZje6J0LIsyBLPKSWv4VxOqpOba894wrE0cePzr5NuMLx9PHZtNKZgRUiNticcca/xQhPHHHgICeOOM99G8ccfaKZGPxxxthdFzaTSvaX1U4ejN5boa/HHH2iu5VlcZqQ3fqI8QSPEQBpIIajggEGoIBB2g5GHRDQQkEJEAQQQkUghhDCmEikEMNMOMNMCCGGmHGEMUo0w0w+Iek7VzctmAq2AQbXY0Ud1SK7BUxSFFyo0vKuc0HHOCbLAXGpKsGcKdZC1rTKoivsmOeMQtMaCTo1F40xfJi9SWmVGTEmuG2DR81pZEuYa1wR9TfhbY3z9IFL2WY7A8ccZaxHBI7Lxxx6VFMjieOMtZ89ghOPpl5YDcNsHHHGzcIOPpx9YAQjjP5Z786nDKK/T2j+fksnxYlTrvjfXM4gkGgGFIsTx4fKnplgYD9tXlUfJT5wKnRhNG8p5kqUsu7euC7XojAE0GIrhl4QRa6R5MX5rurBQxrS6xxOeIUjOuRwgjjpn4nX2Geg7PLVuwAOHgAdxha8Y11bcdesgjYYb/AH8Mce7eejuEFeN30HkNjRowNnzQiMzdVVLnLICrHKm3GlNu2M9yKkky5k9+vPcua7ASFHgS1McqY0pTpy4tRSyMo60xlljxJrvqVUiuePWaLfR9nEuWiD4FVfEDPvJx8d8TvNdxI/P8+Ne/ODjjjLbmErx68YeCmDjjjzzjRgCeOOPnDTxxx9Ap4448TDTxxxSAObGIdtnqqlmNFGZ9PE6qayYlvFYqc6wc9Qf4Y26ucPrd3Y68FhDtDz7SSSGCKASslhUULDBmGIY4nCoWtKNjXRWO3hzdIKTAKlGzp2lOTrvG3GhwiusKUJ7uPlEifIVxRhWhqDUgqdoIxU7xEotlpCRWy7W8vCZV07YHTH7agYj8S+IFKxYS3DAFSCCKgg1BG0EZxCjoSFhIoGO4AJJAAxJJoANpOqI9j0hKnVMmbLmgZ3HVqfwkx4r7c+VLtaRYUYiVLVHmqPjdukA20KpUgZVauoUzuibQ8t0aVVClDfqKrXEio7wCN++Oc8mk648Dmtj6UhIzHIblP74jo5HPSrt+gpeVq3XpvusMNm+NPHRO1aOMouLpiQ0w6GmNEEikt8y/Op8Mr/mMP6UP/uHZFnpG2LJlPMbJRWm05Ko3kkDxinsqEKKmrGrMRkWY3mI3VJpupAHK2JUDvp5/mBECZZVYFWFQcxxkd8Ws1ag+nfmIjERohEsMwgmW5qwFVbtrlXvBwPeDrieOOOPlEW02e8ARgymqnfs7iMDHazzLyg5bRrByIO8YiJ5A68cceWs49OPyGMHHHHdCU4+n5emuKQONWrLd45DVjiTjX3kbfAdI64Bxxwd4ygp8vT7d1Bv1QA5V46f9Bu+UEKAdhO+6T61FfKCIUtx+fyx3/tGhwyMFeN/38j+GKaxacBcSrQhs845K1CswimMt8VfEgAGt0DVFxxr7t5OVPiruEYNNGa5SHnLZYpGYvtOYfsY/0v8AWNIOOPp6HI5mwfrdKT3zEmUkoa8TjhnrLigruFcY0449d/fr254xEV8IU8ccbhlAeOODAOOP7D6nHH2EaINI444EIRD6cflqhCIEK23dNhJGTC9M3S60u97HDuDbIlFI5aPWoabrmGo3IMJY8ul3uYkOwAqTQDWTEL5D7OM/D6x3EY3TPL6y2YN0r7ZgDuGH96RgNK+1u1OSJKLLXIYVbzwjDyx7jtHBJ87HuNYp7fpNLOS6TFU5sh6j49I0+Fs+kM9ddXjq8uLc7L0mdjgEQEk+AqfKJws+lZwolhcXsQWSjHXiXOHjSOUssn8KO0ezxj8bNRb/AGjFyQvQUHAqdWwbYrpPtPnSnqyiYlOqSa94OYjya3aTmKzAChViGypUGhGzONKLfKCKURpsy7UjAKDqqWoPKsc1DK3tbfkdXLClTpLzLDTdrsmlbVLthRpTmWqzZRoQXQsL14dZboUasozlotoM13pgTQUwFB1cBEFpdolkzTLdSb1aL0AGqSMMAMY2/s15HJpNJrzJjy5UshRcu3jMYE5sCKAU1Y11R1y4p6tzGHNjUNmaX2J6QJmT5QC0KCYWPXqGCqBhivSbMimGdTHrEZzkZyMk6OWZzTO7TLt53pWi1uqAoAA6TbzXujRx1hFqNM8mWSlNtCQkLCRs5nKfKDKQQDXbt1GM5Tm8fg1jsHWR+HaNWe2NOYpbStHYb6+eP1p4RQc44BcKbMPt6UhZQum78J6u7avhq3d0O1nwP0+kUhzpHIC6x2Nj3EYHzw9YkUhsxddDhj9PlBhC8cbe4wccfnh3Qo41fOA8cfYwAlON319fCuC8d/jjX1ORwgpxwPHLxhePyz/ZzOrKAELJrND+7544+cEKs5Rh0vAORTV1VplsggUnWqzpMUpMVXQmrKwqOuTUgjA9DPA/iisWzvZaXZheT0RzUypmLW4oEt8S3WNA9f2xFsWAW8SAACa6h0SSa1oOtqIik5QTqWefaGFLkuZzKkYqXDqJhGpz0aVAIGFakxzZpEbkDaBNW0T8jOnFgCD1aC7QnBhV7uBal0jONTXjXq8Rq+lAuNNyZs6ybFIViFqlak06T32pWvdrPdFwWpnlmDqpWu7U2oRI8Gpcjxx/YfU+kHHGoQg+WH22AbIWvFftGjIcb44WzqMBUFqKDsLELXwrEjjKML7TNOTJSLIl4GbdF4jABmZag6qEDzjMpUixjqdD+U/LhJDmRZxemrQABb2zCl4XQMMWI8Y8+0/a7damAZplXZZaqJihSWIUC6FFASRri50boMIBLkrec5mlWJ2mmr0Ebjk/yaEoiZMoZg6o1Kcq7z8t+rhFub8ju2ocHmtl9kttehmPIXeXYnDDUp2bY0uhvY9IQhrTOeb+BBcXuJqWPhSPSJOXifUkwTmIU0zOA7yaD1IjsoRRh5psh6H0XJkCkiUkpcVF0UJFcSTmxJGZJwAhvKbSAkWO0zb11hJdU2mY4IQAbbwHrsiwAAFMgBTwjzf2jadvTpUhBLmyVImTQalb2Q6lWYhTgACKtjlHfDj1ySPPknSs800Zo6UeiZktXGd8FaAg41UEnLbFm2hlI6M394JMZT3G6PnFt/8AkMtEK2exMv4jRRt1U+cQLHp1DaEaeoNcKhi1xiaKaXmrryyzj6s5xxwbPBFTyTrggG3NLLokxJpXA1Ly6EGmo+hxqDDtA6ZmWSYZkiZzTzWVWCCstgLxowbXiDXcdsd9Py5YefMooVgcRXEoBjjm16mWBvDfWdyW5CT7bIafLKoqtRA1RfNDeoaYUrSp17KR4J5+rilq5XB7YYVjyKuHyex8l+Usu1SJbF5azSKOl4VDAkGgONDSo74vCI8Bt3JC2ys7POG+WL4/kqIi+8aRkNVTa0auRVwK+Pyj5qzPvR75dmi94yPoeEjyDROnNPvTm5RcbZkpVHm12vnFzb9O6blKL9iRyR/kUbHfQtd8qb46dVVdM5PA7q16nopis0ovSB2inl/eIXJq1WuYtZ5TDBlMibKcGmos12YN4Aiy0qvQB2EeuHzIjonZxlGnRWTUqN+Y3EZQ0NW6dtR4509DDxHN8PMH6H6xog8whHFaQpisnTTONFrzStR2Gb0rVEpjQGlT3gY5LAuhtLy7Qr80xNxrjVqMdovDEVBx3GLEbuPKvyit0LK5tDLvVus9MR1S5YDXlUjwiwJ4w+0RPYMUbPT54flCE1NBmPPbQZnMjIDKGlq4atfdsGJ+UOyFMgNWrbkaDOmqKB6y0102fDqwGZrlBAskkYEgZfFqw1LTVBAHZP1rj/SVhTE/rWUyxXaZakHtAkbAK0ftBe9Ik2cZz58qX3Dokndiw1LGmQACgACgZDIdcjIUHw5gRl9OOJmlLFLrhKSdO3VowXaBjKBzHhHKXB1hyaDSFiWYgFboWjA7KKM8cgC3xRX6K0XNlMhDG4cWoTvBvDXjQZmLe1noneQm3rMUzx2jXHSteAcwCO0cwY0ZG5HDEEUI6OBGzOgw9Y6LM37s/wAoDU51pn8WRw3a4br2eJ+WyBDpe2ehjL8qdBJabRZ74F1aiYTUEoVcquwdJa12CNLe2/ceYyivZA86jCoU1AOXQVad/wDinyiPcqdbo4WEPKFJctXkil26Flud4UUVhv6NdmszrNbUckKekM1IIcd6nERVSdGzUm1WZ0ai8KkV1moyOHzi1tNmR6X1BpkcmG8MMV8IoJEnqjjjOB8SveT5Cn1EVbTJkhFNedWqKQ1Ay3qAG+MCKkDEa8ThEHTWli8i3CSsxZ0izzM1ydkcgKcVcgIDgTmNsAUnKbldKmFpaAzZamlQyqjEZ4kGo1VA7jFJZtMdLoS0UAVuibMI8bioD41jzGyW00ANSuoRptEW13wlqScgq1r6R3jnnGNRdI4S7NCTtq2P5QaQkzWJaxy1evSarBq6iGQreHfGbLhWDSmYMpqAWrQ7jTDuMbfTPJi0tLB5u73utfImsU3JXkrMtVpEhBdIJMxjlLQGhYjWdQGsnZUjtDPHInuvMPBLFWz8i65NWX38GQkv9ZNoJjEdGVKAF9/4iwUZk01R7no6xJIlJKlC6iKFUbht2k5k7TETk9oGTY5XNyFoM2Y4u7dpj9BgNUWceR1wjtu92EJWCEjJAMJBCGKAMcLYtUYbq+WP0jtCGAKAGGTh61HmMPWkLSlRsJHkafSIulrKJsp0atCK1BIIKkMpBGsEA+EUHF7Rz5KI3QFBMYHEkivNqRkaZnVWgxynS0CgBRQAUAGAAGobBFboKQEWYAagTLoO5Ulp/SYsoIMgu1ybsDUOzPonec6xNJJ20/e8s4rNPghVYGmN0nceNW2J0mZVVOAqAdQz78Yi5DO3H5ZmFGG7zG86l101w3jL/wCsJTd6eJ+CKQW7XZ/LqwOuCFvsMq/zeOuCBSz2V7sf3F19zZNGMVD+nAzH/IFK1FAVTWd7PrjXI2zOmraQT8NDnMGaxnNKUl6Tsz5c5Kmy65ZXyvZ2pHNnSJopjVaWM8329VV3N8R2xJvU15bTsO9th2RFlremscwoVcq4lmJxuk9V01xKUHDw27LpyA2RoyApu1j4e8a4N47sAPoYKni9mM9UBPr3H0wMABP242xWaKNXmNWuf/G6k+SJ5xNnOFVmOQBJ2bYpuT1rNWlsCrXJbgnJhcUPT9l6174gLmU1bx/EfQAfQw4mOVnPR7yx82JHG6HM2B7qxQDShMlXW6rpQ7aEU8/tEfRIN1i92+TRqZFgoqfEkxKl4AbgIpZemAvQAq/WOwffIbIzKSjuzUISlsjxzT2gANKT7LJAlorXgT1UlsqOKDXi9APtGz5M2SXZkKIb17rN8RNd2rdEzTUmzTZpnsV50hUZjUVVchSor3xzkWmUl2i0WtAa4EbdseLNlcnS4PpYMKgra3J+m7UvN0DUIMXHsrdDZprKAHM9r51noJd8KfWMHym0lJYUbrfDxWM9oblZM0bMlzJZvqxImoT0XU5DcwpUNq7iRGuzv2jPalcD6QhKxWcn9PSLbJE6zveQ4EHBlbWrDUfnmKiLKse0+YEIYISACEgrCVigWGmCsNJiEKS1ikxxvr5gH6xzzjrpUUmV2qPMEg/SI4MUpD0c/WB2g+lD6qYm1itkgic2yhr/ABXh/wAyJ4MEGQ9Nkcy1d3neAHdESpeyOF66qSv7S9NMscwsSNMBSEVyApcE1yovS+gig5HaSmGZNkTJbXVqyzcLjgNTDADJlxxyMTvHcaqTNDgMtCCAwyyIqDgDDyBrA8hqzzWIGizSWE1yy0vuCmi4H8N3VriYGpu3ZYD+GLaJTo6CZTCnoP8AoghgnkYZ+I8f8yFigsmbblnjWmZNOkCMkXXrjz3Sun5ky2iiLzNjtKyzMU5sQDd61DhKNaZGgiNatNkrzXPvKRiKFQrPTBVF4MKA3TifKKW0WO0SptoS0MwNOeYl6iY15CtBTpYNM6QJyIIWtI4t2d8enmz0+ZpyRKwdgS8xlNKG7ToAt0DQUWX/ABCLlpgwqM8sMOkKj4NoMfP9vmza3nRwC7MHKsBqxDXaEVGe0xtOTnLc8ywmTOkHqCas128DdAqLxNHxJ17qRdSOaR6gG1im3CnccjCE6vEa/Q4xmLR7SNHyqB+ea8K4S60BpqJNM8q1GyDknp+zzpbJKnvOuEsTMR1cKxYreBFMACKqadHIZRbLRYcrOcayTVlTBLmMFQORe6zAUoc61purWK6wWObZbPLl81zjSalZizAb1WJet4KReBO2K3lTp0mVKFnmCY81pbywbt3F05qpArQllx3YxpZrOJFJhDTBKo7DCr3aEgagW1Q5INsuk5aooYvLwGMxXUZdphQ+cS2tSFCwZStDiGBGW2EnWhZaksQFGvjOMXpzTcu/UBFoM6Cp76YmMZMqgvM7YcEsj8ibpjlGzErLUiWMN7Ya9g3Rm7VplyM1QRU6Q5Rs1RL164bo7krbLTRghCn4nN1e/HEjuBjx1LI7Z9H2MSohztKKpqtZj7TkPCHyFtdpastJsw5dBGYDdUDCN3yd9nMpZiG0uJv4FBCYAnFus2WQu+MemykCqFUBVAoFAAAGwAYCO0cHieafa0vhPlzSpWRNaXPDrNQ0ZCpqDnrptrGft9r5wigoBlt7zH05y55D2fSSfrP1c5RSXOUdIfhYfGtdRy1EVNfBOUfIC12J/wBelZVaCchqjbBXNSdjAR2UFHc4PLLJsSPZlygn2O085LqZJos5K0V11fvjMHvGRMfSGh9LSrTLEyS15ciMmU9lhqMfNOi3XCWOiPh741vJjTM2wvzprcrdmLqZP+oYkH6Exjrq9zo+ytxtcnu1YSsMD1AIyOIgJj0HiHVhKxEt9uWUt5iBiAKnPGOj2hRmRAHYmGkxx95U5GuXrl8ocTAFbpodQ/tL50P9MQg0TtN/4YOxl9ej/VFYGgUotKaR5u2S0o5DJecqrUKmq3cAaklV3igi0M2Y3UAlr2nxan7AOHiY5240mSz3r5lfpe9YlLMFM4A4ro9a1es1trmoHcvVHlFZaNJyxbVQVvKolthQC/itNvw5bc84t3tAGuPPtO8q7MZxZaLNl0BmKtaquN2pwYhqUFDr3wYRuZDXZ0xcg6rM8cUbXT4U25w3S2lpdmS/MN1cN2FabVrjSM3Z+U6znfmlbnpNmd+sKPW4SuAIB6K7ulrjz3lByim290WgQEgBbwoWyBJCrSlTntjnHJFycVyuf1NaGkm+Geop7Q7KB16+Ez/44I860dyZYy1Lm6xrUZ6zTEYHCh8YI3Zi0QbbyhnPM50pLAFJV1UYKahu0zUIq22td0UyWlpk7nHN43gTgKUBxAAFFAFcAKADKJukxKd15oFKipAIIqAbxCigFWvUFTTIYRX2bR7TJbstDcoSKi8Qxui6M2NdkYXB6JJJ7F5KV2vzkmTElVAqqEpepjeNRd1401xCnaYnILoovRCgrrWgw2UOccpFunyZc+zq7qrG7Ml6jQgUOwg1H70OeYJstVdVUqiqrAgZYYjOuEVI5tnKZbOceovInxEkvdqcDXA0rti0sGkBZqkVVqFCQwKvfxRwtOkgCnHa4x1RVtZpiywqLMAcfrBqYhqrUaqfnGl5NcmZltSXKKLLRCb003+iOtQ51JyCrTNdZxoo4WLSk6daZC2dKsgRKKKgiXW41KEqddK0J2R7KbNaJ1nYvQFpbuqpQkqGQYN44EVvXcMwT5j+ins0ydKmE2afLCizSn6KT5ZJLjnGNHNGIuEit4ipwEaHR/tRE61sZwNnIs4kqhN1EdTWZUGlSxChRiVoRrxlFSRXaU0pKkosuW14ipu4m6TrqYoHs8x156abksnrHjDxix0rLssxzakLc0xvOpF1bxreOdQDn3kxytmk5bSkkorXTQALQ0IYjtVz2VypHnjhrdnqn2jao7EvQVtlyxSWsl2YUq1GcXhTDHonwjSWnlfNdCt0IT8UtiDTWMQY82ZZPOEszBgxJBQYMtAeqTSlBFppjR1nmB7TZiVTFpq0aspy2NVVarLPwnLEitQY9FJcHkb1bs2OhuUdoQIgmFitas4DHqgUyFManGudNUaZOWj0FZSk0xNSATtpTDzjxHR8pasHtNw0AFDNJGFexgNcWayZIxa0sciOjOpS8a16Gyg8Il1uEkz1Kdyrnkkghd1AQPMRyt3LGYUZWWQQVN4MpII2EXulXKlMY8zC2aqkzjS8SRzc/EY4f4eI11hJ1pswl3L8wgit5UYVcFaFgUGGGoazCy6dixl8nZTWhpqoURlqJOJVHPWANchq2eEO0wjAXU+Ihaaq6o78l9ICols1FHVO7LGH6emSwGVzhhkDtzoAT5R4W3LLTPqR9nFt4Gu0vyonOFWSeaUAVavTfCmodHwigHK+0ynuGcWxD01EA1K1zAxy2RmJCWUitCT/AOXN+qReaDWzzWYlVYCq1ZaUuZijAEZmPVNN20z5ekvuVvKyVPscvBucc1Cr8LK20kaqnX4ZxSvyotE0oJUx2IQBhTWCa5E0AwxJ2xkdLT1AUqaXgQRTE4kVGGOZ168xCaHtVASC1KbDWuzrVoYsMj5FUzatb7XWW8xmKCZLOF01owNDTHIGNHyi5eS5E8J+tF1iHAEujAFcQTUnAnZqjEWDlK1nqEJAmLibuWP7dKxS6WtRmMT0VV0VsQKnuOrL0jrrcmZk1R6Npj2iyGsxZZc3pXlWtALygEEEVrjq3RSyOX5apWRgDrmU/ojI2mehkyZVL1xZhrep+scnEimIGBprix0ZLeYzhecVWNSwkrQC6RWlVRRgusQszFpkzTHK+bPSYJctU5pVYsGvEF3WUMCox6RoBXKsUGktNWmWplzJsznT1ulTmx2QFPWOuvhtjV6F5Oky5iWJltDiarz5zFQLwDc0qhjRgtXYnEFiKVCgmHb/AGZW2YxcC8N8xC13ZWuJzhZTCT7RMYXmZ2FaVLE403mHStH/AKmZMYMSQbgAOAUgs53avGL/AJQaFm2WvOtZwLnOLLPSqrXkDUu3ScTjXPEYxAtsmZNAmVwMsEGUjCWFp0koMFocCMsN2C9iqNuiz9n84c7JmPMS8GazXCRfZCoKUGwGgyOWcLN0IZts90QGZLklWICgtgOoLueFAczhjsjL6DlMXJUkc2Q5IIBABzoe7Yaa42cjlRNlK7SSimcxaY1azGIAAJIuilMhSmBwjzrG1mc1w1T+ae37s3LKunpfiaNvZ5pJ+mJ0qUGoRLLOCn4SFFK90JFHZuV73RetMxDjVRKl0BqcsMoI7e34L1/g49WHn6fyV9usEuVKmTplocTityhSiNTpBVYpVcFGFDWpyxMU+gdJ2aU3OOZhI/y1RbpYGqEk4ilBXOpINRSh66Vm2q0gC0T+cAxAatATXGlaVxziHL0Qdsv+An5mOUskGqZ9OHZM0ZKUVx8jnoeyo4ns7uD0St1OuaktVjgmQORjSSdDWPm1DWibXC8OabEmgYXucunHHVjFINDbSv8AtiOi6Ipm2WX6tMNdMV2xHlXj+5PwGV/1fcvrPJWYCFmIrkgIrDpMzEKoUBDQZZmm+PTtBvIsqXkBKygAuwsVDl2rheCsAafGZv4aeKLM92ZJ6OL6OrL0EwYYqSAuOOow22cprVbjLszTKI0xq0wMxpjlmLdo1Y0AzwFI6Y3as8+bFLHLS2S+W/LWdpOYqgBJSkEA0NGxBe9Sqihy3CK6wWSUga9O6ZFKg9G6KYVKnZnuyjcNyItLUWXZmlIMheRCaZFjeqT3xKk+zi1HMov7U16/ygxiU2+LO0MENHtSSb+noZ/ROkpUsqZJUm5cxOSsym9gRjUDwPdGplco+jcuqRjrauOZzwOuojvZvZlO+Kci919qd1btInyPZw6EMtqZWGTKjAjbQiZURzfU7jDw43zk+jIcnSjlQy2YMmKhhLYjDAitMTHSdpeSrc7LMpnAuALLZHp0icSuGJBIBxoIvZfJu2qBd0lOFPwMfnMxhzaCtxz0hX9qzofHEnHfnGrn5/T7mOhH8xekvsYMMJloEznaEFnUPzd1cqKXuA0ph0sMMSIWaCrTQ5IZm6YIUFSDiAABdxzwjZTOTVsvXv0ga0p1CB/CGp6RxbkSZqkT5st3pRJoVhMwpRXOPOpQUx6Q1GmEYnGUjtjcsXwZV+if2MGNGSrgQA0Brgq50u53dmENGi0ApV7vZoLviKRtB7PH/wBeX4IxEKPZ4/8ArJ/A0ZvL/aM9CH5q9H9jz+VLWVOWgqqlTQ9nAEfOLjSllTnBvBNR3ikS+VfJJ7LLWbfVwWuG6rClQSCaj8NPERx0HoprZMVLwUlGoWBINwgUoN1T4GJJStPvPQq0OOr9dyH7quHSmenfsxhyWVBW6SKkk0u5nPClMaRrB7N3/wBaX/A/2h49nDj/APolj9x4vvjz9CH5q9H9jJmQlKMLzE1LtQudVL2zwjnMsiNnePiv23xt5fs7AHSmh21ihC07rpJ8xAfZ+R1Xsy/+izHzmFvSkX3pjoQ46i9GY6VooMKKDlWpZBvxYinmY6WmyS7q3mVyoCgVY3VH4sFpuUmNPN9nLMQWtCHZWU2A2DHAbhDf+zU/66f7TfeHvfM30Mb5y/RmWncwa9EHeaiOlt01LmSpUt5dnXmwACo6QoAKE3jXIeMaX/s1P/iE/wBo/wDVHNvZu3+uv+0R63/pD3nh9S9DFe+b6MpdD8q/dlZZXNkMam8K4iuRqNsSJntOmpQVkipAwQn+o0/OHWnkDaF6vNv3Eg+qiKe0cmrVLGNnmU3AN/wkxLmuUzqux45/9l6fyQNP6Ya0s5mMgBvAIroBVgQ7DpECoLYVpiTripTSSql2oIyNXBfYB1saDZ4xPn2YrgyFTsYUPqIiTbKjZoDFWV952/xi5jMpLOxl2gurBVJON9KgHPAt6HGL2wy5Cypic/Zzzl1lLPQoQTeagXOmFBjnECZoxSep/Mawx9Fj8X8Z+sb6t8M5f45/P+/IsJNhk0/7zIOfx7+6CIkvRYpm/mPtBF6j8TH4B+B6pZfZ4qsGNomAjWiKp82LReWLkjJShZpk2n+pzZB8Agi/Cw6sb0pHCWfJLlsp5PJOxqf+7If2i7ehYiJkvRdll4iz2dKa7ij1ibfMRbRZ1cgtU0y1rjtG3DOCSMOcnyyDp2z2e12eZZmls8twMZfRukGqsGOAII+hqIyvJXkLKsE7nlTnpg6jTWH6vaVVFpe/FXupG4aWe/u+2ccLoi2Zof77M1so7l+5hPem7bfyj6RyKjikMJ3RLKd/eD2m8zDTM3n+aOAZTmwjoPGFihXm0y4844mcdphbRORBVjd7yPpEJtIyu0fIxdxsTfetpPrDDad5iEbbJ2t5R1lsjdVXO+4SIUyWjo1o3+sNW0DVWscZs6WoqVYDKtykRm0rL1K3oPvFpi0VnLvTMuTIQTw7K8xRRCL3R6RPSw1AeMV3JS22EsF95myJqMW5ubLpMIOIWowxGdK51oIz3tY0nfazBQVUc41c6k3BsGQGW+KDlHy3nWt0mTVlc6hwdUpeXWrKSQynWMouhPkqnJcM9xsNr5yWr0YXgDS9Wh1iowNDriYlppShYeNI895F6SqAsidf55WniUTemSrlxHSpxOJNNZC1xNY0CW+a1aFjjQ0XIjUcMDuhpZnUahLYdTN/EY7C2trcjx+8ZhZc9+3Q7TT0h6aLataqe8Ej1ziV5i/I0TaUp8a+aw9NJA5EHw+0VVnkuoAqoGwJT6xKRDt9BEKT/wBIfh8q/aBdIA6mHhEFgRDC52V84AsPfUJu3qH5x1LDtfOK+WGJyI74mItBSuf96fKACcqsKNdYbCKjyIiptHJ6xv1pMsdwK/8ADSLZq6o5kbYNJmlJrhmatXIWyt1GdO41H8yk+sVFq9nvYnqdzKw9RX5RuSsJcjGiPgdl2nKv9mYeRyC6IvTDXXdApXdUg08BBG6CngQRdES/isvj+xK5zcfL7wBzsA8YvfcJfZ9T94BYZfZ9T946aWeYpAeBBXbXz/tF37hL7PqfvCixJ2fU/eGliykKDZ9fvDZgFMSAN8XpsMvsj1jnN0VJal5AaZVrDSLMraLTJBzvH8I+xpEObMB6kiYd5vD7xuE0dKGSKO7CF9xl9n1P3i6SHn6SJ5OCEDvpTzMSpejp2sD+KvyEbf3NOz6n7wGxJ2R6woGNGj31hTur+UMfRxHwLv6tY2vuSdn1P3hr6PlkUK4d5+8TSy2YNVIe6BjSuCmg7yBh4xLMiYPhJ8vlWNfJ0XKQUVAB3mp7zWpjoLGnZ9TE0sWYW22F5ilShGwmmfdXCM9P0JadUonfhT5x62LGnZ9TB7lL7PzjSTRGkzxPSXJedOW5MkF18Kg7RRqgxiNJezG2q36mS7KdTNLDDzYAx9RmxJs9T94PcZfZ9TF3CR8zaF5G6Xs9QtkBVsw0ySO4hr9VMb/kjoO2ylmtaEVXmOXuh1KqMcAATtOJNctkete4y+z6mD3JOz84jTKYtdHzcB0R4n7R0/Rz41YZ8bI2Huadn1MJ7hL7PqfvE0izKrYdrHy/OOi6OGHSbPbGm9wl9n1P3g9wl9n1P3hpFmf9xQHLPf8AnC82BkAI0BsSbPU/eENgl9n1P3hpBnwIa2O3f940P6Ol9n1P3g/R8vs+p+8NIszoUbT3wpB3RovcJfZHrB7hL7PqfvDSLM2Bjl94TjVGkOj5fZ9T94Do+X2fU/eGkWZtacE/eFjR/o6X2fU/eCGkWSoIII2QIIIIAIIIIAIIIIAIIIIAIIIIAIIIIAIIIIAIIIIAIIIIAIIIIAIIIIAIIIIAIIIIAIIIIAIIIIAIIIIA/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data:image/jpeg;base64,/9j/4AAQSkZJRgABAQAAAQABAAD/2wCEAAkGBxQTEhQUEhQVFBQXFxcVFxcYGBkdFxgXGhgXGBcXHRocHCggGBwnHBcWJDEhJSsrLi4uGB8zODMsNygtLisBCgoKDg0OGxAQGywkICQsLCwsLCwvLCwsLCwsLC0sLCwsLCwsLCwsLCwsLCwsLCwsLCwsLCwsLCwsLCwsLCwsLP/AABEIAMIBAwMBIgACEQEDEQH/xAAcAAABBQEBAQAAAAAAAAAAAAAAAQIEBQYDBwj/xABMEAACAAMEBQkGAggEAwgDAAABAgADEQQSITEFQVFh8AYTIjJScYGRoQcUQrHB0WLhFSNygpKiwvEzQ1OTsrPSFzRUc4Oj0+IWJET/xAAZAQEBAQEBAQAAAAAAAAAAAAAAAQIDBAX/xAAwEQACAgEDAQUGBgMAAAAAAAAAAQIRAxIhMRMEQVFhkSIjMnGh0RRTgbHh8BVCQ//aAAwDAQACEQMRAD8A9rFqTtDWPLOEFrXbszBGeWqK0Dpaz095/wAvvMNRaAasJeqmTU7I2xqjnqZaC1p2hq9TQesKLUnaHBp84q679uvZMFPih6nfr2n/AFDv7/KFDWyXatJypaF3mKqKKknZn9IWy6SlTEDo1VOINGFRjjiPwmPP+UekEnTuamTAllkKJk92YgFgCAlScesgpvbWIgaT9psssJOjpLWqeQwUUoijpXSTUYdMYV1UwwiJF1M9H0vp+z2WUZtomrLlrgWNczSgAAqTiMofo7TMmfKWbKYmW4qpKutRtoyg08Nm2PP7HyHM+alp0pNNpmijCSOjZ5TH4VTWBgKnOgrXGNpQAUFABlsAGWGobtgURaGotDbU7XoftHSVPVhUGox26jQ/KKOZxxtiToVuiy9lz5NRvmTDSTWy1viC+I5QkKLqZ2viC+I4wkKGo784ITnBtjhBChqZ35wbYOdG2I5hphpJrZK50bYTnl2xFhpi6Sa2TOfXbCc+u2IcNMNKGtk73hdvzg95Xb84gGGmLpQ1skztKSlYKzUJFRg2WWyE/S8nt+jfaM5yhShlPsLIf3gCPVPWICTPlDQhrZs/0rK7foftB+lZXb9D3bIyAm+cPU954px3CGhDqM1Y0tJ7fo27dvEB0vJ7Y8j9oyt0nXTu43nzEAQDj0r6ZZA7ouhDqM003TshVLFzQCpojk07gtf7HZHKwcprLOBMqcGANDQNUeBFfGM/TVnu213GtKjdgsYyevuNqDj/AAJmeAoBXZiBdJqowwjMo0VSbPWzpmTrcDcQwPkRBGWQmnRNBuUt6hqGCLoROoydN09ZQSWtEkAMSazENKC6duNdUUto9oVhR1lJMafMIUKkiW0wtQ3jdKUDYbNh2GHWrkBYJjFvdkVjncFMTiajG6ThgSMMs4tND8n7NZamzylQnAvUliBhS+TewpqYEbIgKeby5Jwk2DSE16igaS0teuTiztgMhWkUWmNLaZaWZkwStHSuiFAImWhjU4ZkLgTUkVGyPSt3j566UpjU40IO0Rlbf/8As2+XKzl2cc441GZhQUrSoqo2jpA5iIyxqzO6K9kchrs22TrROmHpOpegvNXAml6uIxqOkuZje6J0LIsyBLPKSWv4VxOqpOba894wrE0cePzr5NuMLx9PHZtNKZgRUiNticcca/xQhPHHHgICeOOM99G8ccfaKZGPxxxthdFzaTSvaX1U4ejN5boa/HHH2iu5VlcZqQ3fqI8QSPEQBpIIajggEGoIBB2g5GHRDQQkEJEAQQQkUghhDCmEikEMNMOMNMCCGGmHGEMUo0w0w+Iek7VzctmAq2AQbXY0Ud1SK7BUxSFFyo0vKuc0HHOCbLAXGpKsGcKdZC1rTKoivsmOeMQtMaCTo1F40xfJi9SWmVGTEmuG2DR81pZEuYa1wR9TfhbY3z9IFL2WY7A8ccZaxHBI7Lxxx6VFMjieOMtZ89ghOPpl5YDcNsHHHGzcIOPpx9YAQjjP5Z786nDKK/T2j+fksnxYlTrvjfXM4gkGgGFIsTx4fKnplgYD9tXlUfJT5wKnRhNG8p5kqUsu7euC7XojAE0GIrhl4QRa6R5MX5rurBQxrS6xxOeIUjOuRwgjjpn4nX2Geg7PLVuwAOHgAdxha8Y11bcdesgjYYb/AH8Mce7eejuEFeN30HkNjRowNnzQiMzdVVLnLICrHKm3GlNu2M9yKkky5k9+vPcua7ASFHgS1McqY0pTpy4tRSyMo60xlljxJrvqVUiuePWaLfR9nEuWiD4FVfEDPvJx8d8TvNdxI/P8+Ne/ODjjjLbmErx68YeCmDjjjzzjRgCeOOPnDTxxx9Ap4448TDTxxxSAObGIdtnqqlmNFGZ9PE6qayYlvFYqc6wc9Qf4Y26ucPrd3Y68FhDtDz7SSSGCKASslhUULDBmGIY4nCoWtKNjXRWO3hzdIKTAKlGzp2lOTrvG3GhwiusKUJ7uPlEifIVxRhWhqDUgqdoIxU7xEotlpCRWy7W8vCZV07YHTH7agYj8S+IFKxYS3DAFSCCKgg1BG0EZxCjoSFhIoGO4AJJAAxJJoANpOqI9j0hKnVMmbLmgZ3HVqfwkx4r7c+VLtaRYUYiVLVHmqPjdukA20KpUgZVauoUzuibQ8t0aVVClDfqKrXEio7wCN++Oc8mk648Dmtj6UhIzHIblP74jo5HPSrt+gpeVq3XpvusMNm+NPHRO1aOMouLpiQ0w6GmNEEikt8y/Op8Mr/mMP6UP/uHZFnpG2LJlPMbJRWm05Ko3kkDxinsqEKKmrGrMRkWY3mI3VJpupAHK2JUDvp5/mBECZZVYFWFQcxxkd8Ws1ag+nfmIjERohEsMwgmW5qwFVbtrlXvBwPeDrieOOOPlEW02e8ARgymqnfs7iMDHazzLyg5bRrByIO8YiJ5A68cceWs49OPyGMHHHHdCU4+n5emuKQONWrLd45DVjiTjX3kbfAdI64Bxxwd4ygp8vT7d1Bv1QA5V46f9Bu+UEKAdhO+6T61FfKCIUtx+fyx3/tGhwyMFeN/38j+GKaxacBcSrQhs845K1CswimMt8VfEgAGt0DVFxxr7t5OVPiruEYNNGa5SHnLZYpGYvtOYfsY/0v8AWNIOOPp6HI5mwfrdKT3zEmUkoa8TjhnrLigruFcY0449d/fr254xEV8IU8ccbhlAeOODAOOP7D6nHH2EaINI444EIRD6cflqhCIEK23dNhJGTC9M3S60u97HDuDbIlFI5aPWoabrmGo3IMJY8ul3uYkOwAqTQDWTEL5D7OM/D6x3EY3TPL6y2YN0r7ZgDuGH96RgNK+1u1OSJKLLXIYVbzwjDyx7jtHBJ87HuNYp7fpNLOS6TFU5sh6j49I0+Fs+kM9ddXjq8uLc7L0mdjgEQEk+AqfKJws+lZwolhcXsQWSjHXiXOHjSOUssn8KO0ezxj8bNRb/AGjFyQvQUHAqdWwbYrpPtPnSnqyiYlOqSa94OYjya3aTmKzAChViGypUGhGzONKLfKCKURpsy7UjAKDqqWoPKsc1DK3tbfkdXLClTpLzLDTdrsmlbVLthRpTmWqzZRoQXQsL14dZboUasozlotoM13pgTQUwFB1cBEFpdolkzTLdSb1aL0AGqSMMAMY2/s15HJpNJrzJjy5UshRcu3jMYE5sCKAU1Y11R1y4p6tzGHNjUNmaX2J6QJmT5QC0KCYWPXqGCqBhivSbMimGdTHrEZzkZyMk6OWZzTO7TLt53pWi1uqAoAA6TbzXujRx1hFqNM8mWSlNtCQkLCRs5nKfKDKQQDXbt1GM5Tm8fg1jsHWR+HaNWe2NOYpbStHYb6+eP1p4RQc44BcKbMPt6UhZQum78J6u7avhq3d0O1nwP0+kUhzpHIC6x2Nj3EYHzw9YkUhsxddDhj9PlBhC8cbe4wccfnh3Qo41fOA8cfYwAlON319fCuC8d/jjX1ORwgpxwPHLxhePyz/ZzOrKAELJrND+7544+cEKs5Rh0vAORTV1VplsggUnWqzpMUpMVXQmrKwqOuTUgjA9DPA/iisWzvZaXZheT0RzUypmLW4oEt8S3WNA9f2xFsWAW8SAACa6h0SSa1oOtqIik5QTqWefaGFLkuZzKkYqXDqJhGpz0aVAIGFakxzZpEbkDaBNW0T8jOnFgCD1aC7QnBhV7uBal0jONTXjXq8Rq+lAuNNyZs6ybFIViFqlak06T32pWvdrPdFwWpnlmDqpWu7U2oRI8Gpcjxx/YfU+kHHGoQg+WH22AbIWvFftGjIcb44WzqMBUFqKDsLELXwrEjjKML7TNOTJSLIl4GbdF4jABmZag6qEDzjMpUixjqdD+U/LhJDmRZxemrQABb2zCl4XQMMWI8Y8+0/a7damAZplXZZaqJihSWIUC6FFASRri50boMIBLkrec5mlWJ2mmr0Ebjk/yaEoiZMoZg6o1Kcq7z8t+rhFub8ju2ocHmtl9kttehmPIXeXYnDDUp2bY0uhvY9IQhrTOeb+BBcXuJqWPhSPSJOXifUkwTmIU0zOA7yaD1IjsoRRh5psh6H0XJkCkiUkpcVF0UJFcSTmxJGZJwAhvKbSAkWO0zb11hJdU2mY4IQAbbwHrsiwAAFMgBTwjzf2jadvTpUhBLmyVImTQalb2Q6lWYhTgACKtjlHfDj1ySPPknSs800Zo6UeiZktXGd8FaAg41UEnLbFm2hlI6M394JMZT3G6PnFt/8AkMtEK2exMv4jRRt1U+cQLHp1DaEaeoNcKhi1xiaKaXmrryyzj6s5xxwbPBFTyTrggG3NLLokxJpXA1Ly6EGmo+hxqDDtA6ZmWSYZkiZzTzWVWCCstgLxowbXiDXcdsd9Py5YefMooVgcRXEoBjjm16mWBvDfWdyW5CT7bIafLKoqtRA1RfNDeoaYUrSp17KR4J5+rilq5XB7YYVjyKuHyex8l+Usu1SJbF5azSKOl4VDAkGgONDSo74vCI8Bt3JC2ys7POG+WL4/kqIi+8aRkNVTa0auRVwK+Pyj5qzPvR75dmi94yPoeEjyDROnNPvTm5RcbZkpVHm12vnFzb9O6blKL9iRyR/kUbHfQtd8qb46dVVdM5PA7q16nopis0ovSB2inl/eIXJq1WuYtZ5TDBlMibKcGmos12YN4Aiy0qvQB2EeuHzIjonZxlGnRWTUqN+Y3EZQ0NW6dtR4509DDxHN8PMH6H6xog8whHFaQpisnTTONFrzStR2Gb0rVEpjQGlT3gY5LAuhtLy7Qr80xNxrjVqMdovDEVBx3GLEbuPKvyit0LK5tDLvVus9MR1S5YDXlUjwiwJ4w+0RPYMUbPT54flCE1NBmPPbQZnMjIDKGlq4atfdsGJ+UOyFMgNWrbkaDOmqKB6y0102fDqwGZrlBAskkYEgZfFqw1LTVBAHZP1rj/SVhTE/rWUyxXaZakHtAkbAK0ftBe9Ik2cZz58qX3Dokndiw1LGmQACgACgZDIdcjIUHw5gRl9OOJmlLFLrhKSdO3VowXaBjKBzHhHKXB1hyaDSFiWYgFboWjA7KKM8cgC3xRX6K0XNlMhDG4cWoTvBvDXjQZmLe1noneQm3rMUzx2jXHSteAcwCO0cwY0ZG5HDEEUI6OBGzOgw9Y6LM37s/wAoDU51pn8WRw3a4br2eJ+WyBDpe2ehjL8qdBJabRZ74F1aiYTUEoVcquwdJa12CNLe2/ceYyivZA86jCoU1AOXQVad/wDinyiPcqdbo4WEPKFJctXkil26Flud4UUVhv6NdmszrNbUckKekM1IIcd6nERVSdGzUm1WZ0ai8KkV1moyOHzi1tNmR6X1BpkcmG8MMV8IoJEnqjjjOB8SveT5Cn1EVbTJkhFNedWqKQ1Ay3qAG+MCKkDEa8ThEHTWli8i3CSsxZ0izzM1ydkcgKcVcgIDgTmNsAUnKbldKmFpaAzZamlQyqjEZ4kGo1VA7jFJZtMdLoS0UAVuibMI8bioD41jzGyW00ANSuoRptEW13wlqScgq1r6R3jnnGNRdI4S7NCTtq2P5QaQkzWJaxy1evSarBq6iGQreHfGbLhWDSmYMpqAWrQ7jTDuMbfTPJi0tLB5u73utfImsU3JXkrMtVpEhBdIJMxjlLQGhYjWdQGsnZUjtDPHInuvMPBLFWz8i65NWX38GQkv9ZNoJjEdGVKAF9/4iwUZk01R7no6xJIlJKlC6iKFUbht2k5k7TETk9oGTY5XNyFoM2Y4u7dpj9BgNUWceR1wjtu92EJWCEjJAMJBCGKAMcLYtUYbq+WP0jtCGAKAGGTh61HmMPWkLSlRsJHkafSIulrKJsp0atCK1BIIKkMpBGsEA+EUHF7Rz5KI3QFBMYHEkivNqRkaZnVWgxynS0CgBRQAUAGAAGobBFboKQEWYAagTLoO5Ulp/SYsoIMgu1ybsDUOzPonec6xNJJ20/e8s4rNPghVYGmN0nceNW2J0mZVVOAqAdQz78Yi5DO3H5ZmFGG7zG86l101w3jL/wCsJTd6eJ+CKQW7XZ/LqwOuCFvsMq/zeOuCBSz2V7sf3F19zZNGMVD+nAzH/IFK1FAVTWd7PrjXI2zOmraQT8NDnMGaxnNKUl6Tsz5c5Kmy65ZXyvZ2pHNnSJopjVaWM8329VV3N8R2xJvU15bTsO9th2RFlremscwoVcq4lmJxuk9V01xKUHDw27LpyA2RoyApu1j4e8a4N47sAPoYKni9mM9UBPr3H0wMABP242xWaKNXmNWuf/G6k+SJ5xNnOFVmOQBJ2bYpuT1rNWlsCrXJbgnJhcUPT9l6174gLmU1bx/EfQAfQw4mOVnPR7yx82JHG6HM2B7qxQDShMlXW6rpQ7aEU8/tEfRIN1i92+TRqZFgoqfEkxKl4AbgIpZemAvQAq/WOwffIbIzKSjuzUISlsjxzT2gANKT7LJAlorXgT1UlsqOKDXi9APtGz5M2SXZkKIb17rN8RNd2rdEzTUmzTZpnsV50hUZjUVVchSor3xzkWmUl2i0WtAa4EbdseLNlcnS4PpYMKgra3J+m7UvN0DUIMXHsrdDZprKAHM9r51noJd8KfWMHym0lJYUbrfDxWM9oblZM0bMlzJZvqxImoT0XU5DcwpUNq7iRGuzv2jPalcD6QhKxWcn9PSLbJE6zveQ4EHBlbWrDUfnmKiLKse0+YEIYISACEgrCVigWGmCsNJiEKS1ikxxvr5gH6xzzjrpUUmV2qPMEg/SI4MUpD0c/WB2g+lD6qYm1itkgic2yhr/ABXh/wAyJ4MEGQ9Nkcy1d3neAHdESpeyOF66qSv7S9NMscwsSNMBSEVyApcE1yovS+gig5HaSmGZNkTJbXVqyzcLjgNTDADJlxxyMTvHcaqTNDgMtCCAwyyIqDgDDyBrA8hqzzWIGizSWE1yy0vuCmi4H8N3VriYGpu3ZYD+GLaJTo6CZTCnoP8AoghgnkYZ+I8f8yFigsmbblnjWmZNOkCMkXXrjz3Sun5ky2iiLzNjtKyzMU5sQDd61DhKNaZGgiNatNkrzXPvKRiKFQrPTBVF4MKA3TifKKW0WO0SptoS0MwNOeYl6iY15CtBTpYNM6QJyIIWtI4t2d8enmz0+ZpyRKwdgS8xlNKG7ToAt0DQUWX/ABCLlpgwqM8sMOkKj4NoMfP9vmza3nRwC7MHKsBqxDXaEVGe0xtOTnLc8ywmTOkHqCas128DdAqLxNHxJ17qRdSOaR6gG1im3CnccjCE6vEa/Q4xmLR7SNHyqB+ea8K4S60BpqJNM8q1GyDknp+zzpbJKnvOuEsTMR1cKxYreBFMACKqadHIZRbLRYcrOcayTVlTBLmMFQORe6zAUoc61purWK6wWObZbPLl81zjSalZizAb1WJet4KReBO2K3lTp0mVKFnmCY81pbywbt3F05qpArQllx3YxpZrOJFJhDTBKo7DCr3aEgagW1Q5INsuk5aooYvLwGMxXUZdphQ+cS2tSFCwZStDiGBGW2EnWhZaksQFGvjOMXpzTcu/UBFoM6Cp76YmMZMqgvM7YcEsj8ibpjlGzErLUiWMN7Ya9g3Rm7VplyM1QRU6Q5Rs1RL164bo7krbLTRghCn4nN1e/HEjuBjx1LI7Z9H2MSohztKKpqtZj7TkPCHyFtdpastJsw5dBGYDdUDCN3yd9nMpZiG0uJv4FBCYAnFus2WQu+MemykCqFUBVAoFAAAGwAYCO0cHieafa0vhPlzSpWRNaXPDrNQ0ZCpqDnrptrGft9r5wigoBlt7zH05y55D2fSSfrP1c5RSXOUdIfhYfGtdRy1EVNfBOUfIC12J/wBelZVaCchqjbBXNSdjAR2UFHc4PLLJsSPZlygn2O085LqZJos5K0V11fvjMHvGRMfSGh9LSrTLEyS15ciMmU9lhqMfNOi3XCWOiPh741vJjTM2wvzprcrdmLqZP+oYkH6Exjrq9zo+ytxtcnu1YSsMD1AIyOIgJj0HiHVhKxEt9uWUt5iBiAKnPGOj2hRmRAHYmGkxx95U5GuXrl8ocTAFbpodQ/tL50P9MQg0TtN/4YOxl9ej/VFYGgUotKaR5u2S0o5DJecqrUKmq3cAaklV3igi0M2Y3UAlr2nxan7AOHiY5240mSz3r5lfpe9YlLMFM4A4ro9a1es1trmoHcvVHlFZaNJyxbVQVvKolthQC/itNvw5bc84t3tAGuPPtO8q7MZxZaLNl0BmKtaquN2pwYhqUFDr3wYRuZDXZ0xcg6rM8cUbXT4U25w3S2lpdmS/MN1cN2FabVrjSM3Z+U6znfmlbnpNmd+sKPW4SuAIB6K7ulrjz3lByim290WgQEgBbwoWyBJCrSlTntjnHJFycVyuf1NaGkm+Geop7Q7KB16+Ez/44I860dyZYy1Lm6xrUZ6zTEYHCh8YI3Zi0QbbyhnPM50pLAFJV1UYKahu0zUIq22td0UyWlpk7nHN43gTgKUBxAAFFAFcAKADKJukxKd15oFKipAIIqAbxCigFWvUFTTIYRX2bR7TJbstDcoSKi8Qxui6M2NdkYXB6JJJ7F5KV2vzkmTElVAqqEpepjeNRd1401xCnaYnILoovRCgrrWgw2UOccpFunyZc+zq7qrG7Ml6jQgUOwg1H70OeYJstVdVUqiqrAgZYYjOuEVI5tnKZbOceovInxEkvdqcDXA0rti0sGkBZqkVVqFCQwKvfxRwtOkgCnHa4x1RVtZpiywqLMAcfrBqYhqrUaqfnGl5NcmZltSXKKLLRCb003+iOtQ51JyCrTNdZxoo4WLSk6daZC2dKsgRKKKgiXW41KEqddK0J2R7KbNaJ1nYvQFpbuqpQkqGQYN44EVvXcMwT5j+ins0ydKmE2afLCizSn6KT5ZJLjnGNHNGIuEit4ipwEaHR/tRE61sZwNnIs4kqhN1EdTWZUGlSxChRiVoRrxlFSRXaU0pKkosuW14ipu4m6TrqYoHs8x156abksnrHjDxix0rLssxzakLc0xvOpF1bxreOdQDn3kxytmk5bSkkorXTQALQ0IYjtVz2VypHnjhrdnqn2jao7EvQVtlyxSWsl2YUq1GcXhTDHonwjSWnlfNdCt0IT8UtiDTWMQY82ZZPOEszBgxJBQYMtAeqTSlBFppjR1nmB7TZiVTFpq0aspy2NVVarLPwnLEitQY9FJcHkb1bs2OhuUdoQIgmFitas4DHqgUyFManGudNUaZOWj0FZSk0xNSATtpTDzjxHR8pasHtNw0AFDNJGFexgNcWayZIxa0sciOjOpS8a16Gyg8Il1uEkz1Kdyrnkkghd1AQPMRyt3LGYUZWWQQVN4MpII2EXulXKlMY8zC2aqkzjS8SRzc/EY4f4eI11hJ1pswl3L8wgit5UYVcFaFgUGGGoazCy6dixl8nZTWhpqoURlqJOJVHPWANchq2eEO0wjAXU+Ihaaq6o78l9ICols1FHVO7LGH6emSwGVzhhkDtzoAT5R4W3LLTPqR9nFt4Gu0vyonOFWSeaUAVavTfCmodHwigHK+0ynuGcWxD01EA1K1zAxy2RmJCWUitCT/AOXN+qReaDWzzWYlVYCq1ZaUuZijAEZmPVNN20z5ekvuVvKyVPscvBucc1Cr8LK20kaqnX4ZxSvyotE0oJUx2IQBhTWCa5E0AwxJ2xkdLT1AUqaXgQRTE4kVGGOZ168xCaHtVASC1KbDWuzrVoYsMj5FUzatb7XWW8xmKCZLOF01owNDTHIGNHyi5eS5E8J+tF1iHAEujAFcQTUnAnZqjEWDlK1nqEJAmLibuWP7dKxS6WtRmMT0VV0VsQKnuOrL0jrrcmZk1R6Npj2iyGsxZZc3pXlWtALygEEEVrjq3RSyOX5apWRgDrmU/ojI2mehkyZVL1xZhrep+scnEimIGBprix0ZLeYzhecVWNSwkrQC6RWlVRRgusQszFpkzTHK+bPSYJctU5pVYsGvEF3WUMCox6RoBXKsUGktNWmWplzJsznT1ulTmx2QFPWOuvhtjV6F5Oky5iWJltDiarz5zFQLwDc0qhjRgtXYnEFiKVCgmHb/AGZW2YxcC8N8xC13ZWuJzhZTCT7RMYXmZ2FaVLE403mHStH/AKmZMYMSQbgAOAUgs53avGL/AJQaFm2WvOtZwLnOLLPSqrXkDUu3ScTjXPEYxAtsmZNAmVwMsEGUjCWFp0koMFocCMsN2C9iqNuiz9n84c7JmPMS8GazXCRfZCoKUGwGgyOWcLN0IZts90QGZLklWICgtgOoLueFAczhjsjL6DlMXJUkc2Q5IIBABzoe7Yaa42cjlRNlK7SSimcxaY1azGIAAJIuilMhSmBwjzrG1mc1w1T+ae37s3LKunpfiaNvZ5pJ+mJ0qUGoRLLOCn4SFFK90JFHZuV73RetMxDjVRKl0BqcsMoI7e34L1/g49WHn6fyV9usEuVKmTplocTityhSiNTpBVYpVcFGFDWpyxMU+gdJ2aU3OOZhI/y1RbpYGqEk4ilBXOpINRSh66Vm2q0gC0T+cAxAatATXGlaVxziHL0Qdsv+An5mOUskGqZ9OHZM0ZKUVx8jnoeyo4ns7uD0St1OuaktVjgmQORjSSdDWPm1DWibXC8OabEmgYXucunHHVjFINDbSv8AtiOi6Ipm2WX6tMNdMV2xHlXj+5PwGV/1fcvrPJWYCFmIrkgIrDpMzEKoUBDQZZmm+PTtBvIsqXkBKygAuwsVDl2rheCsAafGZv4aeKLM92ZJ6OL6OrL0EwYYqSAuOOow22cprVbjLszTKI0xq0wMxpjlmLdo1Y0AzwFI6Y3as8+bFLHLS2S+W/LWdpOYqgBJSkEA0NGxBe9Sqihy3CK6wWSUga9O6ZFKg9G6KYVKnZnuyjcNyItLUWXZmlIMheRCaZFjeqT3xKk+zi1HMov7U16/ygxiU2+LO0MENHtSSb+noZ/ROkpUsqZJUm5cxOSsym9gRjUDwPdGplco+jcuqRjrauOZzwOuojvZvZlO+Kci919qd1btInyPZw6EMtqZWGTKjAjbQiZURzfU7jDw43zk+jIcnSjlQy2YMmKhhLYjDAitMTHSdpeSrc7LMpnAuALLZHp0icSuGJBIBxoIvZfJu2qBd0lOFPwMfnMxhzaCtxz0hX9qzofHEnHfnGrn5/T7mOhH8xekvsYMMJloEznaEFnUPzd1cqKXuA0ph0sMMSIWaCrTQ5IZm6YIUFSDiAABdxzwjZTOTVsvXv0ga0p1CB/CGp6RxbkSZqkT5st3pRJoVhMwpRXOPOpQUx6Q1GmEYnGUjtjcsXwZV+if2MGNGSrgQA0Brgq50u53dmENGi0ApV7vZoLviKRtB7PH/wBeX4IxEKPZ4/8ArJ/A0ZvL/aM9CH5q9H9jz+VLWVOWgqqlTQ9nAEfOLjSllTnBvBNR3ikS+VfJJ7LLWbfVwWuG6rClQSCaj8NPERx0HoprZMVLwUlGoWBINwgUoN1T4GJJStPvPQq0OOr9dyH7quHSmenfsxhyWVBW6SKkk0u5nPClMaRrB7N3/wBaX/A/2h49nDj/APolj9x4vvjz9CH5q9H9jJmQlKMLzE1LtQudVL2zwjnMsiNnePiv23xt5fs7AHSmh21ihC07rpJ8xAfZ+R1Xsy/+izHzmFvSkX3pjoQ46i9GY6VooMKKDlWpZBvxYinmY6WmyS7q3mVyoCgVY3VH4sFpuUmNPN9nLMQWtCHZWU2A2DHAbhDf+zU/66f7TfeHvfM30Mb5y/RmWncwa9EHeaiOlt01LmSpUt5dnXmwACo6QoAKE3jXIeMaX/s1P/iE/wBo/wDVHNvZu3+uv+0R63/pD3nh9S9DFe+b6MpdD8q/dlZZXNkMam8K4iuRqNsSJntOmpQVkipAwQn+o0/OHWnkDaF6vNv3Eg+qiKe0cmrVLGNnmU3AN/wkxLmuUzqux45/9l6fyQNP6Ya0s5mMgBvAIroBVgQ7DpECoLYVpiTripTSSql2oIyNXBfYB1saDZ4xPn2YrgyFTsYUPqIiTbKjZoDFWV952/xi5jMpLOxl2gurBVJON9KgHPAt6HGL2wy5Cypic/Zzzl1lLPQoQTeagXOmFBjnECZoxSep/Mawx9Fj8X8Z+sb6t8M5f45/P+/IsJNhk0/7zIOfx7+6CIkvRYpm/mPtBF6j8TH4B+B6pZfZ4qsGNomAjWiKp82LReWLkjJShZpk2n+pzZB8Agi/Cw6sb0pHCWfJLlsp5PJOxqf+7If2i7ehYiJkvRdll4iz2dKa7ij1ibfMRbRZ1cgtU0y1rjtG3DOCSMOcnyyDp2z2e12eZZmls8twMZfRukGqsGOAII+hqIyvJXkLKsE7nlTnpg6jTWH6vaVVFpe/FXupG4aWe/u+2ccLoi2Zof77M1so7l+5hPem7bfyj6RyKjikMJ3RLKd/eD2m8zDTM3n+aOAZTmwjoPGFihXm0y4844mcdphbRORBVjd7yPpEJtIyu0fIxdxsTfetpPrDDad5iEbbJ2t5R1lsjdVXO+4SIUyWjo1o3+sNW0DVWscZs6WoqVYDKtykRm0rL1K3oPvFpi0VnLvTMuTIQTw7K8xRRCL3R6RPSw1AeMV3JS22EsF95myJqMW5ubLpMIOIWowxGdK51oIz3tY0nfazBQVUc41c6k3BsGQGW+KDlHy3nWt0mTVlc6hwdUpeXWrKSQynWMouhPkqnJcM9xsNr5yWr0YXgDS9Wh1iowNDriYlppShYeNI895F6SqAsidf55WniUTemSrlxHSpxOJNNZC1xNY0CW+a1aFjjQ0XIjUcMDuhpZnUahLYdTN/EY7C2trcjx+8ZhZc9+3Q7TT0h6aLataqe8Ej1ziV5i/I0TaUp8a+aw9NJA5EHw+0VVnkuoAqoGwJT6xKRDt9BEKT/wBIfh8q/aBdIA6mHhEFgRDC52V84AsPfUJu3qH5x1LDtfOK+WGJyI74mItBSuf96fKACcqsKNdYbCKjyIiptHJ6xv1pMsdwK/8ADSLZq6o5kbYNJmlJrhmatXIWyt1GdO41H8yk+sVFq9nvYnqdzKw9RX5RuSsJcjGiPgdl2nKv9mYeRyC6IvTDXXdApXdUg08BBG6CngQRdES/isvj+xK5zcfL7wBzsA8YvfcJfZ9T94BYZfZ9T946aWeYpAeBBXbXz/tF37hL7PqfvCixJ2fU/eGliykKDZ9fvDZgFMSAN8XpsMvsj1jnN0VJal5AaZVrDSLMraLTJBzvH8I+xpEObMB6kiYd5vD7xuE0dKGSKO7CF9xl9n1P3i6SHn6SJ5OCEDvpTzMSpejp2sD+KvyEbf3NOz6n7wGxJ2R6woGNGj31hTur+UMfRxHwLv6tY2vuSdn1P3hr6PlkUK4d5+8TSy2YNVIe6BjSuCmg7yBh4xLMiYPhJ8vlWNfJ0XKQUVAB3mp7zWpjoLGnZ9TE0sWYW22F5ilShGwmmfdXCM9P0JadUonfhT5x62LGnZ9TB7lL7PzjSTRGkzxPSXJedOW5MkF18Kg7RRqgxiNJezG2q36mS7KdTNLDDzYAx9RmxJs9T94PcZfZ9TF3CR8zaF5G6Xs9QtkBVsw0ySO4hr9VMb/kjoO2ylmtaEVXmOXuh1KqMcAATtOJNctkete4y+z6mD3JOz84jTKYtdHzcB0R4n7R0/Rz41YZ8bI2Huadn1MJ7hL7PqfvE0izKrYdrHy/OOi6OGHSbPbGm9wl9n1P3g9wl9n1P3hpFmf9xQHLPf8AnC82BkAI0BsSbPU/eENgl9n1P3hpBnwIa2O3f940P6Ol9n1P3g/R8vs+p+8NIszoUbT3wpB3RovcJfZHrB7hL7PqfvDSLM2Bjl94TjVGkOj5fZ9T94Do+X2fU/eGkWZtacE/eFjR/o6X2fU/eCGkWSoIII2QIIIIAIIIIAIIIIAIIIIAIIIIAIIIIAIIIIAIIIIAIIIIAIIIIAIIIIAIIIIAIIIIAIIIIAIIIIAIIIIA/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cxnSp>
        <p:nvCxnSpPr>
          <p:cNvPr id="8" name="Straight Arrow Connector 7"/>
          <p:cNvCxnSpPr/>
          <p:nvPr/>
        </p:nvCxnSpPr>
        <p:spPr>
          <a:xfrm flipV="1">
            <a:off x="1175873" y="4025933"/>
            <a:ext cx="1295400" cy="1600200"/>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175873" y="5626133"/>
            <a:ext cx="304800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1175873" y="3035333"/>
            <a:ext cx="0" cy="259080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1524000" y="1143000"/>
            <a:ext cx="6096000" cy="685799"/>
          </a:xfrm>
        </p:spPr>
        <p:txBody>
          <a:bodyPr>
            <a:normAutofit/>
          </a:bodyPr>
          <a:lstStyle/>
          <a:p>
            <a:pPr marL="0" indent="0" algn="ctr">
              <a:buNone/>
            </a:pPr>
            <a:r>
              <a:rPr lang="en-US" dirty="0" smtClean="0"/>
              <a:t>Projectile Motion</a:t>
            </a:r>
            <a:endParaRPr lang="en-US" dirty="0"/>
          </a:p>
        </p:txBody>
      </p:sp>
      <mc:AlternateContent xmlns:mc="http://schemas.openxmlformats.org/markup-compatibility/2006" xmlns:a14="http://schemas.microsoft.com/office/drawing/2010/main">
        <mc:Choice Requires="a14">
          <p:sp>
            <p:nvSpPr>
              <p:cNvPr id="10" name="TextBox 9"/>
              <p:cNvSpPr txBox="1"/>
              <p:nvPr/>
            </p:nvSpPr>
            <p:spPr>
              <a:xfrm>
                <a:off x="1531350" y="3760602"/>
                <a:ext cx="685316" cy="646331"/>
              </a:xfrm>
              <a:prstGeom prst="rect">
                <a:avLst/>
              </a:prstGeom>
              <a:noFill/>
            </p:spPr>
            <p:txBody>
              <a:bodyPr wrap="none" rtlCol="0">
                <a:spAutoFit/>
              </a:bodyPr>
              <a:lstStyle/>
              <a:p>
                <a:pPr/>
                <a14:m>
                  <m:oMathPara xmlns:m="http://schemas.openxmlformats.org/officeDocument/2006/math">
                    <m:oMathParaPr>
                      <m:jc m:val="right"/>
                    </m:oMathParaPr>
                    <m:oMath xmlns:m="http://schemas.openxmlformats.org/officeDocument/2006/math">
                      <m:sSub>
                        <m:sSubPr>
                          <m:ctrlPr>
                            <a:rPr lang="en-US" sz="3600" b="0" i="1" smtClean="0">
                              <a:latin typeface="Cambria Math"/>
                            </a:rPr>
                          </m:ctrlPr>
                        </m:sSubPr>
                        <m:e>
                          <m:acc>
                            <m:accPr>
                              <m:chr m:val="⃗"/>
                              <m:ctrlPr>
                                <a:rPr lang="en-US" sz="3600" b="0" i="1" smtClean="0">
                                  <a:latin typeface="Cambria Math"/>
                                </a:rPr>
                              </m:ctrlPr>
                            </m:accPr>
                            <m:e>
                              <m:r>
                                <a:rPr lang="en-US" sz="3600" b="0" i="1" smtClean="0">
                                  <a:latin typeface="Cambria Math"/>
                                </a:rPr>
                                <m:t>𝑣</m:t>
                              </m:r>
                            </m:e>
                          </m:acc>
                        </m:e>
                        <m:sub>
                          <m:r>
                            <a:rPr lang="en-US" sz="3600" b="0" i="1" smtClean="0">
                              <a:latin typeface="Cambria Math"/>
                            </a:rPr>
                            <m:t>𝑖</m:t>
                          </m:r>
                        </m:sub>
                      </m:sSub>
                    </m:oMath>
                  </m:oMathPara>
                </a14:m>
                <a:endParaRPr lang="en-US" sz="3600" dirty="0"/>
              </a:p>
            </p:txBody>
          </p:sp>
        </mc:Choice>
        <mc:Fallback xmlns="">
          <p:sp>
            <p:nvSpPr>
              <p:cNvPr id="10" name="TextBox 9"/>
              <p:cNvSpPr txBox="1">
                <a:spLocks noRot="1" noChangeAspect="1" noMove="1" noResize="1" noEditPoints="1" noAdjustHandles="1" noChangeArrowheads="1" noChangeShapeType="1" noTextEdit="1"/>
              </p:cNvSpPr>
              <p:nvPr/>
            </p:nvSpPr>
            <p:spPr>
              <a:xfrm>
                <a:off x="1531350" y="3760602"/>
                <a:ext cx="685316" cy="646331"/>
              </a:xfrm>
              <a:prstGeom prst="rect">
                <a:avLst/>
              </a:prstGeom>
              <a:blipFill rotWithShape="1">
                <a:blip r:embed="rId2"/>
                <a:stretch>
                  <a:fillRect/>
                </a:stretch>
              </a:blipFill>
            </p:spPr>
            <p:txBody>
              <a:bodyPr/>
              <a:lstStyle/>
              <a:p>
                <a:r>
                  <a:rPr lang="en-US">
                    <a:noFill/>
                  </a:rPr>
                  <a:t> </a:t>
                </a:r>
              </a:p>
            </p:txBody>
          </p:sp>
        </mc:Fallback>
      </mc:AlternateContent>
      <p:sp>
        <p:nvSpPr>
          <p:cNvPr id="4" name="Freeform 3"/>
          <p:cNvSpPr/>
          <p:nvPr/>
        </p:nvSpPr>
        <p:spPr>
          <a:xfrm>
            <a:off x="1193677" y="1981200"/>
            <a:ext cx="7528845" cy="3632113"/>
          </a:xfrm>
          <a:custGeom>
            <a:avLst/>
            <a:gdLst>
              <a:gd name="connsiteX0" fmla="*/ 0 w 7528845"/>
              <a:gd name="connsiteY0" fmla="*/ 3230498 h 3230498"/>
              <a:gd name="connsiteX1" fmla="*/ 4315626 w 7528845"/>
              <a:gd name="connsiteY1" fmla="*/ 188 h 3230498"/>
              <a:gd name="connsiteX2" fmla="*/ 7528845 w 7528845"/>
              <a:gd name="connsiteY2" fmla="*/ 3110857 h 3230498"/>
              <a:gd name="connsiteX0" fmla="*/ 0 w 7528845"/>
              <a:gd name="connsiteY0" fmla="*/ 3640657 h 3640657"/>
              <a:gd name="connsiteX1" fmla="*/ 3802878 w 7528845"/>
              <a:gd name="connsiteY1" fmla="*/ 149 h 3640657"/>
              <a:gd name="connsiteX2" fmla="*/ 7528845 w 7528845"/>
              <a:gd name="connsiteY2" fmla="*/ 3521016 h 3640657"/>
              <a:gd name="connsiteX0" fmla="*/ 0 w 7528845"/>
              <a:gd name="connsiteY0" fmla="*/ 3640657 h 3640657"/>
              <a:gd name="connsiteX1" fmla="*/ 3802878 w 7528845"/>
              <a:gd name="connsiteY1" fmla="*/ 149 h 3640657"/>
              <a:gd name="connsiteX2" fmla="*/ 7528845 w 7528845"/>
              <a:gd name="connsiteY2" fmla="*/ 3521016 h 3640657"/>
              <a:gd name="connsiteX0" fmla="*/ 0 w 7528845"/>
              <a:gd name="connsiteY0" fmla="*/ 3632113 h 3632113"/>
              <a:gd name="connsiteX1" fmla="*/ 3888336 w 7528845"/>
              <a:gd name="connsiteY1" fmla="*/ 151 h 3632113"/>
              <a:gd name="connsiteX2" fmla="*/ 7528845 w 7528845"/>
              <a:gd name="connsiteY2" fmla="*/ 3512472 h 3632113"/>
            </a:gdLst>
            <a:ahLst/>
            <a:cxnLst>
              <a:cxn ang="0">
                <a:pos x="connsiteX0" y="connsiteY0"/>
              </a:cxn>
              <a:cxn ang="0">
                <a:pos x="connsiteX1" y="connsiteY1"/>
              </a:cxn>
              <a:cxn ang="0">
                <a:pos x="connsiteX2" y="connsiteY2"/>
              </a:cxn>
            </a:cxnLst>
            <a:rect l="l" t="t" r="r" b="b"/>
            <a:pathLst>
              <a:path w="7528845" h="3632113">
                <a:moveTo>
                  <a:pt x="0" y="3632113"/>
                </a:moveTo>
                <a:cubicBezTo>
                  <a:pt x="1436405" y="1856012"/>
                  <a:pt x="2633529" y="20091"/>
                  <a:pt x="3888336" y="151"/>
                </a:cubicBezTo>
                <a:cubicBezTo>
                  <a:pt x="5143143" y="-19789"/>
                  <a:pt x="6549639" y="1947167"/>
                  <a:pt x="7528845" y="3512472"/>
                </a:cubicBezTo>
              </a:path>
            </a:pathLst>
          </a:custGeom>
          <a:no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p:cNvCxnSpPr/>
          <p:nvPr/>
        </p:nvCxnSpPr>
        <p:spPr>
          <a:xfrm flipH="1" flipV="1">
            <a:off x="1193677" y="4025933"/>
            <a:ext cx="19812" cy="1587380"/>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1203583" y="5626133"/>
            <a:ext cx="1267690" cy="0"/>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 name="TextBox 15"/>
              <p:cNvSpPr txBox="1"/>
              <p:nvPr/>
            </p:nvSpPr>
            <p:spPr>
              <a:xfrm>
                <a:off x="503745" y="4406933"/>
                <a:ext cx="689932" cy="6236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3200" i="1" smtClean="0">
                              <a:latin typeface="Cambria Math"/>
                            </a:rPr>
                          </m:ctrlPr>
                        </m:sSubPr>
                        <m:e>
                          <m:r>
                            <a:rPr lang="en-US" sz="3200" b="0" i="1" smtClean="0">
                              <a:latin typeface="Cambria Math"/>
                            </a:rPr>
                            <m:t>𝑣</m:t>
                          </m:r>
                        </m:e>
                        <m:sub>
                          <m:r>
                            <a:rPr lang="en-US" sz="3200" b="0" i="1" smtClean="0">
                              <a:latin typeface="Cambria Math"/>
                            </a:rPr>
                            <m:t>𝑦</m:t>
                          </m:r>
                        </m:sub>
                      </m:sSub>
                    </m:oMath>
                  </m:oMathPara>
                </a14:m>
                <a:endParaRPr lang="en-US" sz="3200" dirty="0"/>
              </a:p>
            </p:txBody>
          </p:sp>
        </mc:Choice>
        <mc:Fallback xmlns="">
          <p:sp>
            <p:nvSpPr>
              <p:cNvPr id="16" name="TextBox 15"/>
              <p:cNvSpPr txBox="1">
                <a:spLocks noRot="1" noChangeAspect="1" noMove="1" noResize="1" noEditPoints="1" noAdjustHandles="1" noChangeArrowheads="1" noChangeShapeType="1" noTextEdit="1"/>
              </p:cNvSpPr>
              <p:nvPr/>
            </p:nvSpPr>
            <p:spPr>
              <a:xfrm>
                <a:off x="503745" y="4406933"/>
                <a:ext cx="689932" cy="623632"/>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1478607" y="5612390"/>
                <a:ext cx="677813"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3200" i="1" smtClean="0">
                              <a:latin typeface="Cambria Math"/>
                            </a:rPr>
                          </m:ctrlPr>
                        </m:sSubPr>
                        <m:e>
                          <m:r>
                            <a:rPr lang="en-US" sz="3200" b="0" i="1" smtClean="0">
                              <a:latin typeface="Cambria Math"/>
                            </a:rPr>
                            <m:t>𝑣</m:t>
                          </m:r>
                        </m:e>
                        <m:sub>
                          <m:r>
                            <a:rPr lang="en-US" sz="3200" b="0" i="1" smtClean="0">
                              <a:latin typeface="Cambria Math"/>
                            </a:rPr>
                            <m:t>𝑥</m:t>
                          </m:r>
                        </m:sub>
                      </m:sSub>
                    </m:oMath>
                  </m:oMathPara>
                </a14:m>
                <a:endParaRPr lang="en-US" sz="3200" dirty="0"/>
              </a:p>
            </p:txBody>
          </p:sp>
        </mc:Choice>
        <mc:Fallback xmlns="">
          <p:sp>
            <p:nvSpPr>
              <p:cNvPr id="18" name="TextBox 17"/>
              <p:cNvSpPr txBox="1">
                <a:spLocks noRot="1" noChangeAspect="1" noMove="1" noResize="1" noEditPoints="1" noAdjustHandles="1" noChangeArrowheads="1" noChangeShapeType="1" noTextEdit="1"/>
              </p:cNvSpPr>
              <p:nvPr/>
            </p:nvSpPr>
            <p:spPr>
              <a:xfrm>
                <a:off x="1478607" y="5612390"/>
                <a:ext cx="677813" cy="584775"/>
              </a:xfrm>
              <a:prstGeom prst="rect">
                <a:avLst/>
              </a:prstGeom>
              <a:blipFill rotWithShape="1">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563179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6" grpId="0"/>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7507" name="Picture 3" descr="03_LectureOutline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013" y="427038"/>
            <a:ext cx="3787775" cy="6003925"/>
          </a:xfrm>
          <a:prstGeom prst="rect">
            <a:avLst/>
          </a:prstGeom>
          <a:noFill/>
          <a:extLst>
            <a:ext uri="{909E8E84-426E-40DD-AFC4-6F175D3DCCD1}">
              <a14:hiddenFill xmlns:a14="http://schemas.microsoft.com/office/drawing/2010/main">
                <a:solidFill>
                  <a:srgbClr val="FFFFFF"/>
                </a:solidFill>
              </a14:hiddenFill>
            </a:ext>
          </a:extLst>
        </p:spPr>
      </p:pic>
      <p:pic>
        <p:nvPicPr>
          <p:cNvPr id="917508" name="Picture 4" descr="03_LectureOutline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64088" y="427038"/>
            <a:ext cx="3768725" cy="6003925"/>
          </a:xfrm>
          <a:prstGeom prst="rect">
            <a:avLst/>
          </a:prstGeom>
          <a:noFill/>
          <a:extLst>
            <a:ext uri="{909E8E84-426E-40DD-AFC4-6F175D3DCCD1}">
              <a14:hiddenFill xmlns:a14="http://schemas.microsoft.com/office/drawing/2010/main">
                <a:solidFill>
                  <a:srgbClr val="FFFFFF"/>
                </a:solidFill>
              </a14:hiddenFill>
            </a:ext>
          </a:extLst>
        </p:spPr>
      </p:pic>
      <p:sp>
        <p:nvSpPr>
          <p:cNvPr id="917509" name="Rectangle 5"/>
          <p:cNvSpPr>
            <a:spLocks/>
          </p:cNvSpPr>
          <p:nvPr/>
        </p:nvSpPr>
        <p:spPr bwMode="auto">
          <a:xfrm>
            <a:off x="8250238" y="6524625"/>
            <a:ext cx="866775" cy="295275"/>
          </a:xfrm>
          <a:prstGeom prst="rect">
            <a:avLst/>
          </a:prstGeom>
          <a:noFill/>
          <a:ln>
            <a:noFill/>
          </a:ln>
          <a:effectLst/>
          <a:extLst>
            <a:ext uri="{909E8E84-426E-40DD-AFC4-6F175D3DCCD1}">
              <a14:hiddenFill xmlns:a14="http://schemas.microsoft.com/office/drawing/2010/main">
                <a:blipFill dpi="0" rotWithShape="0">
                  <a:blip r:embed="rId5"/>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296" tIns="41148" rIns="82296" bIns="41148">
            <a:spAutoFit/>
          </a:bodyPr>
          <a:lstStyle>
            <a:lvl1pPr algn="l" defTabSz="822325">
              <a:defRPr sz="2400">
                <a:solidFill>
                  <a:schemeClr val="tx1"/>
                </a:solidFill>
                <a:latin typeface="Times New Roman" panose="02020603050405020304" pitchFamily="18" charset="0"/>
              </a:defRPr>
            </a:lvl1pPr>
            <a:lvl2pPr marL="411163" algn="l" defTabSz="822325">
              <a:defRPr sz="2400">
                <a:solidFill>
                  <a:schemeClr val="tx1"/>
                </a:solidFill>
                <a:latin typeface="Times New Roman" panose="02020603050405020304" pitchFamily="18" charset="0"/>
              </a:defRPr>
            </a:lvl2pPr>
            <a:lvl3pPr marL="822325" algn="l" defTabSz="822325">
              <a:defRPr sz="2400">
                <a:solidFill>
                  <a:schemeClr val="tx1"/>
                </a:solidFill>
                <a:latin typeface="Times New Roman" panose="02020603050405020304" pitchFamily="18" charset="0"/>
              </a:defRPr>
            </a:lvl3pPr>
            <a:lvl4pPr marL="1235075" algn="l" defTabSz="822325">
              <a:defRPr sz="2400">
                <a:solidFill>
                  <a:schemeClr val="tx1"/>
                </a:solidFill>
                <a:latin typeface="Times New Roman" panose="02020603050405020304" pitchFamily="18" charset="0"/>
              </a:defRPr>
            </a:lvl4pPr>
            <a:lvl5pPr marL="1646238" algn="l" defTabSz="822325">
              <a:defRPr sz="2400">
                <a:solidFill>
                  <a:schemeClr val="tx1"/>
                </a:solidFill>
                <a:latin typeface="Times New Roman" panose="02020603050405020304" pitchFamily="18" charset="0"/>
              </a:defRPr>
            </a:lvl5pPr>
            <a:lvl6pPr marL="2103438" defTabSz="822325" eaLnBrk="0" fontAlgn="base" hangingPunct="0">
              <a:spcBef>
                <a:spcPct val="0"/>
              </a:spcBef>
              <a:spcAft>
                <a:spcPct val="0"/>
              </a:spcAft>
              <a:defRPr sz="2400">
                <a:solidFill>
                  <a:schemeClr val="tx1"/>
                </a:solidFill>
                <a:latin typeface="Times New Roman" panose="02020603050405020304" pitchFamily="18" charset="0"/>
              </a:defRPr>
            </a:lvl6pPr>
            <a:lvl7pPr marL="2560638" defTabSz="822325" eaLnBrk="0" fontAlgn="base" hangingPunct="0">
              <a:spcBef>
                <a:spcPct val="0"/>
              </a:spcBef>
              <a:spcAft>
                <a:spcPct val="0"/>
              </a:spcAft>
              <a:defRPr sz="2400">
                <a:solidFill>
                  <a:schemeClr val="tx1"/>
                </a:solidFill>
                <a:latin typeface="Times New Roman" panose="02020603050405020304" pitchFamily="18" charset="0"/>
              </a:defRPr>
            </a:lvl7pPr>
            <a:lvl8pPr marL="3017838" defTabSz="822325" eaLnBrk="0" fontAlgn="base" hangingPunct="0">
              <a:spcBef>
                <a:spcPct val="0"/>
              </a:spcBef>
              <a:spcAft>
                <a:spcPct val="0"/>
              </a:spcAft>
              <a:defRPr sz="2400">
                <a:solidFill>
                  <a:schemeClr val="tx1"/>
                </a:solidFill>
                <a:latin typeface="Times New Roman" panose="02020603050405020304" pitchFamily="18" charset="0"/>
              </a:defRPr>
            </a:lvl8pPr>
            <a:lvl9pPr marL="3475038" defTabSz="822325"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en-US" altLang="en-US" sz="1400">
                <a:solidFill>
                  <a:srgbClr val="000000"/>
                </a:solidFill>
                <a:latin typeface="Arial" panose="020B0604020202020204" pitchFamily="34" charset="0"/>
              </a:rPr>
              <a:t>Slide 3-6</a:t>
            </a:r>
          </a:p>
        </p:txBody>
      </p:sp>
    </p:spTree>
    <p:extLst>
      <p:ext uri="{BB962C8B-B14F-4D97-AF65-F5344CB8AC3E}">
        <p14:creationId xmlns:p14="http://schemas.microsoft.com/office/powerpoint/2010/main" val="2201244802"/>
      </p:ext>
    </p:extLst>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3171" name="Rectangle 3"/>
          <p:cNvSpPr>
            <a:spLocks/>
          </p:cNvSpPr>
          <p:nvPr/>
        </p:nvSpPr>
        <p:spPr bwMode="auto">
          <a:xfrm>
            <a:off x="234950" y="4821238"/>
            <a:ext cx="3851275" cy="130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lgn="l" defTabSz="822325">
              <a:defRPr sz="2400">
                <a:solidFill>
                  <a:schemeClr val="tx1"/>
                </a:solidFill>
                <a:latin typeface="Times New Roman" panose="02020603050405020304" pitchFamily="18" charset="0"/>
              </a:defRPr>
            </a:lvl1pPr>
            <a:lvl2pPr marL="411163" algn="l" defTabSz="822325">
              <a:defRPr sz="2400">
                <a:solidFill>
                  <a:schemeClr val="tx1"/>
                </a:solidFill>
                <a:latin typeface="Times New Roman" panose="02020603050405020304" pitchFamily="18" charset="0"/>
              </a:defRPr>
            </a:lvl2pPr>
            <a:lvl3pPr marL="822325" algn="l" defTabSz="822325">
              <a:defRPr sz="2400">
                <a:solidFill>
                  <a:schemeClr val="tx1"/>
                </a:solidFill>
                <a:latin typeface="Times New Roman" panose="02020603050405020304" pitchFamily="18" charset="0"/>
              </a:defRPr>
            </a:lvl3pPr>
            <a:lvl4pPr marL="1235075" algn="l" defTabSz="822325">
              <a:defRPr sz="2400">
                <a:solidFill>
                  <a:schemeClr val="tx1"/>
                </a:solidFill>
                <a:latin typeface="Times New Roman" panose="02020603050405020304" pitchFamily="18" charset="0"/>
              </a:defRPr>
            </a:lvl4pPr>
            <a:lvl5pPr marL="1646238" algn="l" defTabSz="822325">
              <a:defRPr sz="2400">
                <a:solidFill>
                  <a:schemeClr val="tx1"/>
                </a:solidFill>
                <a:latin typeface="Times New Roman" panose="02020603050405020304" pitchFamily="18" charset="0"/>
              </a:defRPr>
            </a:lvl5pPr>
            <a:lvl6pPr marL="2103438" defTabSz="822325" eaLnBrk="0" fontAlgn="base" hangingPunct="0">
              <a:spcBef>
                <a:spcPct val="0"/>
              </a:spcBef>
              <a:spcAft>
                <a:spcPct val="0"/>
              </a:spcAft>
              <a:defRPr sz="2400">
                <a:solidFill>
                  <a:schemeClr val="tx1"/>
                </a:solidFill>
                <a:latin typeface="Times New Roman" panose="02020603050405020304" pitchFamily="18" charset="0"/>
              </a:defRPr>
            </a:lvl6pPr>
            <a:lvl7pPr marL="2560638" defTabSz="822325" eaLnBrk="0" fontAlgn="base" hangingPunct="0">
              <a:spcBef>
                <a:spcPct val="0"/>
              </a:spcBef>
              <a:spcAft>
                <a:spcPct val="0"/>
              </a:spcAft>
              <a:defRPr sz="2400">
                <a:solidFill>
                  <a:schemeClr val="tx1"/>
                </a:solidFill>
                <a:latin typeface="Times New Roman" panose="02020603050405020304" pitchFamily="18" charset="0"/>
              </a:defRPr>
            </a:lvl7pPr>
            <a:lvl8pPr marL="3017838" defTabSz="822325" eaLnBrk="0" fontAlgn="base" hangingPunct="0">
              <a:spcBef>
                <a:spcPct val="0"/>
              </a:spcBef>
              <a:spcAft>
                <a:spcPct val="0"/>
              </a:spcAft>
              <a:defRPr sz="2400">
                <a:solidFill>
                  <a:schemeClr val="tx1"/>
                </a:solidFill>
                <a:latin typeface="Times New Roman" panose="02020603050405020304" pitchFamily="18" charset="0"/>
              </a:defRPr>
            </a:lvl8pPr>
            <a:lvl9pPr marL="3475038" defTabSz="822325"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2200">
                <a:latin typeface="Arial" panose="020B0604020202020204" pitchFamily="34" charset="0"/>
              </a:rPr>
              <a:t>The horizontal and vertical components of the motion are independent.</a:t>
            </a:r>
          </a:p>
        </p:txBody>
      </p:sp>
      <p:sp>
        <p:nvSpPr>
          <p:cNvPr id="903172" name="Rectangle 4"/>
          <p:cNvSpPr>
            <a:spLocks/>
          </p:cNvSpPr>
          <p:nvPr/>
        </p:nvSpPr>
        <p:spPr bwMode="auto">
          <a:xfrm>
            <a:off x="5064125" y="822325"/>
            <a:ext cx="3546475"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lgn="l" defTabSz="822325">
              <a:defRPr sz="2400">
                <a:solidFill>
                  <a:schemeClr val="tx1"/>
                </a:solidFill>
                <a:latin typeface="Times New Roman" panose="02020603050405020304" pitchFamily="18" charset="0"/>
              </a:defRPr>
            </a:lvl1pPr>
            <a:lvl2pPr marL="411163" algn="l" defTabSz="822325">
              <a:defRPr sz="2400">
                <a:solidFill>
                  <a:schemeClr val="tx1"/>
                </a:solidFill>
                <a:latin typeface="Times New Roman" panose="02020603050405020304" pitchFamily="18" charset="0"/>
              </a:defRPr>
            </a:lvl2pPr>
            <a:lvl3pPr marL="822325" algn="l" defTabSz="822325">
              <a:defRPr sz="2400">
                <a:solidFill>
                  <a:schemeClr val="tx1"/>
                </a:solidFill>
                <a:latin typeface="Times New Roman" panose="02020603050405020304" pitchFamily="18" charset="0"/>
              </a:defRPr>
            </a:lvl3pPr>
            <a:lvl4pPr marL="1235075" algn="l" defTabSz="822325">
              <a:defRPr sz="2400">
                <a:solidFill>
                  <a:schemeClr val="tx1"/>
                </a:solidFill>
                <a:latin typeface="Times New Roman" panose="02020603050405020304" pitchFamily="18" charset="0"/>
              </a:defRPr>
            </a:lvl4pPr>
            <a:lvl5pPr marL="1646238" algn="l" defTabSz="822325">
              <a:defRPr sz="2400">
                <a:solidFill>
                  <a:schemeClr val="tx1"/>
                </a:solidFill>
                <a:latin typeface="Times New Roman" panose="02020603050405020304" pitchFamily="18" charset="0"/>
              </a:defRPr>
            </a:lvl5pPr>
            <a:lvl6pPr marL="2103438" defTabSz="822325" eaLnBrk="0" fontAlgn="base" hangingPunct="0">
              <a:spcBef>
                <a:spcPct val="0"/>
              </a:spcBef>
              <a:spcAft>
                <a:spcPct val="0"/>
              </a:spcAft>
              <a:defRPr sz="2400">
                <a:solidFill>
                  <a:schemeClr val="tx1"/>
                </a:solidFill>
                <a:latin typeface="Times New Roman" panose="02020603050405020304" pitchFamily="18" charset="0"/>
              </a:defRPr>
            </a:lvl6pPr>
            <a:lvl7pPr marL="2560638" defTabSz="822325" eaLnBrk="0" fontAlgn="base" hangingPunct="0">
              <a:spcBef>
                <a:spcPct val="0"/>
              </a:spcBef>
              <a:spcAft>
                <a:spcPct val="0"/>
              </a:spcAft>
              <a:defRPr sz="2400">
                <a:solidFill>
                  <a:schemeClr val="tx1"/>
                </a:solidFill>
                <a:latin typeface="Times New Roman" panose="02020603050405020304" pitchFamily="18" charset="0"/>
              </a:defRPr>
            </a:lvl7pPr>
            <a:lvl8pPr marL="3017838" defTabSz="822325" eaLnBrk="0" fontAlgn="base" hangingPunct="0">
              <a:spcBef>
                <a:spcPct val="0"/>
              </a:spcBef>
              <a:spcAft>
                <a:spcPct val="0"/>
              </a:spcAft>
              <a:defRPr sz="2400">
                <a:solidFill>
                  <a:schemeClr val="tx1"/>
                </a:solidFill>
                <a:latin typeface="Times New Roman" panose="02020603050405020304" pitchFamily="18" charset="0"/>
              </a:defRPr>
            </a:lvl8pPr>
            <a:lvl9pPr marL="3475038" defTabSz="822325"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2200">
                <a:latin typeface="Arial" panose="020B0604020202020204" pitchFamily="34" charset="0"/>
              </a:rPr>
              <a:t>The horizontal motion is constant; the vertical motion is free fall:</a:t>
            </a:r>
          </a:p>
        </p:txBody>
      </p:sp>
      <p:pic>
        <p:nvPicPr>
          <p:cNvPr id="903176" name="Picture 8" descr="03_33_Figure"/>
          <p:cNvPicPr>
            <a:picLocks noChangeAspect="1" noChangeArrowheads="1"/>
          </p:cNvPicPr>
          <p:nvPr/>
        </p:nvPicPr>
        <p:blipFill>
          <a:blip r:embed="rId3" cstate="print">
            <a:extLst>
              <a:ext uri="{28A0092B-C50C-407E-A947-70E740481C1C}">
                <a14:useLocalDpi xmlns:a14="http://schemas.microsoft.com/office/drawing/2010/main" val="0"/>
              </a:ext>
            </a:extLst>
          </a:blip>
          <a:srcRect b="2739"/>
          <a:stretch>
            <a:fillRect/>
          </a:stretch>
        </p:blipFill>
        <p:spPr bwMode="auto">
          <a:xfrm>
            <a:off x="174625" y="879475"/>
            <a:ext cx="4549775" cy="3679825"/>
          </a:xfrm>
          <a:prstGeom prst="rect">
            <a:avLst/>
          </a:prstGeom>
          <a:noFill/>
          <a:extLst>
            <a:ext uri="{909E8E84-426E-40DD-AFC4-6F175D3DCCD1}">
              <a14:hiddenFill xmlns:a14="http://schemas.microsoft.com/office/drawing/2010/main">
                <a:solidFill>
                  <a:srgbClr val="FFFFFF"/>
                </a:solidFill>
              </a14:hiddenFill>
            </a:ext>
          </a:extLst>
        </p:spPr>
      </p:pic>
      <p:pic>
        <p:nvPicPr>
          <p:cNvPr id="903177" name="Picture 9" descr="03_32_FigureB"/>
          <p:cNvPicPr>
            <a:picLocks noChangeAspect="1" noChangeArrowheads="1"/>
          </p:cNvPicPr>
          <p:nvPr/>
        </p:nvPicPr>
        <p:blipFill>
          <a:blip r:embed="rId4">
            <a:extLst>
              <a:ext uri="{28A0092B-C50C-407E-A947-70E740481C1C}">
                <a14:useLocalDpi xmlns:a14="http://schemas.microsoft.com/office/drawing/2010/main" val="0"/>
              </a:ext>
            </a:extLst>
          </a:blip>
          <a:srcRect t="4918" b="2556"/>
          <a:stretch>
            <a:fillRect/>
          </a:stretch>
        </p:blipFill>
        <p:spPr bwMode="auto">
          <a:xfrm>
            <a:off x="5019675" y="1941513"/>
            <a:ext cx="3768725" cy="4543425"/>
          </a:xfrm>
          <a:prstGeom prst="rect">
            <a:avLst/>
          </a:prstGeom>
          <a:noFill/>
          <a:extLst>
            <a:ext uri="{909E8E84-426E-40DD-AFC4-6F175D3DCCD1}">
              <a14:hiddenFill xmlns:a14="http://schemas.microsoft.com/office/drawing/2010/main">
                <a:solidFill>
                  <a:srgbClr val="FFFFFF"/>
                </a:solidFill>
              </a14:hiddenFill>
            </a:ext>
          </a:extLst>
        </p:spPr>
      </p:pic>
      <p:sp>
        <p:nvSpPr>
          <p:cNvPr id="903178" name="Rectangle 10"/>
          <p:cNvSpPr>
            <a:spLocks/>
          </p:cNvSpPr>
          <p:nvPr/>
        </p:nvSpPr>
        <p:spPr bwMode="auto">
          <a:xfrm>
            <a:off x="8151813" y="6524625"/>
            <a:ext cx="965200" cy="295275"/>
          </a:xfrm>
          <a:prstGeom prst="rect">
            <a:avLst/>
          </a:prstGeom>
          <a:noFill/>
          <a:ln>
            <a:noFill/>
          </a:ln>
          <a:effectLst/>
          <a:extLst>
            <a:ext uri="{909E8E84-426E-40DD-AFC4-6F175D3DCCD1}">
              <a14:hiddenFill xmlns:a14="http://schemas.microsoft.com/office/drawing/2010/main">
                <a:blipFill dpi="0" rotWithShape="0">
                  <a:blip r:embed="rId5"/>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296" tIns="41148" rIns="82296" bIns="41148">
            <a:spAutoFit/>
          </a:bodyPr>
          <a:lstStyle>
            <a:lvl1pPr algn="l" defTabSz="822325">
              <a:defRPr sz="2400">
                <a:solidFill>
                  <a:schemeClr val="tx1"/>
                </a:solidFill>
                <a:latin typeface="Times New Roman" panose="02020603050405020304" pitchFamily="18" charset="0"/>
              </a:defRPr>
            </a:lvl1pPr>
            <a:lvl2pPr marL="411163" algn="l" defTabSz="822325">
              <a:defRPr sz="2400">
                <a:solidFill>
                  <a:schemeClr val="tx1"/>
                </a:solidFill>
                <a:latin typeface="Times New Roman" panose="02020603050405020304" pitchFamily="18" charset="0"/>
              </a:defRPr>
            </a:lvl2pPr>
            <a:lvl3pPr marL="822325" algn="l" defTabSz="822325">
              <a:defRPr sz="2400">
                <a:solidFill>
                  <a:schemeClr val="tx1"/>
                </a:solidFill>
                <a:latin typeface="Times New Roman" panose="02020603050405020304" pitchFamily="18" charset="0"/>
              </a:defRPr>
            </a:lvl3pPr>
            <a:lvl4pPr marL="1235075" algn="l" defTabSz="822325">
              <a:defRPr sz="2400">
                <a:solidFill>
                  <a:schemeClr val="tx1"/>
                </a:solidFill>
                <a:latin typeface="Times New Roman" panose="02020603050405020304" pitchFamily="18" charset="0"/>
              </a:defRPr>
            </a:lvl4pPr>
            <a:lvl5pPr marL="1646238" algn="l" defTabSz="822325">
              <a:defRPr sz="2400">
                <a:solidFill>
                  <a:schemeClr val="tx1"/>
                </a:solidFill>
                <a:latin typeface="Times New Roman" panose="02020603050405020304" pitchFamily="18" charset="0"/>
              </a:defRPr>
            </a:lvl5pPr>
            <a:lvl6pPr marL="2103438" defTabSz="822325" eaLnBrk="0" fontAlgn="base" hangingPunct="0">
              <a:spcBef>
                <a:spcPct val="0"/>
              </a:spcBef>
              <a:spcAft>
                <a:spcPct val="0"/>
              </a:spcAft>
              <a:defRPr sz="2400">
                <a:solidFill>
                  <a:schemeClr val="tx1"/>
                </a:solidFill>
                <a:latin typeface="Times New Roman" panose="02020603050405020304" pitchFamily="18" charset="0"/>
              </a:defRPr>
            </a:lvl6pPr>
            <a:lvl7pPr marL="2560638" defTabSz="822325" eaLnBrk="0" fontAlgn="base" hangingPunct="0">
              <a:spcBef>
                <a:spcPct val="0"/>
              </a:spcBef>
              <a:spcAft>
                <a:spcPct val="0"/>
              </a:spcAft>
              <a:defRPr sz="2400">
                <a:solidFill>
                  <a:schemeClr val="tx1"/>
                </a:solidFill>
                <a:latin typeface="Times New Roman" panose="02020603050405020304" pitchFamily="18" charset="0"/>
              </a:defRPr>
            </a:lvl7pPr>
            <a:lvl8pPr marL="3017838" defTabSz="822325" eaLnBrk="0" fontAlgn="base" hangingPunct="0">
              <a:spcBef>
                <a:spcPct val="0"/>
              </a:spcBef>
              <a:spcAft>
                <a:spcPct val="0"/>
              </a:spcAft>
              <a:defRPr sz="2400">
                <a:solidFill>
                  <a:schemeClr val="tx1"/>
                </a:solidFill>
                <a:latin typeface="Times New Roman" panose="02020603050405020304" pitchFamily="18" charset="0"/>
              </a:defRPr>
            </a:lvl8pPr>
            <a:lvl9pPr marL="3475038" defTabSz="822325"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en-US" altLang="en-US" sz="1400">
                <a:solidFill>
                  <a:srgbClr val="000000"/>
                </a:solidFill>
                <a:latin typeface="Arial" panose="020B0604020202020204" pitchFamily="34" charset="0"/>
              </a:rPr>
              <a:t>Slide 3-37</a:t>
            </a:r>
          </a:p>
        </p:txBody>
      </p:sp>
      <p:sp>
        <p:nvSpPr>
          <p:cNvPr id="8" name="Rectangle 9"/>
          <p:cNvSpPr>
            <a:spLocks/>
          </p:cNvSpPr>
          <p:nvPr/>
        </p:nvSpPr>
        <p:spPr bwMode="auto">
          <a:xfrm>
            <a:off x="618127" y="177800"/>
            <a:ext cx="8229600" cy="679450"/>
          </a:xfrm>
          <a:prstGeom prst="rect">
            <a:avLst/>
          </a:prstGeom>
          <a:ln/>
          <a:extLst/>
        </p:spPr>
        <p:style>
          <a:lnRef idx="1">
            <a:schemeClr val="accent2"/>
          </a:lnRef>
          <a:fillRef idx="2">
            <a:schemeClr val="accent2"/>
          </a:fillRef>
          <a:effectRef idx="1">
            <a:schemeClr val="accent2"/>
          </a:effectRef>
          <a:fontRef idx="minor">
            <a:schemeClr val="dk1"/>
          </a:fontRef>
        </p:style>
        <p:txBody>
          <a:bodyPr lIns="0" tIns="0" rIns="0" bIns="0"/>
          <a:lstStyle/>
          <a:p>
            <a:pPr algn="ctr"/>
            <a:r>
              <a:rPr lang="en-US" sz="4000" dirty="0" smtClean="0"/>
              <a:t>Projectile Motion</a:t>
            </a:r>
            <a:endParaRPr lang="en-US" altLang="en-US" sz="4000" dirty="0">
              <a:solidFill>
                <a:schemeClr val="bg1"/>
              </a:solidFill>
            </a:endParaRPr>
          </a:p>
        </p:txBody>
      </p:sp>
    </p:spTree>
    <p:extLst>
      <p:ext uri="{BB962C8B-B14F-4D97-AF65-F5344CB8AC3E}">
        <p14:creationId xmlns:p14="http://schemas.microsoft.com/office/powerpoint/2010/main" val="1386344128"/>
      </p:ext>
    </p:extLst>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Motion in 2 Dimensions</a:t>
            </a:r>
            <a:endParaRPr lang="en-US" dirty="0"/>
          </a:p>
        </p:txBody>
      </p:sp>
      <p:sp>
        <p:nvSpPr>
          <p:cNvPr id="5" name="AutoShape 6" descr="data:image/jpeg;base64,/9j/4AAQSkZJRgABAQAAAQABAAD/2wCEAAkGBxQTEhQUEhQVFBQXFxcVFxcYGBkdFxgXGhgXGBcXHRocHCggGBwnHBcWJDEhJSsrLi4uGB8zODMsNygtLisBCgoKDg0OGxAQGywkICQsLCwsLCwvLCwsLCwsLC0sLCwsLCwsLCwsLCwsLCwsLCwsLCwsLCwsLCwsLCwsLCwsLP/AABEIAMIBAwMBIgACEQEDEQH/xAAcAAABBQEBAQAAAAAAAAAAAAAAAQIEBQYDBwj/xABMEAACAAMEBQkGAggEAwgDAAABAgADEQQSITEFQVFh8AYTIjJScYGRoQcUQrHB0WLhFSNygpKiwvEzQ1OTsrPSFzRUc4Oj0+IWJET/xAAZAQEBAQEBAQAAAAAAAAAAAAAAAQIDBAX/xAAwEQACAgEDAQUGBgMAAAAAAAAAAQIRAxIhMRMEQVFhkSIjMnGh0RRTgbHh8BVCQ//aAAwDAQACEQMRAD8A9rFqTtDWPLOEFrXbszBGeWqK0Dpaz095/wAvvMNRaAasJeqmTU7I2xqjnqZaC1p2hq9TQesKLUnaHBp84q679uvZMFPih6nfr2n/AFDv7/KFDWyXatJypaF3mKqKKknZn9IWy6SlTEDo1VOINGFRjjiPwmPP+UekEnTuamTAllkKJk92YgFgCAlScesgpvbWIgaT9psssJOjpLWqeQwUUoijpXSTUYdMYV1UwwiJF1M9H0vp+z2WUZtomrLlrgWNczSgAAqTiMofo7TMmfKWbKYmW4qpKutRtoyg08Nm2PP7HyHM+alp0pNNpmijCSOjZ5TH4VTWBgKnOgrXGNpQAUFABlsAGWGobtgURaGotDbU7XoftHSVPVhUGox26jQ/KKOZxxtiToVuiy9lz5NRvmTDSTWy1viC+I5QkKLqZ2viC+I4wkKGo784ITnBtjhBChqZ35wbYOdG2I5hphpJrZK50bYTnl2xFhpi6Sa2TOfXbCc+u2IcNMNKGtk73hdvzg95Xb84gGGmLpQ1skztKSlYKzUJFRg2WWyE/S8nt+jfaM5yhShlPsLIf3gCPVPWICTPlDQhrZs/0rK7foftB+lZXb9D3bIyAm+cPU954px3CGhDqM1Y0tJ7fo27dvEB0vJ7Y8j9oyt0nXTu43nzEAQDj0r6ZZA7ouhDqM003TshVLFzQCpojk07gtf7HZHKwcprLOBMqcGANDQNUeBFfGM/TVnu213GtKjdgsYyevuNqDj/AAJmeAoBXZiBdJqowwjMo0VSbPWzpmTrcDcQwPkRBGWQmnRNBuUt6hqGCLoROoydN09ZQSWtEkAMSazENKC6duNdUUto9oVhR1lJMafMIUKkiW0wtQ3jdKUDYbNh2GHWrkBYJjFvdkVjncFMTiajG6ThgSMMs4tND8n7NZamzylQnAvUliBhS+TewpqYEbIgKeby5Jwk2DSE16igaS0teuTiztgMhWkUWmNLaZaWZkwStHSuiFAImWhjU4ZkLgTUkVGyPSt3j566UpjU40IO0Rlbf/8As2+XKzl2cc441GZhQUrSoqo2jpA5iIyxqzO6K9kchrs22TrROmHpOpegvNXAml6uIxqOkuZje6J0LIsyBLPKSWv4VxOqpOba894wrE0cePzr5NuMLx9PHZtNKZgRUiNticcca/xQhPHHHgICeOOM99G8ccfaKZGPxxxthdFzaTSvaX1U4ejN5boa/HHH2iu5VlcZqQ3fqI8QSPEQBpIIajggEGoIBB2g5GHRDQQkEJEAQQQkUghhDCmEikEMNMOMNMCCGGmHGEMUo0w0w+Iek7VzctmAq2AQbXY0Ud1SK7BUxSFFyo0vKuc0HHOCbLAXGpKsGcKdZC1rTKoivsmOeMQtMaCTo1F40xfJi9SWmVGTEmuG2DR81pZEuYa1wR9TfhbY3z9IFL2WY7A8ccZaxHBI7Lxxx6VFMjieOMtZ89ghOPpl5YDcNsHHHGzcIOPpx9YAQjjP5Z786nDKK/T2j+fksnxYlTrvjfXM4gkGgGFIsTx4fKnplgYD9tXlUfJT5wKnRhNG8p5kqUsu7euC7XojAE0GIrhl4QRa6R5MX5rurBQxrS6xxOeIUjOuRwgjjpn4nX2Geg7PLVuwAOHgAdxha8Y11bcdesgjYYb/AH8Mce7eejuEFeN30HkNjRowNnzQiMzdVVLnLICrHKm3GlNu2M9yKkky5k9+vPcua7ASFHgS1McqY0pTpy4tRSyMo60xlljxJrvqVUiuePWaLfR9nEuWiD4FVfEDPvJx8d8TvNdxI/P8+Ne/ODjjjLbmErx68YeCmDjjjzzjRgCeOOPnDTxxx9Ap4448TDTxxxSAObGIdtnqqlmNFGZ9PE6qayYlvFYqc6wc9Qf4Y26ucPrd3Y68FhDtDz7SSSGCKASslhUULDBmGIY4nCoWtKNjXRWO3hzdIKTAKlGzp2lOTrvG3GhwiusKUJ7uPlEifIVxRhWhqDUgqdoIxU7xEotlpCRWy7W8vCZV07YHTH7agYj8S+IFKxYS3DAFSCCKgg1BG0EZxCjoSFhIoGO4AJJAAxJJoANpOqI9j0hKnVMmbLmgZ3HVqfwkx4r7c+VLtaRYUYiVLVHmqPjdukA20KpUgZVauoUzuibQ8t0aVVClDfqKrXEio7wCN++Oc8mk648Dmtj6UhIzHIblP74jo5HPSrt+gpeVq3XpvusMNm+NPHRO1aOMouLpiQ0w6GmNEEikt8y/Op8Mr/mMP6UP/uHZFnpG2LJlPMbJRWm05Ko3kkDxinsqEKKmrGrMRkWY3mI3VJpupAHK2JUDvp5/mBECZZVYFWFQcxxkd8Ws1ag+nfmIjERohEsMwgmW5qwFVbtrlXvBwPeDrieOOOPlEW02e8ARgymqnfs7iMDHazzLyg5bRrByIO8YiJ5A68cceWs49OPyGMHHHHdCU4+n5emuKQONWrLd45DVjiTjX3kbfAdI64Bxxwd4ygp8vT7d1Bv1QA5V46f9Bu+UEKAdhO+6T61FfKCIUtx+fyx3/tGhwyMFeN/38j+GKaxacBcSrQhs845K1CswimMt8VfEgAGt0DVFxxr7t5OVPiruEYNNGa5SHnLZYpGYvtOYfsY/0v8AWNIOOPp6HI5mwfrdKT3zEmUkoa8TjhnrLigruFcY0449d/fr254xEV8IU8ccbhlAeOODAOOP7D6nHH2EaINI444EIRD6cflqhCIEK23dNhJGTC9M3S60u97HDuDbIlFI5aPWoabrmGo3IMJY8ul3uYkOwAqTQDWTEL5D7OM/D6x3EY3TPL6y2YN0r7ZgDuGH96RgNK+1u1OSJKLLXIYVbzwjDyx7jtHBJ87HuNYp7fpNLOS6TFU5sh6j49I0+Fs+kM9ddXjq8uLc7L0mdjgEQEk+AqfKJws+lZwolhcXsQWSjHXiXOHjSOUssn8KO0ezxj8bNRb/AGjFyQvQUHAqdWwbYrpPtPnSnqyiYlOqSa94OYjya3aTmKzAChViGypUGhGzONKLfKCKURpsy7UjAKDqqWoPKsc1DK3tbfkdXLClTpLzLDTdrsmlbVLthRpTmWqzZRoQXQsL14dZboUasozlotoM13pgTQUwFB1cBEFpdolkzTLdSb1aL0AGqSMMAMY2/s15HJpNJrzJjy5UshRcu3jMYE5sCKAU1Y11R1y4p6tzGHNjUNmaX2J6QJmT5QC0KCYWPXqGCqBhivSbMimGdTHrEZzkZyMk6OWZzTO7TLt53pWi1uqAoAA6TbzXujRx1hFqNM8mWSlNtCQkLCRs5nKfKDKQQDXbt1GM5Tm8fg1jsHWR+HaNWe2NOYpbStHYb6+eP1p4RQc44BcKbMPt6UhZQum78J6u7avhq3d0O1nwP0+kUhzpHIC6x2Nj3EYHzw9YkUhsxddDhj9PlBhC8cbe4wccfnh3Qo41fOA8cfYwAlON319fCuC8d/jjX1ORwgpxwPHLxhePyz/ZzOrKAELJrND+7544+cEKs5Rh0vAORTV1VplsggUnWqzpMUpMVXQmrKwqOuTUgjA9DPA/iisWzvZaXZheT0RzUypmLW4oEt8S3WNA9f2xFsWAW8SAACa6h0SSa1oOtqIik5QTqWefaGFLkuZzKkYqXDqJhGpz0aVAIGFakxzZpEbkDaBNW0T8jOnFgCD1aC7QnBhV7uBal0jONTXjXq8Rq+lAuNNyZs6ybFIViFqlak06T32pWvdrPdFwWpnlmDqpWu7U2oRI8Gpcjxx/YfU+kHHGoQg+WH22AbIWvFftGjIcb44WzqMBUFqKDsLELXwrEjjKML7TNOTJSLIl4GbdF4jABmZag6qEDzjMpUixjqdD+U/LhJDmRZxemrQABb2zCl4XQMMWI8Y8+0/a7damAZplXZZaqJihSWIUC6FFASRri50boMIBLkrec5mlWJ2mmr0Ebjk/yaEoiZMoZg6o1Kcq7z8t+rhFub8ju2ocHmtl9kttehmPIXeXYnDDUp2bY0uhvY9IQhrTOeb+BBcXuJqWPhSPSJOXifUkwTmIU0zOA7yaD1IjsoRRh5psh6H0XJkCkiUkpcVF0UJFcSTmxJGZJwAhvKbSAkWO0zb11hJdU2mY4IQAbbwHrsiwAAFMgBTwjzf2jadvTpUhBLmyVImTQalb2Q6lWYhTgACKtjlHfDj1ySPPknSs800Zo6UeiZktXGd8FaAg41UEnLbFm2hlI6M394JMZT3G6PnFt/8AkMtEK2exMv4jRRt1U+cQLHp1DaEaeoNcKhi1xiaKaXmrryyzj6s5xxwbPBFTyTrggG3NLLokxJpXA1Ly6EGmo+hxqDDtA6ZmWSYZkiZzTzWVWCCstgLxowbXiDXcdsd9Py5YefMooVgcRXEoBjjm16mWBvDfWdyW5CT7bIafLKoqtRA1RfNDeoaYUrSp17KR4J5+rilq5XB7YYVjyKuHyex8l+Usu1SJbF5azSKOl4VDAkGgONDSo74vCI8Bt3JC2ys7POG+WL4/kqIi+8aRkNVTa0auRVwK+Pyj5qzPvR75dmi94yPoeEjyDROnNPvTm5RcbZkpVHm12vnFzb9O6blKL9iRyR/kUbHfQtd8qb46dVVdM5PA7q16nopis0ovSB2inl/eIXJq1WuYtZ5TDBlMibKcGmos12YN4Aiy0qvQB2EeuHzIjonZxlGnRWTUqN+Y3EZQ0NW6dtR4509DDxHN8PMH6H6xog8whHFaQpisnTTONFrzStR2Gb0rVEpjQGlT3gY5LAuhtLy7Qr80xNxrjVqMdovDEVBx3GLEbuPKvyit0LK5tDLvVus9MR1S5YDXlUjwiwJ4w+0RPYMUbPT54flCE1NBmPPbQZnMjIDKGlq4atfdsGJ+UOyFMgNWrbkaDOmqKB6y0102fDqwGZrlBAskkYEgZfFqw1LTVBAHZP1rj/SVhTE/rWUyxXaZakHtAkbAK0ftBe9Ik2cZz58qX3Dokndiw1LGmQACgACgZDIdcjIUHw5gRl9OOJmlLFLrhKSdO3VowXaBjKBzHhHKXB1hyaDSFiWYgFboWjA7KKM8cgC3xRX6K0XNlMhDG4cWoTvBvDXjQZmLe1noneQm3rMUzx2jXHSteAcwCO0cwY0ZG5HDEEUI6OBGzOgw9Y6LM37s/wAoDU51pn8WRw3a4br2eJ+WyBDpe2ehjL8qdBJabRZ74F1aiYTUEoVcquwdJa12CNLe2/ceYyivZA86jCoU1AOXQVad/wDinyiPcqdbo4WEPKFJctXkil26Flud4UUVhv6NdmszrNbUckKekM1IIcd6nERVSdGzUm1WZ0ai8KkV1moyOHzi1tNmR6X1BpkcmG8MMV8IoJEnqjjjOB8SveT5Cn1EVbTJkhFNedWqKQ1Ay3qAG+MCKkDEa8ThEHTWli8i3CSsxZ0izzM1ydkcgKcVcgIDgTmNsAUnKbldKmFpaAzZamlQyqjEZ4kGo1VA7jFJZtMdLoS0UAVuibMI8bioD41jzGyW00ANSuoRptEW13wlqScgq1r6R3jnnGNRdI4S7NCTtq2P5QaQkzWJaxy1evSarBq6iGQreHfGbLhWDSmYMpqAWrQ7jTDuMbfTPJi0tLB5u73utfImsU3JXkrMtVpEhBdIJMxjlLQGhYjWdQGsnZUjtDPHInuvMPBLFWz8i65NWX38GQkv9ZNoJjEdGVKAF9/4iwUZk01R7no6xJIlJKlC6iKFUbht2k5k7TETk9oGTY5XNyFoM2Y4u7dpj9BgNUWceR1wjtu92EJWCEjJAMJBCGKAMcLYtUYbq+WP0jtCGAKAGGTh61HmMPWkLSlRsJHkafSIulrKJsp0atCK1BIIKkMpBGsEA+EUHF7Rz5KI3QFBMYHEkivNqRkaZnVWgxynS0CgBRQAUAGAAGobBFboKQEWYAagTLoO5Ulp/SYsoIMgu1ybsDUOzPonec6xNJJ20/e8s4rNPghVYGmN0nceNW2J0mZVVOAqAdQz78Yi5DO3H5ZmFGG7zG86l101w3jL/wCsJTd6eJ+CKQW7XZ/LqwOuCFvsMq/zeOuCBSz2V7sf3F19zZNGMVD+nAzH/IFK1FAVTWd7PrjXI2zOmraQT8NDnMGaxnNKUl6Tsz5c5Kmy65ZXyvZ2pHNnSJopjVaWM8329VV3N8R2xJvU15bTsO9th2RFlremscwoVcq4lmJxuk9V01xKUHDw27LpyA2RoyApu1j4e8a4N47sAPoYKni9mM9UBPr3H0wMABP242xWaKNXmNWuf/G6k+SJ5xNnOFVmOQBJ2bYpuT1rNWlsCrXJbgnJhcUPT9l6174gLmU1bx/EfQAfQw4mOVnPR7yx82JHG6HM2B7qxQDShMlXW6rpQ7aEU8/tEfRIN1i92+TRqZFgoqfEkxKl4AbgIpZemAvQAq/WOwffIbIzKSjuzUISlsjxzT2gANKT7LJAlorXgT1UlsqOKDXi9APtGz5M2SXZkKIb17rN8RNd2rdEzTUmzTZpnsV50hUZjUVVchSor3xzkWmUl2i0WtAa4EbdseLNlcnS4PpYMKgra3J+m7UvN0DUIMXHsrdDZprKAHM9r51noJd8KfWMHym0lJYUbrfDxWM9oblZM0bMlzJZvqxImoT0XU5DcwpUNq7iRGuzv2jPalcD6QhKxWcn9PSLbJE6zveQ4EHBlbWrDUfnmKiLKse0+YEIYISACEgrCVigWGmCsNJiEKS1ikxxvr5gH6xzzjrpUUmV2qPMEg/SI4MUpD0c/WB2g+lD6qYm1itkgic2yhr/ABXh/wAyJ4MEGQ9Nkcy1d3neAHdESpeyOF66qSv7S9NMscwsSNMBSEVyApcE1yovS+gig5HaSmGZNkTJbXVqyzcLjgNTDADJlxxyMTvHcaqTNDgMtCCAwyyIqDgDDyBrA8hqzzWIGizSWE1yy0vuCmi4H8N3VriYGpu3ZYD+GLaJTo6CZTCnoP8AoghgnkYZ+I8f8yFigsmbblnjWmZNOkCMkXXrjz3Sun5ky2iiLzNjtKyzMU5sQDd61DhKNaZGgiNatNkrzXPvKRiKFQrPTBVF4MKA3TifKKW0WO0SptoS0MwNOeYl6iY15CtBTpYNM6QJyIIWtI4t2d8enmz0+ZpyRKwdgS8xlNKG7ToAt0DQUWX/ABCLlpgwqM8sMOkKj4NoMfP9vmza3nRwC7MHKsBqxDXaEVGe0xtOTnLc8ywmTOkHqCas128DdAqLxNHxJ17qRdSOaR6gG1im3CnccjCE6vEa/Q4xmLR7SNHyqB+ea8K4S60BpqJNM8q1GyDknp+zzpbJKnvOuEsTMR1cKxYreBFMACKqadHIZRbLRYcrOcayTVlTBLmMFQORe6zAUoc61purWK6wWObZbPLl81zjSalZizAb1WJet4KReBO2K3lTp0mVKFnmCY81pbywbt3F05qpArQllx3YxpZrOJFJhDTBKo7DCr3aEgagW1Q5INsuk5aooYvLwGMxXUZdphQ+cS2tSFCwZStDiGBGW2EnWhZaksQFGvjOMXpzTcu/UBFoM6Cp76YmMZMqgvM7YcEsj8ibpjlGzErLUiWMN7Ya9g3Rm7VplyM1QRU6Q5Rs1RL164bo7krbLTRghCn4nN1e/HEjuBjx1LI7Z9H2MSohztKKpqtZj7TkPCHyFtdpastJsw5dBGYDdUDCN3yd9nMpZiG0uJv4FBCYAnFus2WQu+MemykCqFUBVAoFAAAGwAYCO0cHieafa0vhPlzSpWRNaXPDrNQ0ZCpqDnrptrGft9r5wigoBlt7zH05y55D2fSSfrP1c5RSXOUdIfhYfGtdRy1EVNfBOUfIC12J/wBelZVaCchqjbBXNSdjAR2UFHc4PLLJsSPZlygn2O085LqZJos5K0V11fvjMHvGRMfSGh9LSrTLEyS15ciMmU9lhqMfNOi3XCWOiPh741vJjTM2wvzprcrdmLqZP+oYkH6Exjrq9zo+ytxtcnu1YSsMD1AIyOIgJj0HiHVhKxEt9uWUt5iBiAKnPGOj2hRmRAHYmGkxx95U5GuXrl8ocTAFbpodQ/tL50P9MQg0TtN/4YOxl9ej/VFYGgUotKaR5u2S0o5DJecqrUKmq3cAaklV3igi0M2Y3UAlr2nxan7AOHiY5240mSz3r5lfpe9YlLMFM4A4ro9a1es1trmoHcvVHlFZaNJyxbVQVvKolthQC/itNvw5bc84t3tAGuPPtO8q7MZxZaLNl0BmKtaquN2pwYhqUFDr3wYRuZDXZ0xcg6rM8cUbXT4U25w3S2lpdmS/MN1cN2FabVrjSM3Z+U6znfmlbnpNmd+sKPW4SuAIB6K7ulrjz3lByim290WgQEgBbwoWyBJCrSlTntjnHJFycVyuf1NaGkm+Geop7Q7KB16+Ez/44I860dyZYy1Lm6xrUZ6zTEYHCh8YI3Zi0QbbyhnPM50pLAFJV1UYKahu0zUIq22td0UyWlpk7nHN43gTgKUBxAAFFAFcAKADKJukxKd15oFKipAIIqAbxCigFWvUFTTIYRX2bR7TJbstDcoSKi8Qxui6M2NdkYXB6JJJ7F5KV2vzkmTElVAqqEpepjeNRd1401xCnaYnILoovRCgrrWgw2UOccpFunyZc+zq7qrG7Ml6jQgUOwg1H70OeYJstVdVUqiqrAgZYYjOuEVI5tnKZbOceovInxEkvdqcDXA0rti0sGkBZqkVVqFCQwKvfxRwtOkgCnHa4x1RVtZpiywqLMAcfrBqYhqrUaqfnGl5NcmZltSXKKLLRCb003+iOtQ51JyCrTNdZxoo4WLSk6daZC2dKsgRKKKgiXW41KEqddK0J2R7KbNaJ1nYvQFpbuqpQkqGQYN44EVvXcMwT5j+ins0ydKmE2afLCizSn6KT5ZJLjnGNHNGIuEit4ipwEaHR/tRE61sZwNnIs4kqhN1EdTWZUGlSxChRiVoRrxlFSRXaU0pKkosuW14ipu4m6TrqYoHs8x156abksnrHjDxix0rLssxzakLc0xvOpF1bxreOdQDn3kxytmk5bSkkorXTQALQ0IYjtVz2VypHnjhrdnqn2jao7EvQVtlyxSWsl2YUq1GcXhTDHonwjSWnlfNdCt0IT8UtiDTWMQY82ZZPOEszBgxJBQYMtAeqTSlBFppjR1nmB7TZiVTFpq0aspy2NVVarLPwnLEitQY9FJcHkb1bs2OhuUdoQIgmFitas4DHqgUyFManGudNUaZOWj0FZSk0xNSATtpTDzjxHR8pasHtNw0AFDNJGFexgNcWayZIxa0sciOjOpS8a16Gyg8Il1uEkz1Kdyrnkkghd1AQPMRyt3LGYUZWWQQVN4MpII2EXulXKlMY8zC2aqkzjS8SRzc/EY4f4eI11hJ1pswl3L8wgit5UYVcFaFgUGGGoazCy6dixl8nZTWhpqoURlqJOJVHPWANchq2eEO0wjAXU+Ihaaq6o78l9ICols1FHVO7LGH6emSwGVzhhkDtzoAT5R4W3LLTPqR9nFt4Gu0vyonOFWSeaUAVavTfCmodHwigHK+0ynuGcWxD01EA1K1zAxy2RmJCWUitCT/AOXN+qReaDWzzWYlVYCq1ZaUuZijAEZmPVNN20z5ekvuVvKyVPscvBucc1Cr8LK20kaqnX4ZxSvyotE0oJUx2IQBhTWCa5E0AwxJ2xkdLT1AUqaXgQRTE4kVGGOZ168xCaHtVASC1KbDWuzrVoYsMj5FUzatb7XWW8xmKCZLOF01owNDTHIGNHyi5eS5E8J+tF1iHAEujAFcQTUnAnZqjEWDlK1nqEJAmLibuWP7dKxS6WtRmMT0VV0VsQKnuOrL0jrrcmZk1R6Npj2iyGsxZZc3pXlWtALygEEEVrjq3RSyOX5apWRgDrmU/ojI2mehkyZVL1xZhrep+scnEimIGBprix0ZLeYzhecVWNSwkrQC6RWlVRRgusQszFpkzTHK+bPSYJctU5pVYsGvEF3WUMCox6RoBXKsUGktNWmWplzJsznT1ulTmx2QFPWOuvhtjV6F5Oky5iWJltDiarz5zFQLwDc0qhjRgtXYnEFiKVCgmHb/AGZW2YxcC8N8xC13ZWuJzhZTCT7RMYXmZ2FaVLE403mHStH/AKmZMYMSQbgAOAUgs53avGL/AJQaFm2WvOtZwLnOLLPSqrXkDUu3ScTjXPEYxAtsmZNAmVwMsEGUjCWFp0koMFocCMsN2C9iqNuiz9n84c7JmPMS8GazXCRfZCoKUGwGgyOWcLN0IZts90QGZLklWICgtgOoLueFAczhjsjL6DlMXJUkc2Q5IIBABzoe7Yaa42cjlRNlK7SSimcxaY1azGIAAJIuilMhSmBwjzrG1mc1w1T+ae37s3LKunpfiaNvZ5pJ+mJ0qUGoRLLOCn4SFFK90JFHZuV73RetMxDjVRKl0BqcsMoI7e34L1/g49WHn6fyV9usEuVKmTplocTityhSiNTpBVYpVcFGFDWpyxMU+gdJ2aU3OOZhI/y1RbpYGqEk4ilBXOpINRSh66Vm2q0gC0T+cAxAatATXGlaVxziHL0Qdsv+An5mOUskGqZ9OHZM0ZKUVx8jnoeyo4ns7uD0St1OuaktVjgmQORjSSdDWPm1DWibXC8OabEmgYXucunHHVjFINDbSv8AtiOi6Ipm2WX6tMNdMV2xHlXj+5PwGV/1fcvrPJWYCFmIrkgIrDpMzEKoUBDQZZmm+PTtBvIsqXkBKygAuwsVDl2rheCsAafGZv4aeKLM92ZJ6OL6OrL0EwYYqSAuOOow22cprVbjLszTKI0xq0wMxpjlmLdo1Y0AzwFI6Y3as8+bFLHLS2S+W/LWdpOYqgBJSkEA0NGxBe9Sqihy3CK6wWSUga9O6ZFKg9G6KYVKnZnuyjcNyItLUWXZmlIMheRCaZFjeqT3xKk+zi1HMov7U16/ygxiU2+LO0MENHtSSb+noZ/ROkpUsqZJUm5cxOSsym9gRjUDwPdGplco+jcuqRjrauOZzwOuojvZvZlO+Kci919qd1btInyPZw6EMtqZWGTKjAjbQiZURzfU7jDw43zk+jIcnSjlQy2YMmKhhLYjDAitMTHSdpeSrc7LMpnAuALLZHp0icSuGJBIBxoIvZfJu2qBd0lOFPwMfnMxhzaCtxz0hX9qzofHEnHfnGrn5/T7mOhH8xekvsYMMJloEznaEFnUPzd1cqKXuA0ph0sMMSIWaCrTQ5IZm6YIUFSDiAABdxzwjZTOTVsvXv0ga0p1CB/CGp6RxbkSZqkT5st3pRJoVhMwpRXOPOpQUx6Q1GmEYnGUjtjcsXwZV+if2MGNGSrgQA0Brgq50u53dmENGi0ApV7vZoLviKRtB7PH/wBeX4IxEKPZ4/8ArJ/A0ZvL/aM9CH5q9H9jz+VLWVOWgqqlTQ9nAEfOLjSllTnBvBNR3ikS+VfJJ7LLWbfVwWuG6rClQSCaj8NPERx0HoprZMVLwUlGoWBINwgUoN1T4GJJStPvPQq0OOr9dyH7quHSmenfsxhyWVBW6SKkk0u5nPClMaRrB7N3/wBaX/A/2h49nDj/APolj9x4vvjz9CH5q9H9jJmQlKMLzE1LtQudVL2zwjnMsiNnePiv23xt5fs7AHSmh21ihC07rpJ8xAfZ+R1Xsy/+izHzmFvSkX3pjoQ46i9GY6VooMKKDlWpZBvxYinmY6WmyS7q3mVyoCgVY3VH4sFpuUmNPN9nLMQWtCHZWU2A2DHAbhDf+zU/66f7TfeHvfM30Mb5y/RmWncwa9EHeaiOlt01LmSpUt5dnXmwACo6QoAKE3jXIeMaX/s1P/iE/wBo/wDVHNvZu3+uv+0R63/pD3nh9S9DFe+b6MpdD8q/dlZZXNkMam8K4iuRqNsSJntOmpQVkipAwQn+o0/OHWnkDaF6vNv3Eg+qiKe0cmrVLGNnmU3AN/wkxLmuUzqux45/9l6fyQNP6Ya0s5mMgBvAIroBVgQ7DpECoLYVpiTripTSSql2oIyNXBfYB1saDZ4xPn2YrgyFTsYUPqIiTbKjZoDFWV952/xi5jMpLOxl2gurBVJON9KgHPAt6HGL2wy5Cypic/Zzzl1lLPQoQTeagXOmFBjnECZoxSep/Mawx9Fj8X8Z+sb6t8M5f45/P+/IsJNhk0/7zIOfx7+6CIkvRYpm/mPtBF6j8TH4B+B6pZfZ4qsGNomAjWiKp82LReWLkjJShZpk2n+pzZB8Agi/Cw6sb0pHCWfJLlsp5PJOxqf+7If2i7ehYiJkvRdll4iz2dKa7ij1ibfMRbRZ1cgtU0y1rjtG3DOCSMOcnyyDp2z2e12eZZmls8twMZfRukGqsGOAII+hqIyvJXkLKsE7nlTnpg6jTWH6vaVVFpe/FXupG4aWe/u+2ccLoi2Zof77M1so7l+5hPem7bfyj6RyKjikMJ3RLKd/eD2m8zDTM3n+aOAZTmwjoPGFihXm0y4844mcdphbRORBVjd7yPpEJtIyu0fIxdxsTfetpPrDDad5iEbbJ2t5R1lsjdVXO+4SIUyWjo1o3+sNW0DVWscZs6WoqVYDKtykRm0rL1K3oPvFpi0VnLvTMuTIQTw7K8xRRCL3R6RPSw1AeMV3JS22EsF95myJqMW5ubLpMIOIWowxGdK51oIz3tY0nfazBQVUc41c6k3BsGQGW+KDlHy3nWt0mTVlc6hwdUpeXWrKSQynWMouhPkqnJcM9xsNr5yWr0YXgDS9Wh1iowNDriYlppShYeNI895F6SqAsidf55WniUTemSrlxHSpxOJNNZC1xNY0CW+a1aFjjQ0XIjUcMDuhpZnUahLYdTN/EY7C2trcjx+8ZhZc9+3Q7TT0h6aLataqe8Ej1ziV5i/I0TaUp8a+aw9NJA5EHw+0VVnkuoAqoGwJT6xKRDt9BEKT/wBIfh8q/aBdIA6mHhEFgRDC52V84AsPfUJu3qH5x1LDtfOK+WGJyI74mItBSuf96fKACcqsKNdYbCKjyIiptHJ6xv1pMsdwK/8ADSLZq6o5kbYNJmlJrhmatXIWyt1GdO41H8yk+sVFq9nvYnqdzKw9RX5RuSsJcjGiPgdl2nKv9mYeRyC6IvTDXXdApXdUg08BBG6CngQRdES/isvj+xK5zcfL7wBzsA8YvfcJfZ9T94BYZfZ9T946aWeYpAeBBXbXz/tF37hL7PqfvCixJ2fU/eGliykKDZ9fvDZgFMSAN8XpsMvsj1jnN0VJal5AaZVrDSLMraLTJBzvH8I+xpEObMB6kiYd5vD7xuE0dKGSKO7CF9xl9n1P3i6SHn6SJ5OCEDvpTzMSpejp2sD+KvyEbf3NOz6n7wGxJ2R6woGNGj31hTur+UMfRxHwLv6tY2vuSdn1P3hr6PlkUK4d5+8TSy2YNVIe6BjSuCmg7yBh4xLMiYPhJ8vlWNfJ0XKQUVAB3mp7zWpjoLGnZ9TE0sWYW22F5ilShGwmmfdXCM9P0JadUonfhT5x62LGnZ9TB7lL7PzjSTRGkzxPSXJedOW5MkF18Kg7RRqgxiNJezG2q36mS7KdTNLDDzYAx9RmxJs9T94PcZfZ9TF3CR8zaF5G6Xs9QtkBVsw0ySO4hr9VMb/kjoO2ylmtaEVXmOXuh1KqMcAATtOJNctkete4y+z6mD3JOz84jTKYtdHzcB0R4n7R0/Rz41YZ8bI2Huadn1MJ7hL7PqfvE0izKrYdrHy/OOi6OGHSbPbGm9wl9n1P3g9wl9n1P3hpFmf9xQHLPf8AnC82BkAI0BsSbPU/eENgl9n1P3hpBnwIa2O3f940P6Ol9n1P3g/R8vs+p+8NIszoUbT3wpB3RovcJfZHrB7hL7PqfvDSLM2Bjl94TjVGkOj5fZ9T94Do+X2fU/eGkWZtacE/eFjR/o6X2fU/eCGkWSoIII2QIIIIAIIIIAIIIIAIIIIAIIIIAIIIIAIIIIAIIIIAIIIIAIIIIAIIIIAIIIIAIIIIAIIIIAIIIIAIIIIA/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data:image/jpeg;base64,/9j/4AAQSkZJRgABAQAAAQABAAD/2wCEAAkGBxQTEhQUEhQVFBQXFxcVFxcYGBkdFxgXGhgXGBcXHRocHCggGBwnHBcWJDEhJSsrLi4uGB8zODMsNygtLisBCgoKDg0OGxAQGywkICQsLCwsLCwvLCwsLCwsLC0sLCwsLCwsLCwsLCwsLCwsLCwsLCwsLCwsLCwsLCwsLCwsLP/AABEIAMIBAwMBIgACEQEDEQH/xAAcAAABBQEBAQAAAAAAAAAAAAAAAQIEBQYDBwj/xABMEAACAAMEBQkGAggEAwgDAAABAgADEQQSITEFQVFh8AYTIjJScYGRoQcUQrHB0WLhFSNygpKiwvEzQ1OTsrPSFzRUc4Oj0+IWJET/xAAZAQEBAQEBAQAAAAAAAAAAAAAAAQIDBAX/xAAwEQACAgEDAQUGBgMAAAAAAAAAAQIRAxIhMRMEQVFhkSIjMnGh0RRTgbHh8BVCQ//aAAwDAQACEQMRAD8A9rFqTtDWPLOEFrXbszBGeWqK0Dpaz095/wAvvMNRaAasJeqmTU7I2xqjnqZaC1p2hq9TQesKLUnaHBp84q679uvZMFPih6nfr2n/AFDv7/KFDWyXatJypaF3mKqKKknZn9IWy6SlTEDo1VOINGFRjjiPwmPP+UekEnTuamTAllkKJk92YgFgCAlScesgpvbWIgaT9psssJOjpLWqeQwUUoijpXSTUYdMYV1UwwiJF1M9H0vp+z2WUZtomrLlrgWNczSgAAqTiMofo7TMmfKWbKYmW4qpKutRtoyg08Nm2PP7HyHM+alp0pNNpmijCSOjZ5TH4VTWBgKnOgrXGNpQAUFABlsAGWGobtgURaGotDbU7XoftHSVPVhUGox26jQ/KKOZxxtiToVuiy9lz5NRvmTDSTWy1viC+I5QkKLqZ2viC+I4wkKGo784ITnBtjhBChqZ35wbYOdG2I5hphpJrZK50bYTnl2xFhpi6Sa2TOfXbCc+u2IcNMNKGtk73hdvzg95Xb84gGGmLpQ1skztKSlYKzUJFRg2WWyE/S8nt+jfaM5yhShlPsLIf3gCPVPWICTPlDQhrZs/0rK7foftB+lZXb9D3bIyAm+cPU954px3CGhDqM1Y0tJ7fo27dvEB0vJ7Y8j9oyt0nXTu43nzEAQDj0r6ZZA7ouhDqM003TshVLFzQCpojk07gtf7HZHKwcprLOBMqcGANDQNUeBFfGM/TVnu213GtKjdgsYyevuNqDj/AAJmeAoBXZiBdJqowwjMo0VSbPWzpmTrcDcQwPkRBGWQmnRNBuUt6hqGCLoROoydN09ZQSWtEkAMSazENKC6duNdUUto9oVhR1lJMafMIUKkiW0wtQ3jdKUDYbNh2GHWrkBYJjFvdkVjncFMTiajG6ThgSMMs4tND8n7NZamzylQnAvUliBhS+TewpqYEbIgKeby5Jwk2DSE16igaS0teuTiztgMhWkUWmNLaZaWZkwStHSuiFAImWhjU4ZkLgTUkVGyPSt3j566UpjU40IO0Rlbf/8As2+XKzl2cc441GZhQUrSoqo2jpA5iIyxqzO6K9kchrs22TrROmHpOpegvNXAml6uIxqOkuZje6J0LIsyBLPKSWv4VxOqpOba894wrE0cePzr5NuMLx9PHZtNKZgRUiNticcca/xQhPHHHgICeOOM99G8ccfaKZGPxxxthdFzaTSvaX1U4ejN5boa/HHH2iu5VlcZqQ3fqI8QSPEQBpIIajggEGoIBB2g5GHRDQQkEJEAQQQkUghhDCmEikEMNMOMNMCCGGmHGEMUo0w0w+Iek7VzctmAq2AQbXY0Ud1SK7BUxSFFyo0vKuc0HHOCbLAXGpKsGcKdZC1rTKoivsmOeMQtMaCTo1F40xfJi9SWmVGTEmuG2DR81pZEuYa1wR9TfhbY3z9IFL2WY7A8ccZaxHBI7Lxxx6VFMjieOMtZ89ghOPpl5YDcNsHHHGzcIOPpx9YAQjjP5Z786nDKK/T2j+fksnxYlTrvjfXM4gkGgGFIsTx4fKnplgYD9tXlUfJT5wKnRhNG8p5kqUsu7euC7XojAE0GIrhl4QRa6R5MX5rurBQxrS6xxOeIUjOuRwgjjpn4nX2Geg7PLVuwAOHgAdxha8Y11bcdesgjYYb/AH8Mce7eejuEFeN30HkNjRowNnzQiMzdVVLnLICrHKm3GlNu2M9yKkky5k9+vPcua7ASFHgS1McqY0pTpy4tRSyMo60xlljxJrvqVUiuePWaLfR9nEuWiD4FVfEDPvJx8d8TvNdxI/P8+Ne/ODjjjLbmErx68YeCmDjjjzzjRgCeOOPnDTxxx9Ap4448TDTxxxSAObGIdtnqqlmNFGZ9PE6qayYlvFYqc6wc9Qf4Y26ucPrd3Y68FhDtDz7SSSGCKASslhUULDBmGIY4nCoWtKNjXRWO3hzdIKTAKlGzp2lOTrvG3GhwiusKUJ7uPlEifIVxRhWhqDUgqdoIxU7xEotlpCRWy7W8vCZV07YHTH7agYj8S+IFKxYS3DAFSCCKgg1BG0EZxCjoSFhIoGO4AJJAAxJJoANpOqI9j0hKnVMmbLmgZ3HVqfwkx4r7c+VLtaRYUYiVLVHmqPjdukA20KpUgZVauoUzuibQ8t0aVVClDfqKrXEio7wCN++Oc8mk648Dmtj6UhIzHIblP74jo5HPSrt+gpeVq3XpvusMNm+NPHRO1aOMouLpiQ0w6GmNEEikt8y/Op8Mr/mMP6UP/uHZFnpG2LJlPMbJRWm05Ko3kkDxinsqEKKmrGrMRkWY3mI3VJpupAHK2JUDvp5/mBECZZVYFWFQcxxkd8Ws1ag+nfmIjERohEsMwgmW5qwFVbtrlXvBwPeDrieOOOPlEW02e8ARgymqnfs7iMDHazzLyg5bRrByIO8YiJ5A68cceWs49OPyGMHHHHdCU4+n5emuKQONWrLd45DVjiTjX3kbfAdI64Bxxwd4ygp8vT7d1Bv1QA5V46f9Bu+UEKAdhO+6T61FfKCIUtx+fyx3/tGhwyMFeN/38j+GKaxacBcSrQhs845K1CswimMt8VfEgAGt0DVFxxr7t5OVPiruEYNNGa5SHnLZYpGYvtOYfsY/0v8AWNIOOPp6HI5mwfrdKT3zEmUkoa8TjhnrLigruFcY0449d/fr254xEV8IU8ccbhlAeOODAOOP7D6nHH2EaINI444EIRD6cflqhCIEK23dNhJGTC9M3S60u97HDuDbIlFI5aPWoabrmGo3IMJY8ul3uYkOwAqTQDWTEL5D7OM/D6x3EY3TPL6y2YN0r7ZgDuGH96RgNK+1u1OSJKLLXIYVbzwjDyx7jtHBJ87HuNYp7fpNLOS6TFU5sh6j49I0+Fs+kM9ddXjq8uLc7L0mdjgEQEk+AqfKJws+lZwolhcXsQWSjHXiXOHjSOUssn8KO0ezxj8bNRb/AGjFyQvQUHAqdWwbYrpPtPnSnqyiYlOqSa94OYjya3aTmKzAChViGypUGhGzONKLfKCKURpsy7UjAKDqqWoPKsc1DK3tbfkdXLClTpLzLDTdrsmlbVLthRpTmWqzZRoQXQsL14dZboUasozlotoM13pgTQUwFB1cBEFpdolkzTLdSb1aL0AGqSMMAMY2/s15HJpNJrzJjy5UshRcu3jMYE5sCKAU1Y11R1y4p6tzGHNjUNmaX2J6QJmT5QC0KCYWPXqGCqBhivSbMimGdTHrEZzkZyMk6OWZzTO7TLt53pWi1uqAoAA6TbzXujRx1hFqNM8mWSlNtCQkLCRs5nKfKDKQQDXbt1GM5Tm8fg1jsHWR+HaNWe2NOYpbStHYb6+eP1p4RQc44BcKbMPt6UhZQum78J6u7avhq3d0O1nwP0+kUhzpHIC6x2Nj3EYHzw9YkUhsxddDhj9PlBhC8cbe4wccfnh3Qo41fOA8cfYwAlON319fCuC8d/jjX1ORwgpxwPHLxhePyz/ZzOrKAELJrND+7544+cEKs5Rh0vAORTV1VplsggUnWqzpMUpMVXQmrKwqOuTUgjA9DPA/iisWzvZaXZheT0RzUypmLW4oEt8S3WNA9f2xFsWAW8SAACa6h0SSa1oOtqIik5QTqWefaGFLkuZzKkYqXDqJhGpz0aVAIGFakxzZpEbkDaBNW0T8jOnFgCD1aC7QnBhV7uBal0jONTXjXq8Rq+lAuNNyZs6ybFIViFqlak06T32pWvdrPdFwWpnlmDqpWu7U2oRI8Gpcjxx/YfU+kHHGoQg+WH22AbIWvFftGjIcb44WzqMBUFqKDsLELXwrEjjKML7TNOTJSLIl4GbdF4jABmZag6qEDzjMpUixjqdD+U/LhJDmRZxemrQABb2zCl4XQMMWI8Y8+0/a7damAZplXZZaqJihSWIUC6FFASRri50boMIBLkrec5mlWJ2mmr0Ebjk/yaEoiZMoZg6o1Kcq7z8t+rhFub8ju2ocHmtl9kttehmPIXeXYnDDUp2bY0uhvY9IQhrTOeb+BBcXuJqWPhSPSJOXifUkwTmIU0zOA7yaD1IjsoRRh5psh6H0XJkCkiUkpcVF0UJFcSTmxJGZJwAhvKbSAkWO0zb11hJdU2mY4IQAbbwHrsiwAAFMgBTwjzf2jadvTpUhBLmyVImTQalb2Q6lWYhTgACKtjlHfDj1ySPPknSs800Zo6UeiZktXGd8FaAg41UEnLbFm2hlI6M394JMZT3G6PnFt/8AkMtEK2exMv4jRRt1U+cQLHp1DaEaeoNcKhi1xiaKaXmrryyzj6s5xxwbPBFTyTrggG3NLLokxJpXA1Ly6EGmo+hxqDDtA6ZmWSYZkiZzTzWVWCCstgLxowbXiDXcdsd9Py5YefMooVgcRXEoBjjm16mWBvDfWdyW5CT7bIafLKoqtRA1RfNDeoaYUrSp17KR4J5+rilq5XB7YYVjyKuHyex8l+Usu1SJbF5azSKOl4VDAkGgONDSo74vCI8Bt3JC2ys7POG+WL4/kqIi+8aRkNVTa0auRVwK+Pyj5qzPvR75dmi94yPoeEjyDROnNPvTm5RcbZkpVHm12vnFzb9O6blKL9iRyR/kUbHfQtd8qb46dVVdM5PA7q16nopis0ovSB2inl/eIXJq1WuYtZ5TDBlMibKcGmos12YN4Aiy0qvQB2EeuHzIjonZxlGnRWTUqN+Y3EZQ0NW6dtR4509DDxHN8PMH6H6xog8whHFaQpisnTTONFrzStR2Gb0rVEpjQGlT3gY5LAuhtLy7Qr80xNxrjVqMdovDEVBx3GLEbuPKvyit0LK5tDLvVus9MR1S5YDXlUjwiwJ4w+0RPYMUbPT54flCE1NBmPPbQZnMjIDKGlq4atfdsGJ+UOyFMgNWrbkaDOmqKB6y0102fDqwGZrlBAskkYEgZfFqw1LTVBAHZP1rj/SVhTE/rWUyxXaZakHtAkbAK0ftBe9Ik2cZz58qX3Dokndiw1LGmQACgACgZDIdcjIUHw5gRl9OOJmlLFLrhKSdO3VowXaBjKBzHhHKXB1hyaDSFiWYgFboWjA7KKM8cgC3xRX6K0XNlMhDG4cWoTvBvDXjQZmLe1noneQm3rMUzx2jXHSteAcwCO0cwY0ZG5HDEEUI6OBGzOgw9Y6LM37s/wAoDU51pn8WRw3a4br2eJ+WyBDpe2ehjL8qdBJabRZ74F1aiYTUEoVcquwdJa12CNLe2/ceYyivZA86jCoU1AOXQVad/wDinyiPcqdbo4WEPKFJctXkil26Flud4UUVhv6NdmszrNbUckKekM1IIcd6nERVSdGzUm1WZ0ai8KkV1moyOHzi1tNmR6X1BpkcmG8MMV8IoJEnqjjjOB8SveT5Cn1EVbTJkhFNedWqKQ1Ay3qAG+MCKkDEa8ThEHTWli8i3CSsxZ0izzM1ydkcgKcVcgIDgTmNsAUnKbldKmFpaAzZamlQyqjEZ4kGo1VA7jFJZtMdLoS0UAVuibMI8bioD41jzGyW00ANSuoRptEW13wlqScgq1r6R3jnnGNRdI4S7NCTtq2P5QaQkzWJaxy1evSarBq6iGQreHfGbLhWDSmYMpqAWrQ7jTDuMbfTPJi0tLB5u73utfImsU3JXkrMtVpEhBdIJMxjlLQGhYjWdQGsnZUjtDPHInuvMPBLFWz8i65NWX38GQkv9ZNoJjEdGVKAF9/4iwUZk01R7no6xJIlJKlC6iKFUbht2k5k7TETk9oGTY5XNyFoM2Y4u7dpj9BgNUWceR1wjtu92EJWCEjJAMJBCGKAMcLYtUYbq+WP0jtCGAKAGGTh61HmMPWkLSlRsJHkafSIulrKJsp0atCK1BIIKkMpBGsEA+EUHF7Rz5KI3QFBMYHEkivNqRkaZnVWgxynS0CgBRQAUAGAAGobBFboKQEWYAagTLoO5Ulp/SYsoIMgu1ybsDUOzPonec6xNJJ20/e8s4rNPghVYGmN0nceNW2J0mZVVOAqAdQz78Yi5DO3H5ZmFGG7zG86l101w3jL/wCsJTd6eJ+CKQW7XZ/LqwOuCFvsMq/zeOuCBSz2V7sf3F19zZNGMVD+nAzH/IFK1FAVTWd7PrjXI2zOmraQT8NDnMGaxnNKUl6Tsz5c5Kmy65ZXyvZ2pHNnSJopjVaWM8329VV3N8R2xJvU15bTsO9th2RFlremscwoVcq4lmJxuk9V01xKUHDw27LpyA2RoyApu1j4e8a4N47sAPoYKni9mM9UBPr3H0wMABP242xWaKNXmNWuf/G6k+SJ5xNnOFVmOQBJ2bYpuT1rNWlsCrXJbgnJhcUPT9l6174gLmU1bx/EfQAfQw4mOVnPR7yx82JHG6HM2B7qxQDShMlXW6rpQ7aEU8/tEfRIN1i92+TRqZFgoqfEkxKl4AbgIpZemAvQAq/WOwffIbIzKSjuzUISlsjxzT2gANKT7LJAlorXgT1UlsqOKDXi9APtGz5M2SXZkKIb17rN8RNd2rdEzTUmzTZpnsV50hUZjUVVchSor3xzkWmUl2i0WtAa4EbdseLNlcnS4PpYMKgra3J+m7UvN0DUIMXHsrdDZprKAHM9r51noJd8KfWMHym0lJYUbrfDxWM9oblZM0bMlzJZvqxImoT0XU5DcwpUNq7iRGuzv2jPalcD6QhKxWcn9PSLbJE6zveQ4EHBlbWrDUfnmKiLKse0+YEIYISACEgrCVigWGmCsNJiEKS1ikxxvr5gH6xzzjrpUUmV2qPMEg/SI4MUpD0c/WB2g+lD6qYm1itkgic2yhr/ABXh/wAyJ4MEGQ9Nkcy1d3neAHdESpeyOF66qSv7S9NMscwsSNMBSEVyApcE1yovS+gig5HaSmGZNkTJbXVqyzcLjgNTDADJlxxyMTvHcaqTNDgMtCCAwyyIqDgDDyBrA8hqzzWIGizSWE1yy0vuCmi4H8N3VriYGpu3ZYD+GLaJTo6CZTCnoP8AoghgnkYZ+I8f8yFigsmbblnjWmZNOkCMkXXrjz3Sun5ky2iiLzNjtKyzMU5sQDd61DhKNaZGgiNatNkrzXPvKRiKFQrPTBVF4MKA3TifKKW0WO0SptoS0MwNOeYl6iY15CtBTpYNM6QJyIIWtI4t2d8enmz0+ZpyRKwdgS8xlNKG7ToAt0DQUWX/ABCLlpgwqM8sMOkKj4NoMfP9vmza3nRwC7MHKsBqxDXaEVGe0xtOTnLc8ywmTOkHqCas128DdAqLxNHxJ17qRdSOaR6gG1im3CnccjCE6vEa/Q4xmLR7SNHyqB+ea8K4S60BpqJNM8q1GyDknp+zzpbJKnvOuEsTMR1cKxYreBFMACKqadHIZRbLRYcrOcayTVlTBLmMFQORe6zAUoc61purWK6wWObZbPLl81zjSalZizAb1WJet4KReBO2K3lTp0mVKFnmCY81pbywbt3F05qpArQllx3YxpZrOJFJhDTBKo7DCr3aEgagW1Q5INsuk5aooYvLwGMxXUZdphQ+cS2tSFCwZStDiGBGW2EnWhZaksQFGvjOMXpzTcu/UBFoM6Cp76YmMZMqgvM7YcEsj8ibpjlGzErLUiWMN7Ya9g3Rm7VplyM1QRU6Q5Rs1RL164bo7krbLTRghCn4nN1e/HEjuBjx1LI7Z9H2MSohztKKpqtZj7TkPCHyFtdpastJsw5dBGYDdUDCN3yd9nMpZiG0uJv4FBCYAnFus2WQu+MemykCqFUBVAoFAAAGwAYCO0cHieafa0vhPlzSpWRNaXPDrNQ0ZCpqDnrptrGft9r5wigoBlt7zH05y55D2fSSfrP1c5RSXOUdIfhYfGtdRy1EVNfBOUfIC12J/wBelZVaCchqjbBXNSdjAR2UFHc4PLLJsSPZlygn2O085LqZJos5K0V11fvjMHvGRMfSGh9LSrTLEyS15ciMmU9lhqMfNOi3XCWOiPh741vJjTM2wvzprcrdmLqZP+oYkH6Exjrq9zo+ytxtcnu1YSsMD1AIyOIgJj0HiHVhKxEt9uWUt5iBiAKnPGOj2hRmRAHYmGkxx95U5GuXrl8ocTAFbpodQ/tL50P9MQg0TtN/4YOxl9ej/VFYGgUotKaR5u2S0o5DJecqrUKmq3cAaklV3igi0M2Y3UAlr2nxan7AOHiY5240mSz3r5lfpe9YlLMFM4A4ro9a1es1trmoHcvVHlFZaNJyxbVQVvKolthQC/itNvw5bc84t3tAGuPPtO8q7MZxZaLNl0BmKtaquN2pwYhqUFDr3wYRuZDXZ0xcg6rM8cUbXT4U25w3S2lpdmS/MN1cN2FabVrjSM3Z+U6znfmlbnpNmd+sKPW4SuAIB6K7ulrjz3lByim290WgQEgBbwoWyBJCrSlTntjnHJFycVyuf1NaGkm+Geop7Q7KB16+Ez/44I860dyZYy1Lm6xrUZ6zTEYHCh8YI3Zi0QbbyhnPM50pLAFJV1UYKahu0zUIq22td0UyWlpk7nHN43gTgKUBxAAFFAFcAKADKJukxKd15oFKipAIIqAbxCigFWvUFTTIYRX2bR7TJbstDcoSKi8Qxui6M2NdkYXB6JJJ7F5KV2vzkmTElVAqqEpepjeNRd1401xCnaYnILoovRCgrrWgw2UOccpFunyZc+zq7qrG7Ml6jQgUOwg1H70OeYJstVdVUqiqrAgZYYjOuEVI5tnKZbOceovInxEkvdqcDXA0rti0sGkBZqkVVqFCQwKvfxRwtOkgCnHa4x1RVtZpiywqLMAcfrBqYhqrUaqfnGl5NcmZltSXKKLLRCb003+iOtQ51JyCrTNdZxoo4WLSk6daZC2dKsgRKKKgiXW41KEqddK0J2R7KbNaJ1nYvQFpbuqpQkqGQYN44EVvXcMwT5j+ins0ydKmE2afLCizSn6KT5ZJLjnGNHNGIuEit4ipwEaHR/tRE61sZwNnIs4kqhN1EdTWZUGlSxChRiVoRrxlFSRXaU0pKkosuW14ipu4m6TrqYoHs8x156abksnrHjDxix0rLssxzakLc0xvOpF1bxreOdQDn3kxytmk5bSkkorXTQALQ0IYjtVz2VypHnjhrdnqn2jao7EvQVtlyxSWsl2YUq1GcXhTDHonwjSWnlfNdCt0IT8UtiDTWMQY82ZZPOEszBgxJBQYMtAeqTSlBFppjR1nmB7TZiVTFpq0aspy2NVVarLPwnLEitQY9FJcHkb1bs2OhuUdoQIgmFitas4DHqgUyFManGudNUaZOWj0FZSk0xNSATtpTDzjxHR8pasHtNw0AFDNJGFexgNcWayZIxa0sciOjOpS8a16Gyg8Il1uEkz1Kdyrnkkghd1AQPMRyt3LGYUZWWQQVN4MpII2EXulXKlMY8zC2aqkzjS8SRzc/EY4f4eI11hJ1pswl3L8wgit5UYVcFaFgUGGGoazCy6dixl8nZTWhpqoURlqJOJVHPWANchq2eEO0wjAXU+Ihaaq6o78l9ICols1FHVO7LGH6emSwGVzhhkDtzoAT5R4W3LLTPqR9nFt4Gu0vyonOFWSeaUAVavTfCmodHwigHK+0ynuGcWxD01EA1K1zAxy2RmJCWUitCT/AOXN+qReaDWzzWYlVYCq1ZaUuZijAEZmPVNN20z5ekvuVvKyVPscvBucc1Cr8LK20kaqnX4ZxSvyotE0oJUx2IQBhTWCa5E0AwxJ2xkdLT1AUqaXgQRTE4kVGGOZ168xCaHtVASC1KbDWuzrVoYsMj5FUzatb7XWW8xmKCZLOF01owNDTHIGNHyi5eS5E8J+tF1iHAEujAFcQTUnAnZqjEWDlK1nqEJAmLibuWP7dKxS6WtRmMT0VV0VsQKnuOrL0jrrcmZk1R6Npj2iyGsxZZc3pXlWtALygEEEVrjq3RSyOX5apWRgDrmU/ojI2mehkyZVL1xZhrep+scnEimIGBprix0ZLeYzhecVWNSwkrQC6RWlVRRgusQszFpkzTHK+bPSYJctU5pVYsGvEF3WUMCox6RoBXKsUGktNWmWplzJsznT1ulTmx2QFPWOuvhtjV6F5Oky5iWJltDiarz5zFQLwDc0qhjRgtXYnEFiKVCgmHb/AGZW2YxcC8N8xC13ZWuJzhZTCT7RMYXmZ2FaVLE403mHStH/AKmZMYMSQbgAOAUgs53avGL/AJQaFm2WvOtZwLnOLLPSqrXkDUu3ScTjXPEYxAtsmZNAmVwMsEGUjCWFp0koMFocCMsN2C9iqNuiz9n84c7JmPMS8GazXCRfZCoKUGwGgyOWcLN0IZts90QGZLklWICgtgOoLueFAczhjsjL6DlMXJUkc2Q5IIBABzoe7Yaa42cjlRNlK7SSimcxaY1azGIAAJIuilMhSmBwjzrG1mc1w1T+ae37s3LKunpfiaNvZ5pJ+mJ0qUGoRLLOCn4SFFK90JFHZuV73RetMxDjVRKl0BqcsMoI7e34L1/g49WHn6fyV9usEuVKmTplocTityhSiNTpBVYpVcFGFDWpyxMU+gdJ2aU3OOZhI/y1RbpYGqEk4ilBXOpINRSh66Vm2q0gC0T+cAxAatATXGlaVxziHL0Qdsv+An5mOUskGqZ9OHZM0ZKUVx8jnoeyo4ns7uD0St1OuaktVjgmQORjSSdDWPm1DWibXC8OabEmgYXucunHHVjFINDbSv8AtiOi6Ipm2WX6tMNdMV2xHlXj+5PwGV/1fcvrPJWYCFmIrkgIrDpMzEKoUBDQZZmm+PTtBvIsqXkBKygAuwsVDl2rheCsAafGZv4aeKLM92ZJ6OL6OrL0EwYYqSAuOOow22cprVbjLszTKI0xq0wMxpjlmLdo1Y0AzwFI6Y3as8+bFLHLS2S+W/LWdpOYqgBJSkEA0NGxBe9Sqihy3CK6wWSUga9O6ZFKg9G6KYVKnZnuyjcNyItLUWXZmlIMheRCaZFjeqT3xKk+zi1HMov7U16/ygxiU2+LO0MENHtSSb+noZ/ROkpUsqZJUm5cxOSsym9gRjUDwPdGplco+jcuqRjrauOZzwOuojvZvZlO+Kci919qd1btInyPZw6EMtqZWGTKjAjbQiZURzfU7jDw43zk+jIcnSjlQy2YMmKhhLYjDAitMTHSdpeSrc7LMpnAuALLZHp0icSuGJBIBxoIvZfJu2qBd0lOFPwMfnMxhzaCtxz0hX9qzofHEnHfnGrn5/T7mOhH8xekvsYMMJloEznaEFnUPzd1cqKXuA0ph0sMMSIWaCrTQ5IZm6YIUFSDiAABdxzwjZTOTVsvXv0ga0p1CB/CGp6RxbkSZqkT5st3pRJoVhMwpRXOPOpQUx6Q1GmEYnGUjtjcsXwZV+if2MGNGSrgQA0Brgq50u53dmENGi0ApV7vZoLviKRtB7PH/wBeX4IxEKPZ4/8ArJ/A0ZvL/aM9CH5q9H9jz+VLWVOWgqqlTQ9nAEfOLjSllTnBvBNR3ikS+VfJJ7LLWbfVwWuG6rClQSCaj8NPERx0HoprZMVLwUlGoWBINwgUoN1T4GJJStPvPQq0OOr9dyH7quHSmenfsxhyWVBW6SKkk0u5nPClMaRrB7N3/wBaX/A/2h49nDj/APolj9x4vvjz9CH5q9H9jJmQlKMLzE1LtQudVL2zwjnMsiNnePiv23xt5fs7AHSmh21ihC07rpJ8xAfZ+R1Xsy/+izHzmFvSkX3pjoQ46i9GY6VooMKKDlWpZBvxYinmY6WmyS7q3mVyoCgVY3VH4sFpuUmNPN9nLMQWtCHZWU2A2DHAbhDf+zU/66f7TfeHvfM30Mb5y/RmWncwa9EHeaiOlt01LmSpUt5dnXmwACo6QoAKE3jXIeMaX/s1P/iE/wBo/wDVHNvZu3+uv+0R63/pD3nh9S9DFe+b6MpdD8q/dlZZXNkMam8K4iuRqNsSJntOmpQVkipAwQn+o0/OHWnkDaF6vNv3Eg+qiKe0cmrVLGNnmU3AN/wkxLmuUzqux45/9l6fyQNP6Ya0s5mMgBvAIroBVgQ7DpECoLYVpiTripTSSql2oIyNXBfYB1saDZ4xPn2YrgyFTsYUPqIiTbKjZoDFWV952/xi5jMpLOxl2gurBVJON9KgHPAt6HGL2wy5Cypic/Zzzl1lLPQoQTeagXOmFBjnECZoxSep/Mawx9Fj8X8Z+sb6t8M5f45/P+/IsJNhk0/7zIOfx7+6CIkvRYpm/mPtBF6j8TH4B+B6pZfZ4qsGNomAjWiKp82LReWLkjJShZpk2n+pzZB8Agi/Cw6sb0pHCWfJLlsp5PJOxqf+7If2i7ehYiJkvRdll4iz2dKa7ij1ibfMRbRZ1cgtU0y1rjtG3DOCSMOcnyyDp2z2e12eZZmls8twMZfRukGqsGOAII+hqIyvJXkLKsE7nlTnpg6jTWH6vaVVFpe/FXupG4aWe/u+2ccLoi2Zof77M1so7l+5hPem7bfyj6RyKjikMJ3RLKd/eD2m8zDTM3n+aOAZTmwjoPGFihXm0y4844mcdphbRORBVjd7yPpEJtIyu0fIxdxsTfetpPrDDad5iEbbJ2t5R1lsjdVXO+4SIUyWjo1o3+sNW0DVWscZs6WoqVYDKtykRm0rL1K3oPvFpi0VnLvTMuTIQTw7K8xRRCL3R6RPSw1AeMV3JS22EsF95myJqMW5ubLpMIOIWowxGdK51oIz3tY0nfazBQVUc41c6k3BsGQGW+KDlHy3nWt0mTVlc6hwdUpeXWrKSQynWMouhPkqnJcM9xsNr5yWr0YXgDS9Wh1iowNDriYlppShYeNI895F6SqAsidf55WniUTemSrlxHSpxOJNNZC1xNY0CW+a1aFjjQ0XIjUcMDuhpZnUahLYdTN/EY7C2trcjx+8ZhZc9+3Q7TT0h6aLataqe8Ej1ziV5i/I0TaUp8a+aw9NJA5EHw+0VVnkuoAqoGwJT6xKRDt9BEKT/wBIfh8q/aBdIA6mHhEFgRDC52V84AsPfUJu3qH5x1LDtfOK+WGJyI74mItBSuf96fKACcqsKNdYbCKjyIiptHJ6xv1pMsdwK/8ADSLZq6o5kbYNJmlJrhmatXIWyt1GdO41H8yk+sVFq9nvYnqdzKw9RX5RuSsJcjGiPgdl2nKv9mYeRyC6IvTDXXdApXdUg08BBG6CngQRdES/isvj+xK5zcfL7wBzsA8YvfcJfZ9T94BYZfZ9T946aWeYpAeBBXbXz/tF37hL7PqfvCixJ2fU/eGliykKDZ9fvDZgFMSAN8XpsMvsj1jnN0VJal5AaZVrDSLMraLTJBzvH8I+xpEObMB6kiYd5vD7xuE0dKGSKO7CF9xl9n1P3i6SHn6SJ5OCEDvpTzMSpejp2sD+KvyEbf3NOz6n7wGxJ2R6woGNGj31hTur+UMfRxHwLv6tY2vuSdn1P3hr6PlkUK4d5+8TSy2YNVIe6BjSuCmg7yBh4xLMiYPhJ8vlWNfJ0XKQUVAB3mp7zWpjoLGnZ9TE0sWYW22F5ilShGwmmfdXCM9P0JadUonfhT5x62LGnZ9TB7lL7PzjSTRGkzxPSXJedOW5MkF18Kg7RRqgxiNJezG2q36mS7KdTNLDDzYAx9RmxJs9T94PcZfZ9TF3CR8zaF5G6Xs9QtkBVsw0ySO4hr9VMb/kjoO2ylmtaEVXmOXuh1KqMcAATtOJNctkete4y+z6mD3JOz84jTKYtdHzcB0R4n7R0/Rz41YZ8bI2Huadn1MJ7hL7PqfvE0izKrYdrHy/OOi6OGHSbPbGm9wl9n1P3g9wl9n1P3hpFmf9xQHLPf8AnC82BkAI0BsSbPU/eENgl9n1P3hpBnwIa2O3f940P6Ol9n1P3g/R8vs+p+8NIszoUbT3wpB3RovcJfZHrB7hL7PqfvDSLM2Bjl94TjVGkOj5fZ9T94Do+X2fU/eGkWZtacE/eFjR/o6X2fU/eCGkWSoIII2QIIIIAIIIIAIIIIAIIIIAIIIIAIIIIAIIIIAIIIIAIIIIAIIIIAIIIIAIIIIAIIIIAIIIIAIIIIAIIIIA/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Content Placeholder 2"/>
          <p:cNvSpPr>
            <a:spLocks noGrp="1"/>
          </p:cNvSpPr>
          <p:nvPr>
            <p:ph idx="1"/>
          </p:nvPr>
        </p:nvSpPr>
        <p:spPr>
          <a:xfrm>
            <a:off x="1524000" y="1143000"/>
            <a:ext cx="6096000" cy="685799"/>
          </a:xfrm>
        </p:spPr>
        <p:txBody>
          <a:bodyPr>
            <a:normAutofit/>
          </a:bodyPr>
          <a:lstStyle/>
          <a:p>
            <a:pPr marL="0" indent="0" algn="ctr">
              <a:buNone/>
            </a:pPr>
            <a:r>
              <a:rPr lang="en-US" dirty="0" smtClean="0"/>
              <a:t>Projectile Motion</a:t>
            </a:r>
            <a:endParaRPr lang="en-US" dirty="0"/>
          </a:p>
        </p:txBody>
      </p:sp>
      <p:cxnSp>
        <p:nvCxnSpPr>
          <p:cNvPr id="12" name="Straight Arrow Connector 11"/>
          <p:cNvCxnSpPr/>
          <p:nvPr/>
        </p:nvCxnSpPr>
        <p:spPr>
          <a:xfrm flipH="1" flipV="1">
            <a:off x="1203583" y="4025933"/>
            <a:ext cx="19812" cy="1587380"/>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1213489" y="5612390"/>
            <a:ext cx="1529711" cy="13743"/>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 name="TextBox 15"/>
              <p:cNvSpPr txBox="1"/>
              <p:nvPr/>
            </p:nvSpPr>
            <p:spPr>
              <a:xfrm>
                <a:off x="513651" y="4406933"/>
                <a:ext cx="689932" cy="6236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3200" i="1" smtClean="0">
                              <a:latin typeface="Cambria Math"/>
                            </a:rPr>
                          </m:ctrlPr>
                        </m:sSubPr>
                        <m:e>
                          <m:r>
                            <a:rPr lang="en-US" sz="3200" b="0" i="1" smtClean="0">
                              <a:latin typeface="Cambria Math"/>
                            </a:rPr>
                            <m:t>𝑣</m:t>
                          </m:r>
                        </m:e>
                        <m:sub>
                          <m:r>
                            <a:rPr lang="en-US" sz="3200" b="0" i="1" smtClean="0">
                              <a:latin typeface="Cambria Math"/>
                            </a:rPr>
                            <m:t>𝑦</m:t>
                          </m:r>
                        </m:sub>
                      </m:sSub>
                    </m:oMath>
                  </m:oMathPara>
                </a14:m>
                <a:endParaRPr lang="en-US" sz="3200" dirty="0"/>
              </a:p>
            </p:txBody>
          </p:sp>
        </mc:Choice>
        <mc:Fallback xmlns="">
          <p:sp>
            <p:nvSpPr>
              <p:cNvPr id="16" name="TextBox 15"/>
              <p:cNvSpPr txBox="1">
                <a:spLocks noRot="1" noChangeAspect="1" noMove="1" noResize="1" noEditPoints="1" noAdjustHandles="1" noChangeArrowheads="1" noChangeShapeType="1" noTextEdit="1"/>
              </p:cNvSpPr>
              <p:nvPr/>
            </p:nvSpPr>
            <p:spPr>
              <a:xfrm>
                <a:off x="513651" y="4406933"/>
                <a:ext cx="689932" cy="623632"/>
              </a:xfrm>
              <a:prstGeom prst="rect">
                <a:avLst/>
              </a:prstGeom>
              <a:blipFill rotWithShape="1">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1488513" y="5612390"/>
                <a:ext cx="677813"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3200" i="1" smtClean="0">
                              <a:latin typeface="Cambria Math"/>
                            </a:rPr>
                          </m:ctrlPr>
                        </m:sSubPr>
                        <m:e>
                          <m:r>
                            <a:rPr lang="en-US" sz="3200" b="0" i="1" smtClean="0">
                              <a:latin typeface="Cambria Math"/>
                            </a:rPr>
                            <m:t>𝑣</m:t>
                          </m:r>
                        </m:e>
                        <m:sub>
                          <m:r>
                            <a:rPr lang="en-US" sz="3200" b="0" i="1" smtClean="0">
                              <a:latin typeface="Cambria Math"/>
                            </a:rPr>
                            <m:t>𝑥</m:t>
                          </m:r>
                        </m:sub>
                      </m:sSub>
                    </m:oMath>
                  </m:oMathPara>
                </a14:m>
                <a:endParaRPr lang="en-US" sz="3200" dirty="0"/>
              </a:p>
            </p:txBody>
          </p:sp>
        </mc:Choice>
        <mc:Fallback xmlns="">
          <p:sp>
            <p:nvSpPr>
              <p:cNvPr id="18" name="TextBox 17"/>
              <p:cNvSpPr txBox="1">
                <a:spLocks noRot="1" noChangeAspect="1" noMove="1" noResize="1" noEditPoints="1" noAdjustHandles="1" noChangeArrowheads="1" noChangeShapeType="1" noTextEdit="1"/>
              </p:cNvSpPr>
              <p:nvPr/>
            </p:nvSpPr>
            <p:spPr>
              <a:xfrm>
                <a:off x="1488513" y="5612390"/>
                <a:ext cx="677813" cy="584775"/>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719136" y="3256387"/>
                <a:ext cx="6961447" cy="80490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3600" i="1" smtClean="0">
                              <a:latin typeface="Cambria Math"/>
                            </a:rPr>
                          </m:ctrlPr>
                        </m:sSubPr>
                        <m:e>
                          <m:r>
                            <a:rPr lang="en-US" sz="3600" b="0" i="1" smtClean="0">
                              <a:latin typeface="Cambria Math"/>
                            </a:rPr>
                            <m:t>𝑦</m:t>
                          </m:r>
                        </m:e>
                        <m:sub>
                          <m:r>
                            <a:rPr lang="en-US" sz="3600" b="0" i="1" smtClean="0">
                              <a:latin typeface="Cambria Math" panose="02040503050406030204" pitchFamily="18" charset="0"/>
                            </a:rPr>
                            <m:t>𝑓</m:t>
                          </m:r>
                        </m:sub>
                      </m:sSub>
                      <m:r>
                        <a:rPr lang="en-US" sz="3600" b="0" i="0" smtClean="0">
                          <a:latin typeface="Cambria Math"/>
                        </a:rPr>
                        <m:t>=</m:t>
                      </m:r>
                      <m:sSub>
                        <m:sSubPr>
                          <m:ctrlPr>
                            <a:rPr lang="en-US" sz="3600" i="1">
                              <a:latin typeface="Cambria Math"/>
                            </a:rPr>
                          </m:ctrlPr>
                        </m:sSubPr>
                        <m:e>
                          <m:r>
                            <a:rPr lang="en-US" sz="3600" b="0" i="1" smtClean="0">
                              <a:latin typeface="Cambria Math"/>
                            </a:rPr>
                            <m:t>𝑦</m:t>
                          </m:r>
                        </m:e>
                        <m:sub>
                          <m:r>
                            <a:rPr lang="en-US" sz="3600" b="0" i="1" smtClean="0">
                              <a:latin typeface="Cambria Math" panose="02040503050406030204" pitchFamily="18" charset="0"/>
                            </a:rPr>
                            <m:t>𝑖</m:t>
                          </m:r>
                        </m:sub>
                      </m:sSub>
                      <m:r>
                        <a:rPr lang="en-US" sz="3600" b="0" i="1" smtClean="0">
                          <a:latin typeface="Cambria Math"/>
                        </a:rPr>
                        <m:t>+</m:t>
                      </m:r>
                      <m:sSub>
                        <m:sSubPr>
                          <m:ctrlPr>
                            <a:rPr lang="en-US" sz="3600" b="0" i="1" smtClean="0">
                              <a:latin typeface="Cambria Math"/>
                            </a:rPr>
                          </m:ctrlPr>
                        </m:sSubPr>
                        <m:e>
                          <m:d>
                            <m:dPr>
                              <m:ctrlPr>
                                <a:rPr lang="en-US" sz="3600" b="0" i="1" smtClean="0">
                                  <a:latin typeface="Cambria Math"/>
                                </a:rPr>
                              </m:ctrlPr>
                            </m:dPr>
                            <m:e>
                              <m:sSub>
                                <m:sSubPr>
                                  <m:ctrlPr>
                                    <a:rPr lang="en-US" sz="3600" b="0" i="1" smtClean="0">
                                      <a:latin typeface="Cambria Math"/>
                                    </a:rPr>
                                  </m:ctrlPr>
                                </m:sSubPr>
                                <m:e>
                                  <m:r>
                                    <a:rPr lang="en-US" sz="3600" b="0" i="1" smtClean="0">
                                      <a:latin typeface="Cambria Math"/>
                                    </a:rPr>
                                    <m:t>𝑣</m:t>
                                  </m:r>
                                </m:e>
                                <m:sub>
                                  <m:r>
                                    <a:rPr lang="en-US" sz="3600" b="0" i="1" smtClean="0">
                                      <a:latin typeface="Cambria Math"/>
                                    </a:rPr>
                                    <m:t>𝑦</m:t>
                                  </m:r>
                                </m:sub>
                              </m:sSub>
                            </m:e>
                          </m:d>
                        </m:e>
                        <m:sub>
                          <m:r>
                            <a:rPr lang="en-US" sz="3600" b="0" i="1" smtClean="0">
                              <a:latin typeface="Cambria Math"/>
                            </a:rPr>
                            <m:t>𝑖</m:t>
                          </m:r>
                        </m:sub>
                      </m:sSub>
                      <m:r>
                        <a:rPr lang="en-US" sz="3600" b="0" i="1" smtClean="0">
                          <a:latin typeface="Cambria Math"/>
                          <a:ea typeface="Cambria Math"/>
                        </a:rPr>
                        <m:t>∆</m:t>
                      </m:r>
                      <m:r>
                        <a:rPr lang="en-US" sz="3600" b="0" i="1" smtClean="0">
                          <a:latin typeface="Cambria Math"/>
                          <a:ea typeface="Cambria Math"/>
                        </a:rPr>
                        <m:t>𝑡</m:t>
                      </m:r>
                      <m:r>
                        <a:rPr lang="en-US" sz="3600" b="0" i="1" smtClean="0">
                          <a:latin typeface="Cambria Math"/>
                        </a:rPr>
                        <m:t>+</m:t>
                      </m:r>
                      <m:box>
                        <m:boxPr>
                          <m:ctrlPr>
                            <a:rPr lang="en-US" sz="3600" b="0" i="1" smtClean="0">
                              <a:latin typeface="Cambria Math"/>
                            </a:rPr>
                          </m:ctrlPr>
                        </m:boxPr>
                        <m:e>
                          <m:argPr>
                            <m:argSz m:val="-1"/>
                          </m:argPr>
                          <m:f>
                            <m:fPr>
                              <m:ctrlPr>
                                <a:rPr lang="en-US" sz="3600" b="0" i="1" smtClean="0">
                                  <a:latin typeface="Cambria Math"/>
                                </a:rPr>
                              </m:ctrlPr>
                            </m:fPr>
                            <m:num>
                              <m:r>
                                <a:rPr lang="en-US" sz="3600" b="0" i="1" smtClean="0">
                                  <a:latin typeface="Cambria Math"/>
                                </a:rPr>
                                <m:t>1</m:t>
                              </m:r>
                            </m:num>
                            <m:den>
                              <m:r>
                                <a:rPr lang="en-US" sz="3600" b="0" i="1" smtClean="0">
                                  <a:latin typeface="Cambria Math"/>
                                </a:rPr>
                                <m:t>2</m:t>
                              </m:r>
                            </m:den>
                          </m:f>
                        </m:e>
                      </m:box>
                      <m:sSub>
                        <m:sSubPr>
                          <m:ctrlPr>
                            <a:rPr lang="en-US" sz="3600" b="0" i="1" smtClean="0">
                              <a:latin typeface="Cambria Math"/>
                            </a:rPr>
                          </m:ctrlPr>
                        </m:sSubPr>
                        <m:e>
                          <m:r>
                            <a:rPr lang="en-US" sz="3600" b="0" i="1" smtClean="0">
                              <a:latin typeface="Cambria Math"/>
                            </a:rPr>
                            <m:t>𝑎</m:t>
                          </m:r>
                        </m:e>
                        <m:sub>
                          <m:r>
                            <a:rPr lang="en-US" sz="3600" b="0" i="1" smtClean="0">
                              <a:latin typeface="Cambria Math"/>
                            </a:rPr>
                            <m:t>𝑦</m:t>
                          </m:r>
                        </m:sub>
                      </m:sSub>
                      <m:sSup>
                        <m:sSupPr>
                          <m:ctrlPr>
                            <a:rPr lang="en-US" sz="3600" b="0" i="1" smtClean="0">
                              <a:latin typeface="Cambria Math"/>
                            </a:rPr>
                          </m:ctrlPr>
                        </m:sSupPr>
                        <m:e>
                          <m:d>
                            <m:dPr>
                              <m:ctrlPr>
                                <a:rPr lang="en-US" sz="3600" b="0" i="1" smtClean="0">
                                  <a:latin typeface="Cambria Math"/>
                                </a:rPr>
                              </m:ctrlPr>
                            </m:dPr>
                            <m:e>
                              <m:r>
                                <a:rPr lang="en-US" sz="3600" b="0" i="1" smtClean="0">
                                  <a:latin typeface="Cambria Math"/>
                                  <a:ea typeface="Cambria Math"/>
                                </a:rPr>
                                <m:t>∆</m:t>
                              </m:r>
                              <m:r>
                                <a:rPr lang="en-US" sz="3600" b="0" i="1" smtClean="0">
                                  <a:latin typeface="Cambria Math"/>
                                  <a:ea typeface="Cambria Math"/>
                                </a:rPr>
                                <m:t>𝑡</m:t>
                              </m:r>
                            </m:e>
                          </m:d>
                        </m:e>
                        <m:sup>
                          <m:r>
                            <a:rPr lang="en-US" sz="3600" b="0" i="1" smtClean="0">
                              <a:latin typeface="Cambria Math"/>
                            </a:rPr>
                            <m:t>2</m:t>
                          </m:r>
                        </m:sup>
                      </m:sSup>
                    </m:oMath>
                  </m:oMathPara>
                </a14:m>
                <a:endParaRPr lang="en-US" sz="3600" dirty="0"/>
              </a:p>
            </p:txBody>
          </p:sp>
        </mc:Choice>
        <mc:Fallback xmlns="">
          <p:sp>
            <p:nvSpPr>
              <p:cNvPr id="15" name="TextBox 14"/>
              <p:cNvSpPr txBox="1">
                <a:spLocks noRot="1" noChangeAspect="1" noMove="1" noResize="1" noEditPoints="1" noAdjustHandles="1" noChangeArrowheads="1" noChangeShapeType="1" noTextEdit="1"/>
              </p:cNvSpPr>
              <p:nvPr/>
            </p:nvSpPr>
            <p:spPr>
              <a:xfrm>
                <a:off x="719136" y="3256387"/>
                <a:ext cx="6961447" cy="804900"/>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2514600" y="4713823"/>
                <a:ext cx="5943600" cy="73847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3600" i="1" smtClean="0">
                              <a:latin typeface="Cambria Math"/>
                            </a:rPr>
                          </m:ctrlPr>
                        </m:sSubPr>
                        <m:e>
                          <m:r>
                            <a:rPr lang="en-US" sz="3600" b="0" i="1" smtClean="0">
                              <a:latin typeface="Cambria Math"/>
                            </a:rPr>
                            <m:t>𝑥</m:t>
                          </m:r>
                        </m:e>
                        <m:sub>
                          <m:r>
                            <a:rPr lang="en-US" sz="3600" b="0" i="1" smtClean="0">
                              <a:latin typeface="Cambria Math" panose="02040503050406030204" pitchFamily="18" charset="0"/>
                            </a:rPr>
                            <m:t>𝑓</m:t>
                          </m:r>
                        </m:sub>
                      </m:sSub>
                      <m:r>
                        <a:rPr lang="en-US" sz="3600" b="0" i="0" smtClean="0">
                          <a:latin typeface="Cambria Math"/>
                        </a:rPr>
                        <m:t>=</m:t>
                      </m:r>
                      <m:sSub>
                        <m:sSubPr>
                          <m:ctrlPr>
                            <a:rPr lang="en-US" sz="3600" i="1">
                              <a:latin typeface="Cambria Math"/>
                            </a:rPr>
                          </m:ctrlPr>
                        </m:sSubPr>
                        <m:e>
                          <m:r>
                            <a:rPr lang="en-US" sz="3600" b="0" i="1" smtClean="0">
                              <a:latin typeface="Cambria Math"/>
                            </a:rPr>
                            <m:t>𝑥</m:t>
                          </m:r>
                        </m:e>
                        <m:sub>
                          <m:r>
                            <a:rPr lang="en-US" sz="3600" b="0" i="1" smtClean="0">
                              <a:latin typeface="Cambria Math" panose="02040503050406030204" pitchFamily="18" charset="0"/>
                            </a:rPr>
                            <m:t>𝑖</m:t>
                          </m:r>
                        </m:sub>
                      </m:sSub>
                      <m:r>
                        <a:rPr lang="en-US" sz="3600" b="0" i="1" smtClean="0">
                          <a:latin typeface="Cambria Math" panose="02040503050406030204" pitchFamily="18" charset="0"/>
                        </a:rPr>
                        <m:t>+</m:t>
                      </m:r>
                      <m:sSub>
                        <m:sSubPr>
                          <m:ctrlPr>
                            <a:rPr lang="en-US" sz="3600" i="1">
                              <a:latin typeface="Cambria Math"/>
                            </a:rPr>
                          </m:ctrlPr>
                        </m:sSubPr>
                        <m:e>
                          <m:d>
                            <m:dPr>
                              <m:ctrlPr>
                                <a:rPr lang="en-US" sz="3600" i="1">
                                  <a:latin typeface="Cambria Math"/>
                                </a:rPr>
                              </m:ctrlPr>
                            </m:dPr>
                            <m:e>
                              <m:sSub>
                                <m:sSubPr>
                                  <m:ctrlPr>
                                    <a:rPr lang="en-US" sz="3600" i="1">
                                      <a:latin typeface="Cambria Math"/>
                                    </a:rPr>
                                  </m:ctrlPr>
                                </m:sSubPr>
                                <m:e>
                                  <m:r>
                                    <a:rPr lang="en-US" sz="3600" i="1">
                                      <a:latin typeface="Cambria Math"/>
                                    </a:rPr>
                                    <m:t>𝑣</m:t>
                                  </m:r>
                                </m:e>
                                <m:sub>
                                  <m:r>
                                    <a:rPr lang="en-US" sz="3600" b="0" i="1" smtClean="0">
                                      <a:latin typeface="Cambria Math" panose="02040503050406030204" pitchFamily="18" charset="0"/>
                                    </a:rPr>
                                    <m:t>𝑥</m:t>
                                  </m:r>
                                </m:sub>
                              </m:sSub>
                            </m:e>
                          </m:d>
                        </m:e>
                        <m:sub>
                          <m:r>
                            <a:rPr lang="en-US" sz="3600" i="1">
                              <a:latin typeface="Cambria Math"/>
                            </a:rPr>
                            <m:t>𝑖</m:t>
                          </m:r>
                        </m:sub>
                      </m:sSub>
                      <m:r>
                        <a:rPr lang="en-US" sz="3600" b="0" i="1" smtClean="0">
                          <a:latin typeface="Cambria Math"/>
                          <a:ea typeface="Cambria Math"/>
                        </a:rPr>
                        <m:t>∆</m:t>
                      </m:r>
                      <m:r>
                        <a:rPr lang="en-US" sz="3600" b="0" i="1" smtClean="0">
                          <a:latin typeface="Cambria Math"/>
                          <a:ea typeface="Cambria Math"/>
                        </a:rPr>
                        <m:t>𝑡</m:t>
                      </m:r>
                      <m:r>
                        <a:rPr lang="en-US" sz="3600" b="0" i="1" smtClean="0">
                          <a:latin typeface="Cambria Math"/>
                        </a:rPr>
                        <m:t>+</m:t>
                      </m:r>
                      <m:box>
                        <m:boxPr>
                          <m:ctrlPr>
                            <a:rPr lang="en-US" sz="3600" b="0" i="1" smtClean="0">
                              <a:latin typeface="Cambria Math"/>
                            </a:rPr>
                          </m:ctrlPr>
                        </m:boxPr>
                        <m:e>
                          <m:argPr>
                            <m:argSz m:val="-1"/>
                          </m:argPr>
                          <m:f>
                            <m:fPr>
                              <m:ctrlPr>
                                <a:rPr lang="en-US" sz="3600" b="0" i="1" smtClean="0">
                                  <a:latin typeface="Cambria Math"/>
                                </a:rPr>
                              </m:ctrlPr>
                            </m:fPr>
                            <m:num>
                              <m:r>
                                <a:rPr lang="en-US" sz="3600" b="0" i="1" smtClean="0">
                                  <a:latin typeface="Cambria Math"/>
                                </a:rPr>
                                <m:t>1</m:t>
                              </m:r>
                            </m:num>
                            <m:den>
                              <m:r>
                                <a:rPr lang="en-US" sz="3600" b="0" i="1" smtClean="0">
                                  <a:latin typeface="Cambria Math"/>
                                </a:rPr>
                                <m:t>2</m:t>
                              </m:r>
                            </m:den>
                          </m:f>
                        </m:e>
                      </m:box>
                      <m:sSub>
                        <m:sSubPr>
                          <m:ctrlPr>
                            <a:rPr lang="en-US" sz="3600" b="0" i="1" smtClean="0">
                              <a:latin typeface="Cambria Math"/>
                            </a:rPr>
                          </m:ctrlPr>
                        </m:sSubPr>
                        <m:e>
                          <m:r>
                            <a:rPr lang="en-US" sz="3600" b="0" i="1" smtClean="0">
                              <a:latin typeface="Cambria Math"/>
                            </a:rPr>
                            <m:t>𝑎</m:t>
                          </m:r>
                        </m:e>
                        <m:sub>
                          <m:r>
                            <a:rPr lang="en-US" sz="3600" b="0" i="1" smtClean="0">
                              <a:latin typeface="Cambria Math"/>
                            </a:rPr>
                            <m:t>𝑥</m:t>
                          </m:r>
                        </m:sub>
                      </m:sSub>
                      <m:sSup>
                        <m:sSupPr>
                          <m:ctrlPr>
                            <a:rPr lang="en-US" sz="3600" b="0" i="1" smtClean="0">
                              <a:latin typeface="Cambria Math"/>
                            </a:rPr>
                          </m:ctrlPr>
                        </m:sSupPr>
                        <m:e>
                          <m:d>
                            <m:dPr>
                              <m:ctrlPr>
                                <a:rPr lang="en-US" sz="3600" b="0" i="1" smtClean="0">
                                  <a:latin typeface="Cambria Math"/>
                                </a:rPr>
                              </m:ctrlPr>
                            </m:dPr>
                            <m:e>
                              <m:r>
                                <a:rPr lang="en-US" sz="3600" b="0" i="1" smtClean="0">
                                  <a:latin typeface="Cambria Math"/>
                                  <a:ea typeface="Cambria Math"/>
                                </a:rPr>
                                <m:t>∆</m:t>
                              </m:r>
                              <m:r>
                                <a:rPr lang="en-US" sz="3600" b="0" i="1" smtClean="0">
                                  <a:latin typeface="Cambria Math"/>
                                  <a:ea typeface="Cambria Math"/>
                                </a:rPr>
                                <m:t>𝑡</m:t>
                              </m:r>
                            </m:e>
                          </m:d>
                        </m:e>
                        <m:sup>
                          <m:r>
                            <a:rPr lang="en-US" sz="3600" b="0" i="1" smtClean="0">
                              <a:latin typeface="Cambria Math"/>
                            </a:rPr>
                            <m:t>2</m:t>
                          </m:r>
                        </m:sup>
                      </m:sSup>
                    </m:oMath>
                  </m:oMathPara>
                </a14:m>
                <a:endParaRPr lang="en-US" sz="3600" dirty="0"/>
              </a:p>
            </p:txBody>
          </p:sp>
        </mc:Choice>
        <mc:Fallback xmlns="">
          <p:sp>
            <p:nvSpPr>
              <p:cNvPr id="17" name="TextBox 16"/>
              <p:cNvSpPr txBox="1">
                <a:spLocks noRot="1" noChangeAspect="1" noMove="1" noResize="1" noEditPoints="1" noAdjustHandles="1" noChangeArrowheads="1" noChangeShapeType="1" noTextEdit="1"/>
              </p:cNvSpPr>
              <p:nvPr/>
            </p:nvSpPr>
            <p:spPr>
              <a:xfrm>
                <a:off x="2514600" y="4713823"/>
                <a:ext cx="5943600" cy="738472"/>
              </a:xfrm>
              <a:prstGeom prst="rect">
                <a:avLst/>
              </a:prstGeom>
              <a:blipFill rotWithShape="0">
                <a:blip r:embed="rId5"/>
                <a:stretch>
                  <a:fillRect/>
                </a:stretch>
              </a:blipFill>
            </p:spPr>
            <p:txBody>
              <a:bodyPr/>
              <a:lstStyle/>
              <a:p>
                <a:r>
                  <a:rPr lang="en-US">
                    <a:noFill/>
                  </a:rPr>
                  <a:t> </a:t>
                </a:r>
              </a:p>
            </p:txBody>
          </p:sp>
        </mc:Fallback>
      </mc:AlternateContent>
      <p:sp>
        <p:nvSpPr>
          <p:cNvPr id="3" name="TextBox 2"/>
          <p:cNvSpPr txBox="1"/>
          <p:nvPr/>
        </p:nvSpPr>
        <p:spPr>
          <a:xfrm>
            <a:off x="1203583" y="1916668"/>
            <a:ext cx="6477000" cy="369332"/>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US" dirty="0" smtClean="0"/>
              <a:t>Each dimension independently follows the 1D kinematic equations</a:t>
            </a:r>
            <a:endParaRPr lang="en-US" dirty="0"/>
          </a:p>
        </p:txBody>
      </p:sp>
    </p:spTree>
    <p:extLst>
      <p:ext uri="{BB962C8B-B14F-4D97-AF65-F5344CB8AC3E}">
        <p14:creationId xmlns:p14="http://schemas.microsoft.com/office/powerpoint/2010/main" val="176704849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7874" name="Rectangle 2"/>
          <p:cNvSpPr>
            <a:spLocks/>
          </p:cNvSpPr>
          <p:nvPr/>
        </p:nvSpPr>
        <p:spPr bwMode="auto">
          <a:xfrm>
            <a:off x="558800" y="138113"/>
            <a:ext cx="4606925" cy="469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63500" dir="2700000" algn="ctr" rotWithShape="0">
                    <a:schemeClr val="bg2">
                      <a:alpha val="70000"/>
                    </a:schemeClr>
                  </a:outerShdw>
                </a:effectLst>
              </a14:hiddenEffects>
            </a:ext>
          </a:extLst>
        </p:spPr>
        <p:txBody>
          <a:bodyPr lIns="0" tIns="0" rIns="0" bIns="0"/>
          <a:lstStyle>
            <a:lvl1pPr algn="l" defTabSz="822325">
              <a:defRPr sz="2400">
                <a:solidFill>
                  <a:schemeClr val="tx1"/>
                </a:solidFill>
                <a:latin typeface="Times New Roman" panose="02020603050405020304" pitchFamily="18" charset="0"/>
              </a:defRPr>
            </a:lvl1pPr>
            <a:lvl2pPr marL="411163" algn="l" defTabSz="822325">
              <a:defRPr sz="2400">
                <a:solidFill>
                  <a:schemeClr val="tx1"/>
                </a:solidFill>
                <a:latin typeface="Times New Roman" panose="02020603050405020304" pitchFamily="18" charset="0"/>
              </a:defRPr>
            </a:lvl2pPr>
            <a:lvl3pPr marL="822325" algn="l" defTabSz="822325">
              <a:defRPr sz="2400">
                <a:solidFill>
                  <a:schemeClr val="tx1"/>
                </a:solidFill>
                <a:latin typeface="Times New Roman" panose="02020603050405020304" pitchFamily="18" charset="0"/>
              </a:defRPr>
            </a:lvl3pPr>
            <a:lvl4pPr marL="1235075" algn="l" defTabSz="822325">
              <a:defRPr sz="2400">
                <a:solidFill>
                  <a:schemeClr val="tx1"/>
                </a:solidFill>
                <a:latin typeface="Times New Roman" panose="02020603050405020304" pitchFamily="18" charset="0"/>
              </a:defRPr>
            </a:lvl4pPr>
            <a:lvl5pPr marL="1646238" algn="l" defTabSz="822325">
              <a:defRPr sz="2400">
                <a:solidFill>
                  <a:schemeClr val="tx1"/>
                </a:solidFill>
                <a:latin typeface="Times New Roman" panose="02020603050405020304" pitchFamily="18" charset="0"/>
              </a:defRPr>
            </a:lvl5pPr>
            <a:lvl6pPr marL="2103438" defTabSz="822325" eaLnBrk="0" fontAlgn="base" hangingPunct="0">
              <a:spcBef>
                <a:spcPct val="0"/>
              </a:spcBef>
              <a:spcAft>
                <a:spcPct val="0"/>
              </a:spcAft>
              <a:defRPr sz="2400">
                <a:solidFill>
                  <a:schemeClr val="tx1"/>
                </a:solidFill>
                <a:latin typeface="Times New Roman" panose="02020603050405020304" pitchFamily="18" charset="0"/>
              </a:defRPr>
            </a:lvl6pPr>
            <a:lvl7pPr marL="2560638" defTabSz="822325" eaLnBrk="0" fontAlgn="base" hangingPunct="0">
              <a:spcBef>
                <a:spcPct val="0"/>
              </a:spcBef>
              <a:spcAft>
                <a:spcPct val="0"/>
              </a:spcAft>
              <a:defRPr sz="2400">
                <a:solidFill>
                  <a:schemeClr val="tx1"/>
                </a:solidFill>
                <a:latin typeface="Times New Roman" panose="02020603050405020304" pitchFamily="18" charset="0"/>
              </a:defRPr>
            </a:lvl7pPr>
            <a:lvl8pPr marL="3017838" defTabSz="822325" eaLnBrk="0" fontAlgn="base" hangingPunct="0">
              <a:spcBef>
                <a:spcPct val="0"/>
              </a:spcBef>
              <a:spcAft>
                <a:spcPct val="0"/>
              </a:spcAft>
              <a:defRPr sz="2400">
                <a:solidFill>
                  <a:schemeClr val="tx1"/>
                </a:solidFill>
                <a:latin typeface="Times New Roman" panose="02020603050405020304" pitchFamily="18" charset="0"/>
              </a:defRPr>
            </a:lvl8pPr>
            <a:lvl9pPr marL="3475038" defTabSz="822325"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3000">
                <a:solidFill>
                  <a:srgbClr val="662A6D"/>
                </a:solidFill>
                <a:latin typeface="Arial" panose="020B0604020202020204" pitchFamily="34" charset="0"/>
              </a:rPr>
              <a:t>Reading Quiz </a:t>
            </a:r>
          </a:p>
        </p:txBody>
      </p:sp>
      <p:sp>
        <p:nvSpPr>
          <p:cNvPr id="847875" name="Rectangle 3"/>
          <p:cNvSpPr>
            <a:spLocks/>
          </p:cNvSpPr>
          <p:nvPr/>
        </p:nvSpPr>
        <p:spPr bwMode="auto">
          <a:xfrm>
            <a:off x="558800" y="822325"/>
            <a:ext cx="7750175"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marL="412750" indent="-412750" algn="l" defTabSz="822325">
              <a:defRPr sz="2400">
                <a:solidFill>
                  <a:schemeClr val="tx1"/>
                </a:solidFill>
                <a:latin typeface="Times New Roman" panose="02020603050405020304" pitchFamily="18" charset="0"/>
              </a:defRPr>
            </a:lvl1pPr>
            <a:lvl2pPr marL="922338" indent="-406400" algn="l" defTabSz="822325">
              <a:defRPr sz="2400">
                <a:solidFill>
                  <a:schemeClr val="tx1"/>
                </a:solidFill>
                <a:latin typeface="Times New Roman" panose="02020603050405020304" pitchFamily="18" charset="0"/>
              </a:defRPr>
            </a:lvl2pPr>
            <a:lvl3pPr marL="1231900" indent="-206375" algn="l" defTabSz="822325">
              <a:defRPr sz="2400">
                <a:solidFill>
                  <a:schemeClr val="tx1"/>
                </a:solidFill>
                <a:latin typeface="Times New Roman" panose="02020603050405020304" pitchFamily="18" charset="0"/>
              </a:defRPr>
            </a:lvl3pPr>
            <a:lvl4pPr marL="1539875" indent="-204788" algn="l" defTabSz="822325">
              <a:defRPr sz="2400">
                <a:solidFill>
                  <a:schemeClr val="tx1"/>
                </a:solidFill>
                <a:latin typeface="Times New Roman" panose="02020603050405020304" pitchFamily="18" charset="0"/>
              </a:defRPr>
            </a:lvl4pPr>
            <a:lvl5pPr marL="1851025" indent="-204788" algn="l" defTabSz="822325">
              <a:defRPr sz="2400">
                <a:solidFill>
                  <a:schemeClr val="tx1"/>
                </a:solidFill>
                <a:latin typeface="Times New Roman" panose="02020603050405020304" pitchFamily="18" charset="0"/>
              </a:defRPr>
            </a:lvl5pPr>
            <a:lvl6pPr marL="2308225" indent="-204788" defTabSz="822325" eaLnBrk="0" fontAlgn="base" hangingPunct="0">
              <a:spcBef>
                <a:spcPct val="0"/>
              </a:spcBef>
              <a:spcAft>
                <a:spcPct val="0"/>
              </a:spcAft>
              <a:defRPr sz="2400">
                <a:solidFill>
                  <a:schemeClr val="tx1"/>
                </a:solidFill>
                <a:latin typeface="Times New Roman" panose="02020603050405020304" pitchFamily="18" charset="0"/>
              </a:defRPr>
            </a:lvl6pPr>
            <a:lvl7pPr marL="2765425" indent="-204788" defTabSz="822325" eaLnBrk="0" fontAlgn="base" hangingPunct="0">
              <a:spcBef>
                <a:spcPct val="0"/>
              </a:spcBef>
              <a:spcAft>
                <a:spcPct val="0"/>
              </a:spcAft>
              <a:defRPr sz="2400">
                <a:solidFill>
                  <a:schemeClr val="tx1"/>
                </a:solidFill>
                <a:latin typeface="Times New Roman" panose="02020603050405020304" pitchFamily="18" charset="0"/>
              </a:defRPr>
            </a:lvl7pPr>
            <a:lvl8pPr marL="3222625" indent="-204788" defTabSz="822325" eaLnBrk="0" fontAlgn="base" hangingPunct="0">
              <a:spcBef>
                <a:spcPct val="0"/>
              </a:spcBef>
              <a:spcAft>
                <a:spcPct val="0"/>
              </a:spcAft>
              <a:defRPr sz="2400">
                <a:solidFill>
                  <a:schemeClr val="tx1"/>
                </a:solidFill>
                <a:latin typeface="Times New Roman" panose="02020603050405020304" pitchFamily="18" charset="0"/>
              </a:defRPr>
            </a:lvl8pPr>
            <a:lvl9pPr marL="3679825" indent="-204788" defTabSz="822325"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lnSpc>
                <a:spcPct val="70000"/>
              </a:lnSpc>
              <a:spcBef>
                <a:spcPts val="1075"/>
              </a:spcBef>
              <a:buFont typeface="Arial" panose="020B0604020202020204" pitchFamily="34" charset="0"/>
              <a:buAutoNum type="arabicPeriod" startAt="2"/>
            </a:pPr>
            <a:r>
              <a:rPr lang="en-US" altLang="en-US" sz="2200">
                <a:latin typeface="Arial" panose="020B0604020202020204" pitchFamily="34" charset="0"/>
              </a:rPr>
              <a:t>The acceleration vector of a particle in projectile motion</a:t>
            </a:r>
          </a:p>
          <a:p>
            <a:pPr lvl="1" eaLnBrk="1" hangingPunct="1">
              <a:lnSpc>
                <a:spcPct val="70000"/>
              </a:lnSpc>
              <a:spcBef>
                <a:spcPts val="1075"/>
              </a:spcBef>
              <a:buFont typeface="Arial" panose="020B0604020202020204" pitchFamily="34" charset="0"/>
              <a:buAutoNum type="alphaUcPeriod"/>
            </a:pPr>
            <a:r>
              <a:rPr lang="en-US" altLang="en-US" sz="2200">
                <a:latin typeface="Arial" panose="020B0604020202020204" pitchFamily="34" charset="0"/>
              </a:rPr>
              <a:t>points along the path of the particle.</a:t>
            </a:r>
            <a:endParaRPr lang="en-US" altLang="en-US" sz="2200" b="1">
              <a:latin typeface="Arial" panose="020B0604020202020204" pitchFamily="34" charset="0"/>
            </a:endParaRPr>
          </a:p>
          <a:p>
            <a:pPr lvl="1" eaLnBrk="1" hangingPunct="1">
              <a:lnSpc>
                <a:spcPct val="70000"/>
              </a:lnSpc>
              <a:spcBef>
                <a:spcPts val="1075"/>
              </a:spcBef>
              <a:buFont typeface="Arial" panose="020B0604020202020204" pitchFamily="34" charset="0"/>
              <a:buAutoNum type="alphaUcPeriod"/>
            </a:pPr>
            <a:r>
              <a:rPr lang="en-US" altLang="en-US" sz="2200">
                <a:latin typeface="Arial" panose="020B0604020202020204" pitchFamily="34" charset="0"/>
              </a:rPr>
              <a:t>is directed horizontally.</a:t>
            </a:r>
            <a:endParaRPr lang="en-US" altLang="en-US" sz="2200" b="1">
              <a:latin typeface="Arial" panose="020B0604020202020204" pitchFamily="34" charset="0"/>
            </a:endParaRPr>
          </a:p>
          <a:p>
            <a:pPr lvl="1" eaLnBrk="1" hangingPunct="1">
              <a:lnSpc>
                <a:spcPct val="70000"/>
              </a:lnSpc>
              <a:spcBef>
                <a:spcPts val="1075"/>
              </a:spcBef>
              <a:buFont typeface="Arial" panose="020B0604020202020204" pitchFamily="34" charset="0"/>
              <a:buAutoNum type="alphaUcPeriod"/>
            </a:pPr>
            <a:r>
              <a:rPr lang="en-US" altLang="en-US" sz="2200">
                <a:latin typeface="Arial" panose="020B0604020202020204" pitchFamily="34" charset="0"/>
              </a:rPr>
              <a:t>vanishes at the particle’s highest point.</a:t>
            </a:r>
            <a:endParaRPr lang="en-US" altLang="en-US" sz="2200" b="1">
              <a:latin typeface="Arial" panose="020B0604020202020204" pitchFamily="34" charset="0"/>
            </a:endParaRPr>
          </a:p>
          <a:p>
            <a:pPr lvl="1" eaLnBrk="1" hangingPunct="1">
              <a:lnSpc>
                <a:spcPct val="70000"/>
              </a:lnSpc>
              <a:spcBef>
                <a:spcPts val="1075"/>
              </a:spcBef>
              <a:buFont typeface="Arial" panose="020B0604020202020204" pitchFamily="34" charset="0"/>
              <a:buAutoNum type="alphaUcPeriod"/>
            </a:pPr>
            <a:r>
              <a:rPr lang="en-US" altLang="en-US" sz="2200">
                <a:latin typeface="Arial" panose="020B0604020202020204" pitchFamily="34" charset="0"/>
              </a:rPr>
              <a:t>is directed down at all times.</a:t>
            </a:r>
            <a:endParaRPr lang="en-US" altLang="en-US" sz="2200" b="1">
              <a:latin typeface="Arial" panose="020B0604020202020204" pitchFamily="34" charset="0"/>
            </a:endParaRPr>
          </a:p>
          <a:p>
            <a:pPr lvl="1" eaLnBrk="1" hangingPunct="1">
              <a:lnSpc>
                <a:spcPct val="70000"/>
              </a:lnSpc>
              <a:spcBef>
                <a:spcPts val="1075"/>
              </a:spcBef>
              <a:buFont typeface="Arial" panose="020B0604020202020204" pitchFamily="34" charset="0"/>
              <a:buAutoNum type="alphaUcPeriod"/>
            </a:pPr>
            <a:r>
              <a:rPr lang="en-US" altLang="en-US" sz="2200">
                <a:latin typeface="Arial" panose="020B0604020202020204" pitchFamily="34" charset="0"/>
              </a:rPr>
              <a:t>is zero.</a:t>
            </a:r>
          </a:p>
        </p:txBody>
      </p:sp>
      <p:sp>
        <p:nvSpPr>
          <p:cNvPr id="847877" name="Rectangle 5"/>
          <p:cNvSpPr>
            <a:spLocks/>
          </p:cNvSpPr>
          <p:nvPr/>
        </p:nvSpPr>
        <p:spPr bwMode="auto">
          <a:xfrm>
            <a:off x="8250238" y="6524625"/>
            <a:ext cx="866775" cy="295275"/>
          </a:xfrm>
          <a:prstGeom prst="rect">
            <a:avLst/>
          </a:prstGeom>
          <a:noFill/>
          <a:ln>
            <a:noFill/>
          </a:ln>
          <a:effectLst/>
          <a:extLst>
            <a:ext uri="{909E8E84-426E-40DD-AFC4-6F175D3DCCD1}">
              <a14:hiddenFill xmlns:a14="http://schemas.microsoft.com/office/drawing/2010/main">
                <a:blipFill dpi="0" rotWithShape="0">
                  <a:blip r:embed="rId4"/>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296" tIns="41148" rIns="82296" bIns="41148">
            <a:spAutoFit/>
          </a:bodyPr>
          <a:lstStyle>
            <a:lvl1pPr algn="l" defTabSz="822325">
              <a:defRPr sz="2400">
                <a:solidFill>
                  <a:schemeClr val="tx1"/>
                </a:solidFill>
                <a:latin typeface="Times New Roman" panose="02020603050405020304" pitchFamily="18" charset="0"/>
              </a:defRPr>
            </a:lvl1pPr>
            <a:lvl2pPr marL="411163" algn="l" defTabSz="822325">
              <a:defRPr sz="2400">
                <a:solidFill>
                  <a:schemeClr val="tx1"/>
                </a:solidFill>
                <a:latin typeface="Times New Roman" panose="02020603050405020304" pitchFamily="18" charset="0"/>
              </a:defRPr>
            </a:lvl2pPr>
            <a:lvl3pPr marL="822325" algn="l" defTabSz="822325">
              <a:defRPr sz="2400">
                <a:solidFill>
                  <a:schemeClr val="tx1"/>
                </a:solidFill>
                <a:latin typeface="Times New Roman" panose="02020603050405020304" pitchFamily="18" charset="0"/>
              </a:defRPr>
            </a:lvl3pPr>
            <a:lvl4pPr marL="1235075" algn="l" defTabSz="822325">
              <a:defRPr sz="2400">
                <a:solidFill>
                  <a:schemeClr val="tx1"/>
                </a:solidFill>
                <a:latin typeface="Times New Roman" panose="02020603050405020304" pitchFamily="18" charset="0"/>
              </a:defRPr>
            </a:lvl4pPr>
            <a:lvl5pPr marL="1646238" algn="l" defTabSz="822325">
              <a:defRPr sz="2400">
                <a:solidFill>
                  <a:schemeClr val="tx1"/>
                </a:solidFill>
                <a:latin typeface="Times New Roman" panose="02020603050405020304" pitchFamily="18" charset="0"/>
              </a:defRPr>
            </a:lvl5pPr>
            <a:lvl6pPr marL="2103438" defTabSz="822325" eaLnBrk="0" fontAlgn="base" hangingPunct="0">
              <a:spcBef>
                <a:spcPct val="0"/>
              </a:spcBef>
              <a:spcAft>
                <a:spcPct val="0"/>
              </a:spcAft>
              <a:defRPr sz="2400">
                <a:solidFill>
                  <a:schemeClr val="tx1"/>
                </a:solidFill>
                <a:latin typeface="Times New Roman" panose="02020603050405020304" pitchFamily="18" charset="0"/>
              </a:defRPr>
            </a:lvl6pPr>
            <a:lvl7pPr marL="2560638" defTabSz="822325" eaLnBrk="0" fontAlgn="base" hangingPunct="0">
              <a:spcBef>
                <a:spcPct val="0"/>
              </a:spcBef>
              <a:spcAft>
                <a:spcPct val="0"/>
              </a:spcAft>
              <a:defRPr sz="2400">
                <a:solidFill>
                  <a:schemeClr val="tx1"/>
                </a:solidFill>
                <a:latin typeface="Times New Roman" panose="02020603050405020304" pitchFamily="18" charset="0"/>
              </a:defRPr>
            </a:lvl7pPr>
            <a:lvl8pPr marL="3017838" defTabSz="822325" eaLnBrk="0" fontAlgn="base" hangingPunct="0">
              <a:spcBef>
                <a:spcPct val="0"/>
              </a:spcBef>
              <a:spcAft>
                <a:spcPct val="0"/>
              </a:spcAft>
              <a:defRPr sz="2400">
                <a:solidFill>
                  <a:schemeClr val="tx1"/>
                </a:solidFill>
                <a:latin typeface="Times New Roman" panose="02020603050405020304" pitchFamily="18" charset="0"/>
              </a:defRPr>
            </a:lvl8pPr>
            <a:lvl9pPr marL="3475038" defTabSz="822325"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en-US" altLang="en-US" sz="1400">
                <a:solidFill>
                  <a:srgbClr val="000000"/>
                </a:solidFill>
                <a:latin typeface="Arial" panose="020B0604020202020204" pitchFamily="34" charset="0"/>
              </a:rPr>
              <a:t>Slide 3-9</a:t>
            </a:r>
          </a:p>
        </p:txBody>
      </p:sp>
      <p:pic>
        <p:nvPicPr>
          <p:cNvPr id="847878" name="PRS Question Icon" descr="PRS Question Icon"/>
          <p:cNvPicPr>
            <a:picLocks noChangeAspect="1" noChangeArrowheads="1"/>
          </p:cNvPicPr>
          <p:nvPr>
            <p:custDataLst>
              <p:tags r:id="rId1"/>
            </p:custDataLst>
          </p:nvPr>
        </p:nvPicPr>
        <p:blipFill>
          <a:blip r:embed="rId5">
            <a:extLst>
              <a:ext uri="{28A0092B-C50C-407E-A947-70E740481C1C}">
                <a14:useLocalDpi xmlns:a14="http://schemas.microsoft.com/office/drawing/2010/main" val="0"/>
              </a:ext>
            </a:extLst>
          </a:blip>
          <a:srcRect/>
          <a:stretch>
            <a:fillRect/>
          </a:stretch>
        </p:blipFill>
        <p:spPr bwMode="auto">
          <a:xfrm>
            <a:off x="8624888" y="87313"/>
            <a:ext cx="406400" cy="40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01480298"/>
      </p:ext>
    </p:extLst>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24" name="Rectangle 4"/>
          <p:cNvSpPr>
            <a:spLocks/>
          </p:cNvSpPr>
          <p:nvPr/>
        </p:nvSpPr>
        <p:spPr bwMode="auto">
          <a:xfrm>
            <a:off x="569913" y="138113"/>
            <a:ext cx="4606925" cy="469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63500" dir="2700000" algn="ctr" rotWithShape="0">
                    <a:schemeClr val="bg2">
                      <a:alpha val="70000"/>
                    </a:schemeClr>
                  </a:outerShdw>
                </a:effectLst>
              </a14:hiddenEffects>
            </a:ext>
          </a:extLst>
        </p:spPr>
        <p:txBody>
          <a:bodyPr lIns="0" tIns="0" rIns="0" bIns="0"/>
          <a:lstStyle>
            <a:lvl1pPr algn="l" defTabSz="822325">
              <a:defRPr sz="2400">
                <a:solidFill>
                  <a:schemeClr val="tx1"/>
                </a:solidFill>
                <a:latin typeface="Times New Roman" panose="02020603050405020304" pitchFamily="18" charset="0"/>
              </a:defRPr>
            </a:lvl1pPr>
            <a:lvl2pPr marL="411163" algn="l" defTabSz="822325">
              <a:defRPr sz="2400">
                <a:solidFill>
                  <a:schemeClr val="tx1"/>
                </a:solidFill>
                <a:latin typeface="Times New Roman" panose="02020603050405020304" pitchFamily="18" charset="0"/>
              </a:defRPr>
            </a:lvl2pPr>
            <a:lvl3pPr marL="822325" algn="l" defTabSz="822325">
              <a:defRPr sz="2400">
                <a:solidFill>
                  <a:schemeClr val="tx1"/>
                </a:solidFill>
                <a:latin typeface="Times New Roman" panose="02020603050405020304" pitchFamily="18" charset="0"/>
              </a:defRPr>
            </a:lvl3pPr>
            <a:lvl4pPr marL="1235075" algn="l" defTabSz="822325">
              <a:defRPr sz="2400">
                <a:solidFill>
                  <a:schemeClr val="tx1"/>
                </a:solidFill>
                <a:latin typeface="Times New Roman" panose="02020603050405020304" pitchFamily="18" charset="0"/>
              </a:defRPr>
            </a:lvl4pPr>
            <a:lvl5pPr marL="1646238" algn="l" defTabSz="822325">
              <a:defRPr sz="2400">
                <a:solidFill>
                  <a:schemeClr val="tx1"/>
                </a:solidFill>
                <a:latin typeface="Times New Roman" panose="02020603050405020304" pitchFamily="18" charset="0"/>
              </a:defRPr>
            </a:lvl5pPr>
            <a:lvl6pPr marL="2103438" defTabSz="822325" eaLnBrk="0" fontAlgn="base" hangingPunct="0">
              <a:spcBef>
                <a:spcPct val="0"/>
              </a:spcBef>
              <a:spcAft>
                <a:spcPct val="0"/>
              </a:spcAft>
              <a:defRPr sz="2400">
                <a:solidFill>
                  <a:schemeClr val="tx1"/>
                </a:solidFill>
                <a:latin typeface="Times New Roman" panose="02020603050405020304" pitchFamily="18" charset="0"/>
              </a:defRPr>
            </a:lvl6pPr>
            <a:lvl7pPr marL="2560638" defTabSz="822325" eaLnBrk="0" fontAlgn="base" hangingPunct="0">
              <a:spcBef>
                <a:spcPct val="0"/>
              </a:spcBef>
              <a:spcAft>
                <a:spcPct val="0"/>
              </a:spcAft>
              <a:defRPr sz="2400">
                <a:solidFill>
                  <a:schemeClr val="tx1"/>
                </a:solidFill>
                <a:latin typeface="Times New Roman" panose="02020603050405020304" pitchFamily="18" charset="0"/>
              </a:defRPr>
            </a:lvl7pPr>
            <a:lvl8pPr marL="3017838" defTabSz="822325" eaLnBrk="0" fontAlgn="base" hangingPunct="0">
              <a:spcBef>
                <a:spcPct val="0"/>
              </a:spcBef>
              <a:spcAft>
                <a:spcPct val="0"/>
              </a:spcAft>
              <a:defRPr sz="2400">
                <a:solidFill>
                  <a:schemeClr val="tx1"/>
                </a:solidFill>
                <a:latin typeface="Times New Roman" panose="02020603050405020304" pitchFamily="18" charset="0"/>
              </a:defRPr>
            </a:lvl8pPr>
            <a:lvl9pPr marL="3475038" defTabSz="822325"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3000">
                <a:solidFill>
                  <a:srgbClr val="662A6D"/>
                </a:solidFill>
                <a:latin typeface="Arial" panose="020B0604020202020204" pitchFamily="34" charset="0"/>
              </a:rPr>
              <a:t>Answer</a:t>
            </a:r>
          </a:p>
        </p:txBody>
      </p:sp>
      <p:sp>
        <p:nvSpPr>
          <p:cNvPr id="849925" name="Rectangle 5"/>
          <p:cNvSpPr>
            <a:spLocks/>
          </p:cNvSpPr>
          <p:nvPr/>
        </p:nvSpPr>
        <p:spPr bwMode="auto">
          <a:xfrm>
            <a:off x="8151813" y="6524625"/>
            <a:ext cx="965200" cy="295275"/>
          </a:xfrm>
          <a:prstGeom prst="rect">
            <a:avLst/>
          </a:prstGeom>
          <a:noFill/>
          <a:ln>
            <a:noFill/>
          </a:ln>
          <a:effectLst/>
          <a:extLst>
            <a:ext uri="{909E8E84-426E-40DD-AFC4-6F175D3DCCD1}">
              <a14:hiddenFill xmlns:a14="http://schemas.microsoft.com/office/drawing/2010/main">
                <a:blipFill dpi="0" rotWithShape="0">
                  <a:blip r:embed="rId3"/>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296" tIns="41148" rIns="82296" bIns="41148">
            <a:spAutoFit/>
          </a:bodyPr>
          <a:lstStyle>
            <a:lvl1pPr algn="l" defTabSz="822325">
              <a:defRPr sz="2400">
                <a:solidFill>
                  <a:schemeClr val="tx1"/>
                </a:solidFill>
                <a:latin typeface="Times New Roman" panose="02020603050405020304" pitchFamily="18" charset="0"/>
              </a:defRPr>
            </a:lvl1pPr>
            <a:lvl2pPr marL="411163" algn="l" defTabSz="822325">
              <a:defRPr sz="2400">
                <a:solidFill>
                  <a:schemeClr val="tx1"/>
                </a:solidFill>
                <a:latin typeface="Times New Roman" panose="02020603050405020304" pitchFamily="18" charset="0"/>
              </a:defRPr>
            </a:lvl2pPr>
            <a:lvl3pPr marL="822325" algn="l" defTabSz="822325">
              <a:defRPr sz="2400">
                <a:solidFill>
                  <a:schemeClr val="tx1"/>
                </a:solidFill>
                <a:latin typeface="Times New Roman" panose="02020603050405020304" pitchFamily="18" charset="0"/>
              </a:defRPr>
            </a:lvl3pPr>
            <a:lvl4pPr marL="1235075" algn="l" defTabSz="822325">
              <a:defRPr sz="2400">
                <a:solidFill>
                  <a:schemeClr val="tx1"/>
                </a:solidFill>
                <a:latin typeface="Times New Roman" panose="02020603050405020304" pitchFamily="18" charset="0"/>
              </a:defRPr>
            </a:lvl4pPr>
            <a:lvl5pPr marL="1646238" algn="l" defTabSz="822325">
              <a:defRPr sz="2400">
                <a:solidFill>
                  <a:schemeClr val="tx1"/>
                </a:solidFill>
                <a:latin typeface="Times New Roman" panose="02020603050405020304" pitchFamily="18" charset="0"/>
              </a:defRPr>
            </a:lvl5pPr>
            <a:lvl6pPr marL="2103438" defTabSz="822325" eaLnBrk="0" fontAlgn="base" hangingPunct="0">
              <a:spcBef>
                <a:spcPct val="0"/>
              </a:spcBef>
              <a:spcAft>
                <a:spcPct val="0"/>
              </a:spcAft>
              <a:defRPr sz="2400">
                <a:solidFill>
                  <a:schemeClr val="tx1"/>
                </a:solidFill>
                <a:latin typeface="Times New Roman" panose="02020603050405020304" pitchFamily="18" charset="0"/>
              </a:defRPr>
            </a:lvl6pPr>
            <a:lvl7pPr marL="2560638" defTabSz="822325" eaLnBrk="0" fontAlgn="base" hangingPunct="0">
              <a:spcBef>
                <a:spcPct val="0"/>
              </a:spcBef>
              <a:spcAft>
                <a:spcPct val="0"/>
              </a:spcAft>
              <a:defRPr sz="2400">
                <a:solidFill>
                  <a:schemeClr val="tx1"/>
                </a:solidFill>
                <a:latin typeface="Times New Roman" panose="02020603050405020304" pitchFamily="18" charset="0"/>
              </a:defRPr>
            </a:lvl7pPr>
            <a:lvl8pPr marL="3017838" defTabSz="822325" eaLnBrk="0" fontAlgn="base" hangingPunct="0">
              <a:spcBef>
                <a:spcPct val="0"/>
              </a:spcBef>
              <a:spcAft>
                <a:spcPct val="0"/>
              </a:spcAft>
              <a:defRPr sz="2400">
                <a:solidFill>
                  <a:schemeClr val="tx1"/>
                </a:solidFill>
                <a:latin typeface="Times New Roman" panose="02020603050405020304" pitchFamily="18" charset="0"/>
              </a:defRPr>
            </a:lvl8pPr>
            <a:lvl9pPr marL="3475038" defTabSz="822325"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en-US" altLang="en-US" sz="1400">
                <a:solidFill>
                  <a:srgbClr val="000000"/>
                </a:solidFill>
                <a:latin typeface="Arial" panose="020B0604020202020204" pitchFamily="34" charset="0"/>
              </a:rPr>
              <a:t>Slide 3-10</a:t>
            </a:r>
          </a:p>
        </p:txBody>
      </p:sp>
      <p:sp>
        <p:nvSpPr>
          <p:cNvPr id="849926" name="Rectangle 6"/>
          <p:cNvSpPr>
            <a:spLocks/>
          </p:cNvSpPr>
          <p:nvPr/>
        </p:nvSpPr>
        <p:spPr bwMode="auto">
          <a:xfrm>
            <a:off x="558800" y="822325"/>
            <a:ext cx="7750175"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marL="412750" indent="-412750" algn="l" defTabSz="822325">
              <a:defRPr sz="2400">
                <a:solidFill>
                  <a:schemeClr val="tx1"/>
                </a:solidFill>
                <a:latin typeface="Times New Roman" panose="02020603050405020304" pitchFamily="18" charset="0"/>
              </a:defRPr>
            </a:lvl1pPr>
            <a:lvl2pPr marL="922338" indent="-406400" algn="l" defTabSz="822325">
              <a:defRPr sz="2400">
                <a:solidFill>
                  <a:schemeClr val="tx1"/>
                </a:solidFill>
                <a:latin typeface="Times New Roman" panose="02020603050405020304" pitchFamily="18" charset="0"/>
              </a:defRPr>
            </a:lvl2pPr>
            <a:lvl3pPr marL="1231900" indent="-206375" algn="l" defTabSz="822325">
              <a:defRPr sz="2400">
                <a:solidFill>
                  <a:schemeClr val="tx1"/>
                </a:solidFill>
                <a:latin typeface="Times New Roman" panose="02020603050405020304" pitchFamily="18" charset="0"/>
              </a:defRPr>
            </a:lvl3pPr>
            <a:lvl4pPr marL="1539875" indent="-204788" algn="l" defTabSz="822325">
              <a:defRPr sz="2400">
                <a:solidFill>
                  <a:schemeClr val="tx1"/>
                </a:solidFill>
                <a:latin typeface="Times New Roman" panose="02020603050405020304" pitchFamily="18" charset="0"/>
              </a:defRPr>
            </a:lvl4pPr>
            <a:lvl5pPr marL="1851025" indent="-204788" algn="l" defTabSz="822325">
              <a:defRPr sz="2400">
                <a:solidFill>
                  <a:schemeClr val="tx1"/>
                </a:solidFill>
                <a:latin typeface="Times New Roman" panose="02020603050405020304" pitchFamily="18" charset="0"/>
              </a:defRPr>
            </a:lvl5pPr>
            <a:lvl6pPr marL="2308225" indent="-204788" defTabSz="822325" eaLnBrk="0" fontAlgn="base" hangingPunct="0">
              <a:spcBef>
                <a:spcPct val="0"/>
              </a:spcBef>
              <a:spcAft>
                <a:spcPct val="0"/>
              </a:spcAft>
              <a:defRPr sz="2400">
                <a:solidFill>
                  <a:schemeClr val="tx1"/>
                </a:solidFill>
                <a:latin typeface="Times New Roman" panose="02020603050405020304" pitchFamily="18" charset="0"/>
              </a:defRPr>
            </a:lvl6pPr>
            <a:lvl7pPr marL="2765425" indent="-204788" defTabSz="822325" eaLnBrk="0" fontAlgn="base" hangingPunct="0">
              <a:spcBef>
                <a:spcPct val="0"/>
              </a:spcBef>
              <a:spcAft>
                <a:spcPct val="0"/>
              </a:spcAft>
              <a:defRPr sz="2400">
                <a:solidFill>
                  <a:schemeClr val="tx1"/>
                </a:solidFill>
                <a:latin typeface="Times New Roman" panose="02020603050405020304" pitchFamily="18" charset="0"/>
              </a:defRPr>
            </a:lvl7pPr>
            <a:lvl8pPr marL="3222625" indent="-204788" defTabSz="822325" eaLnBrk="0" fontAlgn="base" hangingPunct="0">
              <a:spcBef>
                <a:spcPct val="0"/>
              </a:spcBef>
              <a:spcAft>
                <a:spcPct val="0"/>
              </a:spcAft>
              <a:defRPr sz="2400">
                <a:solidFill>
                  <a:schemeClr val="tx1"/>
                </a:solidFill>
                <a:latin typeface="Times New Roman" panose="02020603050405020304" pitchFamily="18" charset="0"/>
              </a:defRPr>
            </a:lvl8pPr>
            <a:lvl9pPr marL="3679825" indent="-204788" defTabSz="822325"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lnSpc>
                <a:spcPct val="70000"/>
              </a:lnSpc>
              <a:spcBef>
                <a:spcPts val="1075"/>
              </a:spcBef>
              <a:buFont typeface="Arial" panose="020B0604020202020204" pitchFamily="34" charset="0"/>
              <a:buAutoNum type="arabicPeriod" startAt="2"/>
            </a:pPr>
            <a:r>
              <a:rPr lang="en-US" altLang="en-US" sz="2200">
                <a:latin typeface="Arial" panose="020B0604020202020204" pitchFamily="34" charset="0"/>
              </a:rPr>
              <a:t>The acceleration vector of a particle in projectile motion</a:t>
            </a:r>
          </a:p>
          <a:p>
            <a:pPr lvl="1" eaLnBrk="1" hangingPunct="1">
              <a:lnSpc>
                <a:spcPct val="70000"/>
              </a:lnSpc>
              <a:spcBef>
                <a:spcPts val="1075"/>
              </a:spcBef>
              <a:buFont typeface="Arial" panose="020B0604020202020204" pitchFamily="34" charset="0"/>
              <a:buAutoNum type="alphaUcPeriod"/>
            </a:pPr>
            <a:r>
              <a:rPr lang="en-US" altLang="en-US" sz="2200">
                <a:latin typeface="Arial" panose="020B0604020202020204" pitchFamily="34" charset="0"/>
              </a:rPr>
              <a:t>points along the path of the particle.</a:t>
            </a:r>
            <a:endParaRPr lang="en-US" altLang="en-US" sz="2200" b="1">
              <a:latin typeface="Arial" panose="020B0604020202020204" pitchFamily="34" charset="0"/>
            </a:endParaRPr>
          </a:p>
          <a:p>
            <a:pPr lvl="1" eaLnBrk="1" hangingPunct="1">
              <a:lnSpc>
                <a:spcPct val="70000"/>
              </a:lnSpc>
              <a:spcBef>
                <a:spcPts val="1075"/>
              </a:spcBef>
              <a:buFont typeface="Arial" panose="020B0604020202020204" pitchFamily="34" charset="0"/>
              <a:buAutoNum type="alphaUcPeriod"/>
            </a:pPr>
            <a:r>
              <a:rPr lang="en-US" altLang="en-US" sz="2200">
                <a:latin typeface="Arial" panose="020B0604020202020204" pitchFamily="34" charset="0"/>
              </a:rPr>
              <a:t>is directed horizontally.</a:t>
            </a:r>
            <a:endParaRPr lang="en-US" altLang="en-US" sz="2200" b="1">
              <a:latin typeface="Arial" panose="020B0604020202020204" pitchFamily="34" charset="0"/>
            </a:endParaRPr>
          </a:p>
          <a:p>
            <a:pPr lvl="1" eaLnBrk="1" hangingPunct="1">
              <a:lnSpc>
                <a:spcPct val="70000"/>
              </a:lnSpc>
              <a:spcBef>
                <a:spcPts val="1075"/>
              </a:spcBef>
              <a:buFont typeface="Arial" panose="020B0604020202020204" pitchFamily="34" charset="0"/>
              <a:buAutoNum type="alphaUcPeriod"/>
            </a:pPr>
            <a:r>
              <a:rPr lang="en-US" altLang="en-US" sz="2200">
                <a:latin typeface="Arial" panose="020B0604020202020204" pitchFamily="34" charset="0"/>
              </a:rPr>
              <a:t>vanishes at the particle’s highest point.</a:t>
            </a:r>
            <a:endParaRPr lang="en-US" altLang="en-US" sz="2200" b="1">
              <a:latin typeface="Arial" panose="020B0604020202020204" pitchFamily="34" charset="0"/>
            </a:endParaRPr>
          </a:p>
          <a:p>
            <a:pPr lvl="1" eaLnBrk="1" hangingPunct="1">
              <a:lnSpc>
                <a:spcPct val="70000"/>
              </a:lnSpc>
              <a:spcBef>
                <a:spcPts val="1075"/>
              </a:spcBef>
              <a:buFont typeface="Arial" panose="020B0604020202020204" pitchFamily="34" charset="0"/>
              <a:buAutoNum type="alphaUcPeriod"/>
            </a:pPr>
            <a:r>
              <a:rPr lang="en-US" altLang="en-US" sz="2200" b="1">
                <a:solidFill>
                  <a:srgbClr val="662A6D"/>
                </a:solidFill>
                <a:latin typeface="Arial" panose="020B0604020202020204" pitchFamily="34" charset="0"/>
              </a:rPr>
              <a:t>is directed down at all times.</a:t>
            </a:r>
          </a:p>
          <a:p>
            <a:pPr lvl="1" eaLnBrk="1" hangingPunct="1">
              <a:lnSpc>
                <a:spcPct val="70000"/>
              </a:lnSpc>
              <a:spcBef>
                <a:spcPts val="1075"/>
              </a:spcBef>
              <a:buFont typeface="Arial" panose="020B0604020202020204" pitchFamily="34" charset="0"/>
              <a:buAutoNum type="alphaUcPeriod"/>
            </a:pPr>
            <a:r>
              <a:rPr lang="en-US" altLang="en-US" sz="2200">
                <a:latin typeface="Arial" panose="020B0604020202020204" pitchFamily="34" charset="0"/>
              </a:rPr>
              <a:t>is zero.</a:t>
            </a:r>
          </a:p>
        </p:txBody>
      </p:sp>
    </p:spTree>
    <p:extLst>
      <p:ext uri="{BB962C8B-B14F-4D97-AF65-F5344CB8AC3E}">
        <p14:creationId xmlns:p14="http://schemas.microsoft.com/office/powerpoint/2010/main" val="119687128"/>
      </p:ext>
    </p:extLst>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5221" name="Picture 5" descr="03_ProbSolvingStrat_01"/>
          <p:cNvPicPr>
            <a:picLocks noChangeAspect="1" noChangeArrowheads="1"/>
          </p:cNvPicPr>
          <p:nvPr/>
        </p:nvPicPr>
        <p:blipFill>
          <a:blip r:embed="rId3">
            <a:extLst>
              <a:ext uri="{28A0092B-C50C-407E-A947-70E740481C1C}">
                <a14:useLocalDpi xmlns:a14="http://schemas.microsoft.com/office/drawing/2010/main" val="0"/>
              </a:ext>
            </a:extLst>
          </a:blip>
          <a:srcRect b="50507"/>
          <a:stretch>
            <a:fillRect/>
          </a:stretch>
        </p:blipFill>
        <p:spPr bwMode="auto">
          <a:xfrm>
            <a:off x="374650" y="1312863"/>
            <a:ext cx="8388350" cy="4235450"/>
          </a:xfrm>
          <a:prstGeom prst="rect">
            <a:avLst/>
          </a:prstGeom>
          <a:noFill/>
          <a:extLst>
            <a:ext uri="{909E8E84-426E-40DD-AFC4-6F175D3DCCD1}">
              <a14:hiddenFill xmlns:a14="http://schemas.microsoft.com/office/drawing/2010/main">
                <a:solidFill>
                  <a:srgbClr val="FFFFFF"/>
                </a:solidFill>
              </a14:hiddenFill>
            </a:ext>
          </a:extLst>
        </p:spPr>
      </p:pic>
      <p:sp>
        <p:nvSpPr>
          <p:cNvPr id="905222" name="Rectangle 6"/>
          <p:cNvSpPr>
            <a:spLocks/>
          </p:cNvSpPr>
          <p:nvPr/>
        </p:nvSpPr>
        <p:spPr bwMode="auto">
          <a:xfrm>
            <a:off x="8151813" y="6524625"/>
            <a:ext cx="965200" cy="295275"/>
          </a:xfrm>
          <a:prstGeom prst="rect">
            <a:avLst/>
          </a:prstGeom>
          <a:noFill/>
          <a:ln>
            <a:noFill/>
          </a:ln>
          <a:effectLst/>
          <a:extLst>
            <a:ext uri="{909E8E84-426E-40DD-AFC4-6F175D3DCCD1}">
              <a14:hiddenFill xmlns:a14="http://schemas.microsoft.com/office/drawing/2010/main">
                <a:blipFill dpi="0" rotWithShape="0">
                  <a:blip r:embed="rId4"/>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296" tIns="41148" rIns="82296" bIns="41148">
            <a:spAutoFit/>
          </a:bodyPr>
          <a:lstStyle>
            <a:lvl1pPr algn="l" defTabSz="822325">
              <a:defRPr sz="2400">
                <a:solidFill>
                  <a:schemeClr val="tx1"/>
                </a:solidFill>
                <a:latin typeface="Times New Roman" panose="02020603050405020304" pitchFamily="18" charset="0"/>
              </a:defRPr>
            </a:lvl1pPr>
            <a:lvl2pPr marL="411163" algn="l" defTabSz="822325">
              <a:defRPr sz="2400">
                <a:solidFill>
                  <a:schemeClr val="tx1"/>
                </a:solidFill>
                <a:latin typeface="Times New Roman" panose="02020603050405020304" pitchFamily="18" charset="0"/>
              </a:defRPr>
            </a:lvl2pPr>
            <a:lvl3pPr marL="822325" algn="l" defTabSz="822325">
              <a:defRPr sz="2400">
                <a:solidFill>
                  <a:schemeClr val="tx1"/>
                </a:solidFill>
                <a:latin typeface="Times New Roman" panose="02020603050405020304" pitchFamily="18" charset="0"/>
              </a:defRPr>
            </a:lvl3pPr>
            <a:lvl4pPr marL="1235075" algn="l" defTabSz="822325">
              <a:defRPr sz="2400">
                <a:solidFill>
                  <a:schemeClr val="tx1"/>
                </a:solidFill>
                <a:latin typeface="Times New Roman" panose="02020603050405020304" pitchFamily="18" charset="0"/>
              </a:defRPr>
            </a:lvl4pPr>
            <a:lvl5pPr marL="1646238" algn="l" defTabSz="822325">
              <a:defRPr sz="2400">
                <a:solidFill>
                  <a:schemeClr val="tx1"/>
                </a:solidFill>
                <a:latin typeface="Times New Roman" panose="02020603050405020304" pitchFamily="18" charset="0"/>
              </a:defRPr>
            </a:lvl5pPr>
            <a:lvl6pPr marL="2103438" defTabSz="822325" eaLnBrk="0" fontAlgn="base" hangingPunct="0">
              <a:spcBef>
                <a:spcPct val="0"/>
              </a:spcBef>
              <a:spcAft>
                <a:spcPct val="0"/>
              </a:spcAft>
              <a:defRPr sz="2400">
                <a:solidFill>
                  <a:schemeClr val="tx1"/>
                </a:solidFill>
                <a:latin typeface="Times New Roman" panose="02020603050405020304" pitchFamily="18" charset="0"/>
              </a:defRPr>
            </a:lvl6pPr>
            <a:lvl7pPr marL="2560638" defTabSz="822325" eaLnBrk="0" fontAlgn="base" hangingPunct="0">
              <a:spcBef>
                <a:spcPct val="0"/>
              </a:spcBef>
              <a:spcAft>
                <a:spcPct val="0"/>
              </a:spcAft>
              <a:defRPr sz="2400">
                <a:solidFill>
                  <a:schemeClr val="tx1"/>
                </a:solidFill>
                <a:latin typeface="Times New Roman" panose="02020603050405020304" pitchFamily="18" charset="0"/>
              </a:defRPr>
            </a:lvl7pPr>
            <a:lvl8pPr marL="3017838" defTabSz="822325" eaLnBrk="0" fontAlgn="base" hangingPunct="0">
              <a:spcBef>
                <a:spcPct val="0"/>
              </a:spcBef>
              <a:spcAft>
                <a:spcPct val="0"/>
              </a:spcAft>
              <a:defRPr sz="2400">
                <a:solidFill>
                  <a:schemeClr val="tx1"/>
                </a:solidFill>
                <a:latin typeface="Times New Roman" panose="02020603050405020304" pitchFamily="18" charset="0"/>
              </a:defRPr>
            </a:lvl8pPr>
            <a:lvl9pPr marL="3475038" defTabSz="822325"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en-US" altLang="en-US" sz="1400">
                <a:solidFill>
                  <a:srgbClr val="000000"/>
                </a:solidFill>
                <a:latin typeface="Arial" panose="020B0604020202020204" pitchFamily="34" charset="0"/>
              </a:rPr>
              <a:t>Slide 3-38</a:t>
            </a:r>
          </a:p>
        </p:txBody>
      </p:sp>
    </p:spTree>
    <p:extLst>
      <p:ext uri="{BB962C8B-B14F-4D97-AF65-F5344CB8AC3E}">
        <p14:creationId xmlns:p14="http://schemas.microsoft.com/office/powerpoint/2010/main" val="665218647"/>
      </p:ext>
    </p:extLst>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9797" name="Picture 5" descr="03_ProbSolvingStrat_01"/>
          <p:cNvPicPr>
            <a:picLocks noChangeAspect="1" noChangeArrowheads="1"/>
          </p:cNvPicPr>
          <p:nvPr/>
        </p:nvPicPr>
        <p:blipFill>
          <a:blip r:embed="rId3">
            <a:extLst>
              <a:ext uri="{28A0092B-C50C-407E-A947-70E740481C1C}">
                <a14:useLocalDpi xmlns:a14="http://schemas.microsoft.com/office/drawing/2010/main" val="0"/>
              </a:ext>
            </a:extLst>
          </a:blip>
          <a:srcRect t="49493" b="2441"/>
          <a:stretch>
            <a:fillRect/>
          </a:stretch>
        </p:blipFill>
        <p:spPr bwMode="auto">
          <a:xfrm>
            <a:off x="360363" y="1381125"/>
            <a:ext cx="8388350" cy="4113213"/>
          </a:xfrm>
          <a:prstGeom prst="rect">
            <a:avLst/>
          </a:prstGeom>
          <a:noFill/>
          <a:extLst>
            <a:ext uri="{909E8E84-426E-40DD-AFC4-6F175D3DCCD1}">
              <a14:hiddenFill xmlns:a14="http://schemas.microsoft.com/office/drawing/2010/main">
                <a:solidFill>
                  <a:srgbClr val="FFFFFF"/>
                </a:solidFill>
              </a14:hiddenFill>
            </a:ext>
          </a:extLst>
        </p:spPr>
      </p:pic>
      <p:sp>
        <p:nvSpPr>
          <p:cNvPr id="929798" name="Rectangle 6"/>
          <p:cNvSpPr>
            <a:spLocks/>
          </p:cNvSpPr>
          <p:nvPr/>
        </p:nvSpPr>
        <p:spPr bwMode="auto">
          <a:xfrm>
            <a:off x="8151813" y="6524625"/>
            <a:ext cx="965200" cy="295275"/>
          </a:xfrm>
          <a:prstGeom prst="rect">
            <a:avLst/>
          </a:prstGeom>
          <a:noFill/>
          <a:ln>
            <a:noFill/>
          </a:ln>
          <a:effectLst/>
          <a:extLst>
            <a:ext uri="{909E8E84-426E-40DD-AFC4-6F175D3DCCD1}">
              <a14:hiddenFill xmlns:a14="http://schemas.microsoft.com/office/drawing/2010/main">
                <a:blipFill dpi="0" rotWithShape="0">
                  <a:blip r:embed="rId4"/>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296" tIns="41148" rIns="82296" bIns="41148">
            <a:spAutoFit/>
          </a:bodyPr>
          <a:lstStyle>
            <a:lvl1pPr algn="l" defTabSz="822325">
              <a:defRPr sz="2400">
                <a:solidFill>
                  <a:schemeClr val="tx1"/>
                </a:solidFill>
                <a:latin typeface="Times New Roman" panose="02020603050405020304" pitchFamily="18" charset="0"/>
              </a:defRPr>
            </a:lvl1pPr>
            <a:lvl2pPr marL="411163" algn="l" defTabSz="822325">
              <a:defRPr sz="2400">
                <a:solidFill>
                  <a:schemeClr val="tx1"/>
                </a:solidFill>
                <a:latin typeface="Times New Roman" panose="02020603050405020304" pitchFamily="18" charset="0"/>
              </a:defRPr>
            </a:lvl2pPr>
            <a:lvl3pPr marL="822325" algn="l" defTabSz="822325">
              <a:defRPr sz="2400">
                <a:solidFill>
                  <a:schemeClr val="tx1"/>
                </a:solidFill>
                <a:latin typeface="Times New Roman" panose="02020603050405020304" pitchFamily="18" charset="0"/>
              </a:defRPr>
            </a:lvl3pPr>
            <a:lvl4pPr marL="1235075" algn="l" defTabSz="822325">
              <a:defRPr sz="2400">
                <a:solidFill>
                  <a:schemeClr val="tx1"/>
                </a:solidFill>
                <a:latin typeface="Times New Roman" panose="02020603050405020304" pitchFamily="18" charset="0"/>
              </a:defRPr>
            </a:lvl4pPr>
            <a:lvl5pPr marL="1646238" algn="l" defTabSz="822325">
              <a:defRPr sz="2400">
                <a:solidFill>
                  <a:schemeClr val="tx1"/>
                </a:solidFill>
                <a:latin typeface="Times New Roman" panose="02020603050405020304" pitchFamily="18" charset="0"/>
              </a:defRPr>
            </a:lvl5pPr>
            <a:lvl6pPr marL="2103438" defTabSz="822325" eaLnBrk="0" fontAlgn="base" hangingPunct="0">
              <a:spcBef>
                <a:spcPct val="0"/>
              </a:spcBef>
              <a:spcAft>
                <a:spcPct val="0"/>
              </a:spcAft>
              <a:defRPr sz="2400">
                <a:solidFill>
                  <a:schemeClr val="tx1"/>
                </a:solidFill>
                <a:latin typeface="Times New Roman" panose="02020603050405020304" pitchFamily="18" charset="0"/>
              </a:defRPr>
            </a:lvl6pPr>
            <a:lvl7pPr marL="2560638" defTabSz="822325" eaLnBrk="0" fontAlgn="base" hangingPunct="0">
              <a:spcBef>
                <a:spcPct val="0"/>
              </a:spcBef>
              <a:spcAft>
                <a:spcPct val="0"/>
              </a:spcAft>
              <a:defRPr sz="2400">
                <a:solidFill>
                  <a:schemeClr val="tx1"/>
                </a:solidFill>
                <a:latin typeface="Times New Roman" panose="02020603050405020304" pitchFamily="18" charset="0"/>
              </a:defRPr>
            </a:lvl7pPr>
            <a:lvl8pPr marL="3017838" defTabSz="822325" eaLnBrk="0" fontAlgn="base" hangingPunct="0">
              <a:spcBef>
                <a:spcPct val="0"/>
              </a:spcBef>
              <a:spcAft>
                <a:spcPct val="0"/>
              </a:spcAft>
              <a:defRPr sz="2400">
                <a:solidFill>
                  <a:schemeClr val="tx1"/>
                </a:solidFill>
                <a:latin typeface="Times New Roman" panose="02020603050405020304" pitchFamily="18" charset="0"/>
              </a:defRPr>
            </a:lvl8pPr>
            <a:lvl9pPr marL="3475038" defTabSz="822325"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en-US" altLang="en-US" sz="1400">
                <a:solidFill>
                  <a:srgbClr val="000000"/>
                </a:solidFill>
                <a:latin typeface="Arial" panose="020B0604020202020204" pitchFamily="34" charset="0"/>
              </a:rPr>
              <a:t>Slide 3-39</a:t>
            </a:r>
          </a:p>
        </p:txBody>
      </p:sp>
    </p:spTree>
    <p:extLst>
      <p:ext uri="{BB962C8B-B14F-4D97-AF65-F5344CB8AC3E}">
        <p14:creationId xmlns:p14="http://schemas.microsoft.com/office/powerpoint/2010/main" val="3361158082"/>
      </p:ext>
    </p:extLst>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7269" name="Rectangle 5"/>
          <p:cNvSpPr>
            <a:spLocks/>
          </p:cNvSpPr>
          <p:nvPr/>
        </p:nvSpPr>
        <p:spPr bwMode="auto">
          <a:xfrm>
            <a:off x="555625" y="133350"/>
            <a:ext cx="8056563" cy="51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63500" dir="2700000" algn="ctr" rotWithShape="0">
                    <a:schemeClr val="bg2">
                      <a:alpha val="70000"/>
                    </a:schemeClr>
                  </a:outerShdw>
                </a:effectLst>
              </a14:hiddenEffects>
            </a:ext>
          </a:extLst>
        </p:spPr>
        <p:txBody>
          <a:bodyPr lIns="0" tIns="0" rIns="0" bIns="0"/>
          <a:lstStyle/>
          <a:p>
            <a:pPr algn="l" eaLnBrk="1" hangingPunct="1"/>
            <a:r>
              <a:rPr lang="en-US" altLang="en-US" sz="3000">
                <a:solidFill>
                  <a:srgbClr val="662A6D"/>
                </a:solidFill>
              </a:rPr>
              <a:t>Example Problem: Projectile Motion</a:t>
            </a:r>
          </a:p>
        </p:txBody>
      </p:sp>
      <p:sp>
        <p:nvSpPr>
          <p:cNvPr id="907270" name="Rectangle 6"/>
          <p:cNvSpPr>
            <a:spLocks/>
          </p:cNvSpPr>
          <p:nvPr/>
        </p:nvSpPr>
        <p:spPr bwMode="auto">
          <a:xfrm>
            <a:off x="552450" y="723900"/>
            <a:ext cx="8391525" cy="538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lgn="l">
              <a:defRPr sz="2400">
                <a:solidFill>
                  <a:schemeClr val="tx1"/>
                </a:solidFill>
                <a:latin typeface="Times New Roman" panose="02020603050405020304" pitchFamily="18" charset="0"/>
              </a:defRPr>
            </a:lvl1pPr>
            <a:lvl2pPr marL="577850" indent="-463550" algn="l">
              <a:defRPr sz="2400">
                <a:solidFill>
                  <a:schemeClr val="tx1"/>
                </a:solidFill>
                <a:latin typeface="Times New Roman" panose="02020603050405020304" pitchFamily="18" charset="0"/>
              </a:defRPr>
            </a:lvl2pPr>
            <a:lvl3pPr marL="1376363" indent="-461963" algn="l">
              <a:defRPr sz="2400">
                <a:solidFill>
                  <a:schemeClr val="tx1"/>
                </a:solidFill>
                <a:latin typeface="Times New Roman" panose="02020603050405020304" pitchFamily="18" charset="0"/>
              </a:defRPr>
            </a:lvl3pPr>
            <a:lvl4pPr marL="1765300" indent="-228600" algn="l">
              <a:defRPr sz="2400">
                <a:solidFill>
                  <a:schemeClr val="tx1"/>
                </a:solidFill>
                <a:latin typeface="Times New Roman" panose="02020603050405020304" pitchFamily="18" charset="0"/>
              </a:defRPr>
            </a:lvl4pPr>
            <a:lvl5pPr marL="2108200" indent="-228600" algn="l">
              <a:defRPr sz="2400">
                <a:solidFill>
                  <a:schemeClr val="tx1"/>
                </a:solidFill>
                <a:latin typeface="Times New Roman" panose="02020603050405020304" pitchFamily="18" charset="0"/>
              </a:defRPr>
            </a:lvl5pPr>
            <a:lvl6pPr marL="2565400" indent="-228600" eaLnBrk="0" fontAlgn="base" hangingPunct="0">
              <a:spcBef>
                <a:spcPct val="0"/>
              </a:spcBef>
              <a:spcAft>
                <a:spcPct val="0"/>
              </a:spcAft>
              <a:defRPr sz="2400">
                <a:solidFill>
                  <a:schemeClr val="tx1"/>
                </a:solidFill>
                <a:latin typeface="Times New Roman" panose="02020603050405020304" pitchFamily="18" charset="0"/>
              </a:defRPr>
            </a:lvl6pPr>
            <a:lvl7pPr marL="3022600" indent="-228600" eaLnBrk="0" fontAlgn="base" hangingPunct="0">
              <a:spcBef>
                <a:spcPct val="0"/>
              </a:spcBef>
              <a:spcAft>
                <a:spcPct val="0"/>
              </a:spcAft>
              <a:defRPr sz="2400">
                <a:solidFill>
                  <a:schemeClr val="tx1"/>
                </a:solidFill>
                <a:latin typeface="Times New Roman" panose="02020603050405020304" pitchFamily="18" charset="0"/>
              </a:defRPr>
            </a:lvl7pPr>
            <a:lvl8pPr marL="3479800" indent="-228600" eaLnBrk="0" fontAlgn="base" hangingPunct="0">
              <a:spcBef>
                <a:spcPct val="0"/>
              </a:spcBef>
              <a:spcAft>
                <a:spcPct val="0"/>
              </a:spcAft>
              <a:defRPr sz="2400">
                <a:solidFill>
                  <a:schemeClr val="tx1"/>
                </a:solidFill>
                <a:latin typeface="Times New Roman" panose="02020603050405020304" pitchFamily="18" charset="0"/>
              </a:defRPr>
            </a:lvl8pPr>
            <a:lvl9pPr marL="39370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buSzPct val="100000"/>
              <a:buFont typeface="Gill Sans" pitchFamily="48" charset="0"/>
              <a:buNone/>
            </a:pPr>
            <a:r>
              <a:rPr lang="en-US" altLang="en-US" sz="2300">
                <a:latin typeface="Arial" panose="020B0604020202020204" pitchFamily="34" charset="0"/>
              </a:rPr>
              <a:t>In the movie </a:t>
            </a:r>
            <a:r>
              <a:rPr lang="en-US" altLang="en-US" sz="2300" i="1">
                <a:latin typeface="Arial" panose="020B0604020202020204" pitchFamily="34" charset="0"/>
              </a:rPr>
              <a:t>Road Trip</a:t>
            </a:r>
            <a:r>
              <a:rPr lang="en-US" altLang="en-US" sz="2300">
                <a:latin typeface="Arial" panose="020B0604020202020204" pitchFamily="34" charset="0"/>
              </a:rPr>
              <a:t>, some students are seeking to jump a car across a gap in a bridge. One student, who professes to know what he is talking about (“Of course I’m sure—with physics, I’m always sure.”), says that they can easily make the jump. He gives the following data: The car weighs 2100 pounds, with passengers and luggage. Right before the gap, there’s a ramp that will launch the car at an angle of 30°. The gap is 10 feet wide. He then suggests that they should drive the car at a speed of 50 mph in order to make the jump.</a:t>
            </a:r>
          </a:p>
          <a:p>
            <a:pPr lvl="1" eaLnBrk="1" hangingPunct="1">
              <a:buSzPct val="100000"/>
              <a:buFont typeface="Arial" panose="020B0604020202020204" pitchFamily="34" charset="0"/>
              <a:buAutoNum type="alphaLcPeriod"/>
            </a:pPr>
            <a:r>
              <a:rPr lang="en-US" altLang="en-US" sz="2300">
                <a:latin typeface="Arial" panose="020B0604020202020204" pitchFamily="34" charset="0"/>
              </a:rPr>
              <a:t>If the car actually went airborne at a speed of 50 mph at an angle of 30° with respect to the horizontal, how far would it travel before landing?</a:t>
            </a:r>
          </a:p>
          <a:p>
            <a:pPr lvl="1" eaLnBrk="1" hangingPunct="1">
              <a:buSzPct val="100000"/>
              <a:buFont typeface="Arial" panose="020B0604020202020204" pitchFamily="34" charset="0"/>
              <a:buAutoNum type="alphaLcPeriod"/>
            </a:pPr>
            <a:r>
              <a:rPr lang="en-US" altLang="en-US" sz="2300">
                <a:latin typeface="Arial" panose="020B0604020202020204" pitchFamily="34" charset="0"/>
              </a:rPr>
              <a:t>Does the mass of the car make any difference in your calculation?</a:t>
            </a:r>
          </a:p>
        </p:txBody>
      </p:sp>
      <p:sp>
        <p:nvSpPr>
          <p:cNvPr id="907272" name="Rectangle 8"/>
          <p:cNvSpPr>
            <a:spLocks/>
          </p:cNvSpPr>
          <p:nvPr/>
        </p:nvSpPr>
        <p:spPr bwMode="auto">
          <a:xfrm>
            <a:off x="8151813" y="6524625"/>
            <a:ext cx="965200" cy="295275"/>
          </a:xfrm>
          <a:prstGeom prst="rect">
            <a:avLst/>
          </a:prstGeom>
          <a:noFill/>
          <a:ln>
            <a:noFill/>
          </a:ln>
          <a:effectLst/>
          <a:extLst>
            <a:ext uri="{909E8E84-426E-40DD-AFC4-6F175D3DCCD1}">
              <a14:hiddenFill xmlns:a14="http://schemas.microsoft.com/office/drawing/2010/main">
                <a:blipFill dpi="0" rotWithShape="0">
                  <a:blip r:embed="rId3"/>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296" tIns="41148" rIns="82296" bIns="41148">
            <a:spAutoFit/>
          </a:bodyPr>
          <a:lstStyle>
            <a:lvl1pPr algn="l" defTabSz="822325">
              <a:defRPr sz="2400">
                <a:solidFill>
                  <a:schemeClr val="tx1"/>
                </a:solidFill>
                <a:latin typeface="Times New Roman" panose="02020603050405020304" pitchFamily="18" charset="0"/>
              </a:defRPr>
            </a:lvl1pPr>
            <a:lvl2pPr marL="411163" algn="l" defTabSz="822325">
              <a:defRPr sz="2400">
                <a:solidFill>
                  <a:schemeClr val="tx1"/>
                </a:solidFill>
                <a:latin typeface="Times New Roman" panose="02020603050405020304" pitchFamily="18" charset="0"/>
              </a:defRPr>
            </a:lvl2pPr>
            <a:lvl3pPr marL="822325" algn="l" defTabSz="822325">
              <a:defRPr sz="2400">
                <a:solidFill>
                  <a:schemeClr val="tx1"/>
                </a:solidFill>
                <a:latin typeface="Times New Roman" panose="02020603050405020304" pitchFamily="18" charset="0"/>
              </a:defRPr>
            </a:lvl3pPr>
            <a:lvl4pPr marL="1235075" algn="l" defTabSz="822325">
              <a:defRPr sz="2400">
                <a:solidFill>
                  <a:schemeClr val="tx1"/>
                </a:solidFill>
                <a:latin typeface="Times New Roman" panose="02020603050405020304" pitchFamily="18" charset="0"/>
              </a:defRPr>
            </a:lvl4pPr>
            <a:lvl5pPr marL="1646238" algn="l" defTabSz="822325">
              <a:defRPr sz="2400">
                <a:solidFill>
                  <a:schemeClr val="tx1"/>
                </a:solidFill>
                <a:latin typeface="Times New Roman" panose="02020603050405020304" pitchFamily="18" charset="0"/>
              </a:defRPr>
            </a:lvl5pPr>
            <a:lvl6pPr marL="2103438" defTabSz="822325" eaLnBrk="0" fontAlgn="base" hangingPunct="0">
              <a:spcBef>
                <a:spcPct val="0"/>
              </a:spcBef>
              <a:spcAft>
                <a:spcPct val="0"/>
              </a:spcAft>
              <a:defRPr sz="2400">
                <a:solidFill>
                  <a:schemeClr val="tx1"/>
                </a:solidFill>
                <a:latin typeface="Times New Roman" panose="02020603050405020304" pitchFamily="18" charset="0"/>
              </a:defRPr>
            </a:lvl6pPr>
            <a:lvl7pPr marL="2560638" defTabSz="822325" eaLnBrk="0" fontAlgn="base" hangingPunct="0">
              <a:spcBef>
                <a:spcPct val="0"/>
              </a:spcBef>
              <a:spcAft>
                <a:spcPct val="0"/>
              </a:spcAft>
              <a:defRPr sz="2400">
                <a:solidFill>
                  <a:schemeClr val="tx1"/>
                </a:solidFill>
                <a:latin typeface="Times New Roman" panose="02020603050405020304" pitchFamily="18" charset="0"/>
              </a:defRPr>
            </a:lvl7pPr>
            <a:lvl8pPr marL="3017838" defTabSz="822325" eaLnBrk="0" fontAlgn="base" hangingPunct="0">
              <a:spcBef>
                <a:spcPct val="0"/>
              </a:spcBef>
              <a:spcAft>
                <a:spcPct val="0"/>
              </a:spcAft>
              <a:defRPr sz="2400">
                <a:solidFill>
                  <a:schemeClr val="tx1"/>
                </a:solidFill>
                <a:latin typeface="Times New Roman" panose="02020603050405020304" pitchFamily="18" charset="0"/>
              </a:defRPr>
            </a:lvl8pPr>
            <a:lvl9pPr marL="3475038" defTabSz="822325"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en-US" altLang="en-US" sz="1400">
                <a:solidFill>
                  <a:srgbClr val="000000"/>
                </a:solidFill>
                <a:latin typeface="Arial" panose="020B0604020202020204" pitchFamily="34" charset="0"/>
              </a:rPr>
              <a:t>Slide 3-40</a:t>
            </a:r>
          </a:p>
        </p:txBody>
      </p:sp>
    </p:spTree>
    <p:extLst>
      <p:ext uri="{BB962C8B-B14F-4D97-AF65-F5344CB8AC3E}">
        <p14:creationId xmlns:p14="http://schemas.microsoft.com/office/powerpoint/2010/main" val="1318271679"/>
      </p:ext>
    </p:extLst>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7269" name="Rectangle 5"/>
          <p:cNvSpPr>
            <a:spLocks/>
          </p:cNvSpPr>
          <p:nvPr/>
        </p:nvSpPr>
        <p:spPr bwMode="auto">
          <a:xfrm>
            <a:off x="555625" y="133350"/>
            <a:ext cx="8056563" cy="51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63500" dir="2700000" algn="ctr" rotWithShape="0">
                    <a:schemeClr val="bg2">
                      <a:alpha val="70000"/>
                    </a:schemeClr>
                  </a:outerShdw>
                </a:effectLst>
              </a14:hiddenEffects>
            </a:ext>
          </a:extLst>
        </p:spPr>
        <p:txBody>
          <a:bodyPr lIns="0" tIns="0" rIns="0" bIns="0"/>
          <a:lstStyle/>
          <a:p>
            <a:pPr algn="l" eaLnBrk="1" hangingPunct="1"/>
            <a:r>
              <a:rPr lang="en-US" altLang="en-US" sz="3000">
                <a:solidFill>
                  <a:srgbClr val="662A6D"/>
                </a:solidFill>
              </a:rPr>
              <a:t>Example Problem: Projectile Motion</a:t>
            </a:r>
          </a:p>
        </p:txBody>
      </p:sp>
      <p:sp>
        <p:nvSpPr>
          <p:cNvPr id="907270" name="Rectangle 6"/>
          <p:cNvSpPr>
            <a:spLocks/>
          </p:cNvSpPr>
          <p:nvPr/>
        </p:nvSpPr>
        <p:spPr bwMode="auto">
          <a:xfrm>
            <a:off x="552450" y="723900"/>
            <a:ext cx="8391525" cy="35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lgn="l">
              <a:defRPr sz="2400">
                <a:solidFill>
                  <a:schemeClr val="tx1"/>
                </a:solidFill>
                <a:latin typeface="Times New Roman" panose="02020603050405020304" pitchFamily="18" charset="0"/>
              </a:defRPr>
            </a:lvl1pPr>
            <a:lvl2pPr marL="577850" indent="-463550" algn="l">
              <a:defRPr sz="2400">
                <a:solidFill>
                  <a:schemeClr val="tx1"/>
                </a:solidFill>
                <a:latin typeface="Times New Roman" panose="02020603050405020304" pitchFamily="18" charset="0"/>
              </a:defRPr>
            </a:lvl2pPr>
            <a:lvl3pPr marL="1376363" indent="-461963" algn="l">
              <a:defRPr sz="2400">
                <a:solidFill>
                  <a:schemeClr val="tx1"/>
                </a:solidFill>
                <a:latin typeface="Times New Roman" panose="02020603050405020304" pitchFamily="18" charset="0"/>
              </a:defRPr>
            </a:lvl3pPr>
            <a:lvl4pPr marL="1765300" indent="-228600" algn="l">
              <a:defRPr sz="2400">
                <a:solidFill>
                  <a:schemeClr val="tx1"/>
                </a:solidFill>
                <a:latin typeface="Times New Roman" panose="02020603050405020304" pitchFamily="18" charset="0"/>
              </a:defRPr>
            </a:lvl4pPr>
            <a:lvl5pPr marL="2108200" indent="-228600" algn="l">
              <a:defRPr sz="2400">
                <a:solidFill>
                  <a:schemeClr val="tx1"/>
                </a:solidFill>
                <a:latin typeface="Times New Roman" panose="02020603050405020304" pitchFamily="18" charset="0"/>
              </a:defRPr>
            </a:lvl5pPr>
            <a:lvl6pPr marL="2565400" indent="-228600" eaLnBrk="0" fontAlgn="base" hangingPunct="0">
              <a:spcBef>
                <a:spcPct val="0"/>
              </a:spcBef>
              <a:spcAft>
                <a:spcPct val="0"/>
              </a:spcAft>
              <a:defRPr sz="2400">
                <a:solidFill>
                  <a:schemeClr val="tx1"/>
                </a:solidFill>
                <a:latin typeface="Times New Roman" panose="02020603050405020304" pitchFamily="18" charset="0"/>
              </a:defRPr>
            </a:lvl6pPr>
            <a:lvl7pPr marL="3022600" indent="-228600" eaLnBrk="0" fontAlgn="base" hangingPunct="0">
              <a:spcBef>
                <a:spcPct val="0"/>
              </a:spcBef>
              <a:spcAft>
                <a:spcPct val="0"/>
              </a:spcAft>
              <a:defRPr sz="2400">
                <a:solidFill>
                  <a:schemeClr val="tx1"/>
                </a:solidFill>
                <a:latin typeface="Times New Roman" panose="02020603050405020304" pitchFamily="18" charset="0"/>
              </a:defRPr>
            </a:lvl7pPr>
            <a:lvl8pPr marL="3479800" indent="-228600" eaLnBrk="0" fontAlgn="base" hangingPunct="0">
              <a:spcBef>
                <a:spcPct val="0"/>
              </a:spcBef>
              <a:spcAft>
                <a:spcPct val="0"/>
              </a:spcAft>
              <a:defRPr sz="2400">
                <a:solidFill>
                  <a:schemeClr val="tx1"/>
                </a:solidFill>
                <a:latin typeface="Times New Roman" panose="02020603050405020304" pitchFamily="18" charset="0"/>
              </a:defRPr>
            </a:lvl8pPr>
            <a:lvl9pPr marL="39370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buSzPct val="100000"/>
              <a:buFont typeface="Gill Sans" pitchFamily="48" charset="0"/>
              <a:buNone/>
            </a:pPr>
            <a:r>
              <a:rPr lang="en-US" altLang="en-US" sz="2300" dirty="0" smtClean="0">
                <a:latin typeface="Arial" panose="020B0604020202020204" pitchFamily="34" charset="0"/>
              </a:rPr>
              <a:t>The </a:t>
            </a:r>
            <a:r>
              <a:rPr lang="en-US" altLang="en-US" sz="2300" dirty="0">
                <a:latin typeface="Arial" panose="020B0604020202020204" pitchFamily="34" charset="0"/>
              </a:rPr>
              <a:t>car weighs 2100 pounds, with passengers and luggage. Right before the gap, there’s a ramp that will launch the car at an angle of 30°. The gap is 10 feet wide. He then suggests that they should drive the car at a speed of 50 mph in order to make the jump.</a:t>
            </a:r>
          </a:p>
          <a:p>
            <a:pPr lvl="1" eaLnBrk="1" hangingPunct="1">
              <a:buSzPct val="100000"/>
              <a:buFont typeface="Arial" panose="020B0604020202020204" pitchFamily="34" charset="0"/>
              <a:buAutoNum type="alphaLcPeriod"/>
            </a:pPr>
            <a:r>
              <a:rPr lang="en-US" altLang="en-US" sz="2300" dirty="0">
                <a:latin typeface="Arial" panose="020B0604020202020204" pitchFamily="34" charset="0"/>
              </a:rPr>
              <a:t>If the car actually went airborne at a speed of 50 mph at an angle of 30° with respect to the horizontal, how far would it travel before landing?</a:t>
            </a:r>
          </a:p>
          <a:p>
            <a:pPr lvl="1" eaLnBrk="1" hangingPunct="1">
              <a:buSzPct val="100000"/>
              <a:buFont typeface="Arial" panose="020B0604020202020204" pitchFamily="34" charset="0"/>
              <a:buAutoNum type="alphaLcPeriod"/>
            </a:pPr>
            <a:r>
              <a:rPr lang="en-US" altLang="en-US" sz="2300" dirty="0">
                <a:latin typeface="Arial" panose="020B0604020202020204" pitchFamily="34" charset="0"/>
              </a:rPr>
              <a:t>Does the mass of the car make any difference in your calculation?</a:t>
            </a:r>
          </a:p>
        </p:txBody>
      </p:sp>
      <p:sp>
        <p:nvSpPr>
          <p:cNvPr id="907272" name="Rectangle 8"/>
          <p:cNvSpPr>
            <a:spLocks/>
          </p:cNvSpPr>
          <p:nvPr/>
        </p:nvSpPr>
        <p:spPr bwMode="auto">
          <a:xfrm>
            <a:off x="8151813" y="6524625"/>
            <a:ext cx="965200" cy="295275"/>
          </a:xfrm>
          <a:prstGeom prst="rect">
            <a:avLst/>
          </a:prstGeom>
          <a:noFill/>
          <a:ln>
            <a:noFill/>
          </a:ln>
          <a:effectLst/>
          <a:extLst>
            <a:ext uri="{909E8E84-426E-40DD-AFC4-6F175D3DCCD1}">
              <a14:hiddenFill xmlns:a14="http://schemas.microsoft.com/office/drawing/2010/main">
                <a:blipFill dpi="0" rotWithShape="0">
                  <a:blip r:embed="rId3"/>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296" tIns="41148" rIns="82296" bIns="41148">
            <a:spAutoFit/>
          </a:bodyPr>
          <a:lstStyle>
            <a:lvl1pPr algn="l" defTabSz="822325">
              <a:defRPr sz="2400">
                <a:solidFill>
                  <a:schemeClr val="tx1"/>
                </a:solidFill>
                <a:latin typeface="Times New Roman" panose="02020603050405020304" pitchFamily="18" charset="0"/>
              </a:defRPr>
            </a:lvl1pPr>
            <a:lvl2pPr marL="411163" algn="l" defTabSz="822325">
              <a:defRPr sz="2400">
                <a:solidFill>
                  <a:schemeClr val="tx1"/>
                </a:solidFill>
                <a:latin typeface="Times New Roman" panose="02020603050405020304" pitchFamily="18" charset="0"/>
              </a:defRPr>
            </a:lvl2pPr>
            <a:lvl3pPr marL="822325" algn="l" defTabSz="822325">
              <a:defRPr sz="2400">
                <a:solidFill>
                  <a:schemeClr val="tx1"/>
                </a:solidFill>
                <a:latin typeface="Times New Roman" panose="02020603050405020304" pitchFamily="18" charset="0"/>
              </a:defRPr>
            </a:lvl3pPr>
            <a:lvl4pPr marL="1235075" algn="l" defTabSz="822325">
              <a:defRPr sz="2400">
                <a:solidFill>
                  <a:schemeClr val="tx1"/>
                </a:solidFill>
                <a:latin typeface="Times New Roman" panose="02020603050405020304" pitchFamily="18" charset="0"/>
              </a:defRPr>
            </a:lvl4pPr>
            <a:lvl5pPr marL="1646238" algn="l" defTabSz="822325">
              <a:defRPr sz="2400">
                <a:solidFill>
                  <a:schemeClr val="tx1"/>
                </a:solidFill>
                <a:latin typeface="Times New Roman" panose="02020603050405020304" pitchFamily="18" charset="0"/>
              </a:defRPr>
            </a:lvl5pPr>
            <a:lvl6pPr marL="2103438" defTabSz="822325" eaLnBrk="0" fontAlgn="base" hangingPunct="0">
              <a:spcBef>
                <a:spcPct val="0"/>
              </a:spcBef>
              <a:spcAft>
                <a:spcPct val="0"/>
              </a:spcAft>
              <a:defRPr sz="2400">
                <a:solidFill>
                  <a:schemeClr val="tx1"/>
                </a:solidFill>
                <a:latin typeface="Times New Roman" panose="02020603050405020304" pitchFamily="18" charset="0"/>
              </a:defRPr>
            </a:lvl6pPr>
            <a:lvl7pPr marL="2560638" defTabSz="822325" eaLnBrk="0" fontAlgn="base" hangingPunct="0">
              <a:spcBef>
                <a:spcPct val="0"/>
              </a:spcBef>
              <a:spcAft>
                <a:spcPct val="0"/>
              </a:spcAft>
              <a:defRPr sz="2400">
                <a:solidFill>
                  <a:schemeClr val="tx1"/>
                </a:solidFill>
                <a:latin typeface="Times New Roman" panose="02020603050405020304" pitchFamily="18" charset="0"/>
              </a:defRPr>
            </a:lvl7pPr>
            <a:lvl8pPr marL="3017838" defTabSz="822325" eaLnBrk="0" fontAlgn="base" hangingPunct="0">
              <a:spcBef>
                <a:spcPct val="0"/>
              </a:spcBef>
              <a:spcAft>
                <a:spcPct val="0"/>
              </a:spcAft>
              <a:defRPr sz="2400">
                <a:solidFill>
                  <a:schemeClr val="tx1"/>
                </a:solidFill>
                <a:latin typeface="Times New Roman" panose="02020603050405020304" pitchFamily="18" charset="0"/>
              </a:defRPr>
            </a:lvl8pPr>
            <a:lvl9pPr marL="3475038" defTabSz="822325"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en-US" altLang="en-US" sz="1400">
                <a:solidFill>
                  <a:srgbClr val="000000"/>
                </a:solidFill>
                <a:latin typeface="Arial" panose="020B0604020202020204" pitchFamily="34" charset="0"/>
              </a:rPr>
              <a:t>Slide 3-40</a:t>
            </a:r>
          </a:p>
        </p:txBody>
      </p:sp>
      <p:sp>
        <p:nvSpPr>
          <p:cNvPr id="2" name="Right Triangle 1"/>
          <p:cNvSpPr/>
          <p:nvPr/>
        </p:nvSpPr>
        <p:spPr>
          <a:xfrm>
            <a:off x="5486400" y="5395912"/>
            <a:ext cx="2743200" cy="990600"/>
          </a:xfrm>
          <a:prstGeom prst="r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135605">
            <a:off x="4665171" y="4736709"/>
            <a:ext cx="1057766" cy="501204"/>
          </a:xfrm>
          <a:prstGeom prst="rect">
            <a:avLst/>
          </a:prstGeom>
        </p:spPr>
      </p:pic>
      <p:cxnSp>
        <p:nvCxnSpPr>
          <p:cNvPr id="5" name="Straight Arrow Connector 4"/>
          <p:cNvCxnSpPr/>
          <p:nvPr/>
        </p:nvCxnSpPr>
        <p:spPr>
          <a:xfrm flipH="1" flipV="1">
            <a:off x="3733800" y="4422955"/>
            <a:ext cx="850106" cy="301445"/>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mc:AlternateContent xmlns:mc="http://schemas.openxmlformats.org/markup-compatibility/2006" xmlns:a14="http://schemas.microsoft.com/office/drawing/2010/main">
        <mc:Choice Requires="a14">
          <p:sp>
            <p:nvSpPr>
              <p:cNvPr id="6" name="TextBox 5"/>
              <p:cNvSpPr txBox="1"/>
              <p:nvPr/>
            </p:nvSpPr>
            <p:spPr>
              <a:xfrm>
                <a:off x="4158853" y="4248150"/>
                <a:ext cx="118974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i="1" smtClean="0">
                              <a:latin typeface="Cambria Math"/>
                            </a:rPr>
                          </m:ctrlPr>
                        </m:accPr>
                        <m:e>
                          <m:r>
                            <a:rPr lang="en-US" b="0" i="1" smtClean="0">
                              <a:latin typeface="Cambria Math" panose="02040503050406030204" pitchFamily="18" charset="0"/>
                            </a:rPr>
                            <m:t>𝑣</m:t>
                          </m:r>
                        </m:e>
                      </m:acc>
                      <m:r>
                        <a:rPr lang="en-US" b="0" i="1" smtClean="0">
                          <a:latin typeface="Cambria Math" panose="02040503050406030204" pitchFamily="18" charset="0"/>
                        </a:rPr>
                        <m:t>=50</m:t>
                      </m:r>
                      <m:r>
                        <m:rPr>
                          <m:nor/>
                        </m:rPr>
                        <a:rPr lang="en-US" b="0" i="0" smtClean="0">
                          <a:latin typeface="Cambria Math" panose="02040503050406030204" pitchFamily="18" charset="0"/>
                        </a:rPr>
                        <m:t>mph</m:t>
                      </m:r>
                    </m:oMath>
                  </m:oMathPara>
                </a14:m>
                <a:endParaRPr lang="en-US" dirty="0"/>
              </a:p>
            </p:txBody>
          </p:sp>
        </mc:Choice>
        <mc:Fallback xmlns="">
          <p:sp>
            <p:nvSpPr>
              <p:cNvPr id="6" name="TextBox 5"/>
              <p:cNvSpPr txBox="1">
                <a:spLocks noRot="1" noChangeAspect="1" noMove="1" noResize="1" noEditPoints="1" noAdjustHandles="1" noChangeArrowheads="1" noChangeShapeType="1" noTextEdit="1"/>
              </p:cNvSpPr>
              <p:nvPr/>
            </p:nvSpPr>
            <p:spPr>
              <a:xfrm>
                <a:off x="4158853" y="4248150"/>
                <a:ext cx="1189749" cy="276999"/>
              </a:xfrm>
              <a:prstGeom prst="rect">
                <a:avLst/>
              </a:prstGeom>
              <a:blipFill rotWithShape="0">
                <a:blip r:embed="rId5"/>
                <a:stretch>
                  <a:fillRect l="-4103" t="-48889" r="-7179" b="-35556"/>
                </a:stretch>
              </a:blipFill>
            </p:spPr>
            <p:txBody>
              <a:bodyPr/>
              <a:lstStyle/>
              <a:p>
                <a:r>
                  <a:rPr lang="en-US">
                    <a:noFill/>
                  </a:rPr>
                  <a:t> </a:t>
                </a:r>
              </a:p>
            </p:txBody>
          </p:sp>
        </mc:Fallback>
      </mc:AlternateContent>
      <p:sp>
        <p:nvSpPr>
          <p:cNvPr id="7" name="Right Triangle 6"/>
          <p:cNvSpPr/>
          <p:nvPr/>
        </p:nvSpPr>
        <p:spPr>
          <a:xfrm rot="16200000">
            <a:off x="1546974" y="4830013"/>
            <a:ext cx="944652" cy="2057400"/>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p:nvPr/>
        </p:nvCxnSpPr>
        <p:spPr>
          <a:xfrm>
            <a:off x="3124200" y="5943600"/>
            <a:ext cx="2224402"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984109" y="6016883"/>
            <a:ext cx="566181" cy="369332"/>
          </a:xfrm>
          <a:prstGeom prst="rect">
            <a:avLst/>
          </a:prstGeom>
          <a:noFill/>
        </p:spPr>
        <p:txBody>
          <a:bodyPr wrap="none" rtlCol="0">
            <a:spAutoFit/>
          </a:bodyPr>
          <a:lstStyle/>
          <a:p>
            <a:r>
              <a:rPr lang="en-US" dirty="0" smtClean="0"/>
              <a:t>10ft</a:t>
            </a:r>
            <a:endParaRPr lang="en-US" dirty="0"/>
          </a:p>
        </p:txBody>
      </p:sp>
      <mc:AlternateContent xmlns:mc="http://schemas.openxmlformats.org/markup-compatibility/2006" xmlns:a14="http://schemas.microsoft.com/office/drawing/2010/main">
        <mc:Choice Requires="a14">
          <p:sp>
            <p:nvSpPr>
              <p:cNvPr id="11" name="TextBox 10"/>
              <p:cNvSpPr txBox="1"/>
              <p:nvPr/>
            </p:nvSpPr>
            <p:spPr>
              <a:xfrm>
                <a:off x="6988690" y="6102996"/>
                <a:ext cx="381451" cy="28321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a:rPr>
                          </m:ctrlPr>
                        </m:sSupPr>
                        <m:e>
                          <m:r>
                            <a:rPr lang="en-US" b="0" i="1" smtClean="0">
                              <a:latin typeface="Cambria Math" panose="02040503050406030204" pitchFamily="18" charset="0"/>
                            </a:rPr>
                            <m:t>30</m:t>
                          </m:r>
                        </m:e>
                        <m:sup>
                          <m:r>
                            <a:rPr lang="en-US" i="1" smtClean="0">
                              <a:latin typeface="Cambria Math" panose="02040503050406030204" pitchFamily="18" charset="0"/>
                              <a:ea typeface="Cambria Math" panose="02040503050406030204" pitchFamily="18" charset="0"/>
                            </a:rPr>
                            <m:t>°</m:t>
                          </m:r>
                        </m:sup>
                      </m:sSup>
                    </m:oMath>
                  </m:oMathPara>
                </a14:m>
                <a:endParaRPr lang="en-US" dirty="0"/>
              </a:p>
            </p:txBody>
          </p:sp>
        </mc:Choice>
        <mc:Fallback xmlns="">
          <p:sp>
            <p:nvSpPr>
              <p:cNvPr id="11" name="TextBox 10"/>
              <p:cNvSpPr txBox="1">
                <a:spLocks noRot="1" noChangeAspect="1" noMove="1" noResize="1" noEditPoints="1" noAdjustHandles="1" noChangeArrowheads="1" noChangeShapeType="1" noTextEdit="1"/>
              </p:cNvSpPr>
              <p:nvPr/>
            </p:nvSpPr>
            <p:spPr>
              <a:xfrm>
                <a:off x="6988690" y="6102996"/>
                <a:ext cx="381451" cy="283219"/>
              </a:xfrm>
              <a:prstGeom prst="rect">
                <a:avLst/>
              </a:prstGeom>
              <a:blipFill rotWithShape="0">
                <a:blip r:embed="rId6"/>
                <a:stretch>
                  <a:fillRect l="-12698" t="-4255" r="-6349" b="-6383"/>
                </a:stretch>
              </a:blipFill>
            </p:spPr>
            <p:txBody>
              <a:bodyPr/>
              <a:lstStyle/>
              <a:p>
                <a:r>
                  <a:rPr lang="en-US">
                    <a:noFill/>
                  </a:rPr>
                  <a:t> </a:t>
                </a:r>
              </a:p>
            </p:txBody>
          </p:sp>
        </mc:Fallback>
      </mc:AlternateContent>
    </p:spTree>
    <p:extLst>
      <p:ext uri="{BB962C8B-B14F-4D97-AF65-F5344CB8AC3E}">
        <p14:creationId xmlns:p14="http://schemas.microsoft.com/office/powerpoint/2010/main" val="1010385700"/>
      </p:ext>
    </p:extLst>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7269" name="Rectangle 5"/>
          <p:cNvSpPr>
            <a:spLocks/>
          </p:cNvSpPr>
          <p:nvPr/>
        </p:nvSpPr>
        <p:spPr bwMode="auto">
          <a:xfrm>
            <a:off x="555625" y="133350"/>
            <a:ext cx="8056563" cy="51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63500" dir="2700000" algn="ctr" rotWithShape="0">
                    <a:schemeClr val="bg2">
                      <a:alpha val="70000"/>
                    </a:schemeClr>
                  </a:outerShdw>
                </a:effectLst>
              </a14:hiddenEffects>
            </a:ext>
          </a:extLst>
        </p:spPr>
        <p:txBody>
          <a:bodyPr lIns="0" tIns="0" rIns="0" bIns="0"/>
          <a:lstStyle/>
          <a:p>
            <a:pPr algn="l" eaLnBrk="1" hangingPunct="1"/>
            <a:r>
              <a:rPr lang="en-US" altLang="en-US" sz="3000">
                <a:solidFill>
                  <a:srgbClr val="662A6D"/>
                </a:solidFill>
              </a:rPr>
              <a:t>Example Problem: Projectile Motion</a:t>
            </a:r>
          </a:p>
        </p:txBody>
      </p:sp>
      <p:sp>
        <p:nvSpPr>
          <p:cNvPr id="907270" name="Rectangle 6"/>
          <p:cNvSpPr>
            <a:spLocks/>
          </p:cNvSpPr>
          <p:nvPr/>
        </p:nvSpPr>
        <p:spPr bwMode="auto">
          <a:xfrm>
            <a:off x="552450" y="723900"/>
            <a:ext cx="8391525" cy="35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lgn="l">
              <a:defRPr sz="2400">
                <a:solidFill>
                  <a:schemeClr val="tx1"/>
                </a:solidFill>
                <a:latin typeface="Times New Roman" panose="02020603050405020304" pitchFamily="18" charset="0"/>
              </a:defRPr>
            </a:lvl1pPr>
            <a:lvl2pPr marL="577850" indent="-463550" algn="l">
              <a:defRPr sz="2400">
                <a:solidFill>
                  <a:schemeClr val="tx1"/>
                </a:solidFill>
                <a:latin typeface="Times New Roman" panose="02020603050405020304" pitchFamily="18" charset="0"/>
              </a:defRPr>
            </a:lvl2pPr>
            <a:lvl3pPr marL="1376363" indent="-461963" algn="l">
              <a:defRPr sz="2400">
                <a:solidFill>
                  <a:schemeClr val="tx1"/>
                </a:solidFill>
                <a:latin typeface="Times New Roman" panose="02020603050405020304" pitchFamily="18" charset="0"/>
              </a:defRPr>
            </a:lvl3pPr>
            <a:lvl4pPr marL="1765300" indent="-228600" algn="l">
              <a:defRPr sz="2400">
                <a:solidFill>
                  <a:schemeClr val="tx1"/>
                </a:solidFill>
                <a:latin typeface="Times New Roman" panose="02020603050405020304" pitchFamily="18" charset="0"/>
              </a:defRPr>
            </a:lvl4pPr>
            <a:lvl5pPr marL="2108200" indent="-228600" algn="l">
              <a:defRPr sz="2400">
                <a:solidFill>
                  <a:schemeClr val="tx1"/>
                </a:solidFill>
                <a:latin typeface="Times New Roman" panose="02020603050405020304" pitchFamily="18" charset="0"/>
              </a:defRPr>
            </a:lvl5pPr>
            <a:lvl6pPr marL="2565400" indent="-228600" eaLnBrk="0" fontAlgn="base" hangingPunct="0">
              <a:spcBef>
                <a:spcPct val="0"/>
              </a:spcBef>
              <a:spcAft>
                <a:spcPct val="0"/>
              </a:spcAft>
              <a:defRPr sz="2400">
                <a:solidFill>
                  <a:schemeClr val="tx1"/>
                </a:solidFill>
                <a:latin typeface="Times New Roman" panose="02020603050405020304" pitchFamily="18" charset="0"/>
              </a:defRPr>
            </a:lvl6pPr>
            <a:lvl7pPr marL="3022600" indent="-228600" eaLnBrk="0" fontAlgn="base" hangingPunct="0">
              <a:spcBef>
                <a:spcPct val="0"/>
              </a:spcBef>
              <a:spcAft>
                <a:spcPct val="0"/>
              </a:spcAft>
              <a:defRPr sz="2400">
                <a:solidFill>
                  <a:schemeClr val="tx1"/>
                </a:solidFill>
                <a:latin typeface="Times New Roman" panose="02020603050405020304" pitchFamily="18" charset="0"/>
              </a:defRPr>
            </a:lvl7pPr>
            <a:lvl8pPr marL="3479800" indent="-228600" eaLnBrk="0" fontAlgn="base" hangingPunct="0">
              <a:spcBef>
                <a:spcPct val="0"/>
              </a:spcBef>
              <a:spcAft>
                <a:spcPct val="0"/>
              </a:spcAft>
              <a:defRPr sz="2400">
                <a:solidFill>
                  <a:schemeClr val="tx1"/>
                </a:solidFill>
                <a:latin typeface="Times New Roman" panose="02020603050405020304" pitchFamily="18" charset="0"/>
              </a:defRPr>
            </a:lvl8pPr>
            <a:lvl9pPr marL="39370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buSzPct val="100000"/>
              <a:buFont typeface="Gill Sans" pitchFamily="48" charset="0"/>
              <a:buNone/>
            </a:pPr>
            <a:r>
              <a:rPr lang="en-US" altLang="en-US" sz="1600" dirty="0" smtClean="0">
                <a:latin typeface="Arial" panose="020B0604020202020204" pitchFamily="34" charset="0"/>
              </a:rPr>
              <a:t>The </a:t>
            </a:r>
            <a:r>
              <a:rPr lang="en-US" altLang="en-US" sz="1600" dirty="0">
                <a:latin typeface="Arial" panose="020B0604020202020204" pitchFamily="34" charset="0"/>
              </a:rPr>
              <a:t>car weighs 2100 pounds, with passengers and luggage. Right before the gap, there’s a ramp that will launch the car at an angle of 30°. The gap is 10 feet wide. He then suggests that they should drive the car at a speed of 50 mph in order to make the jump.</a:t>
            </a:r>
          </a:p>
          <a:p>
            <a:pPr lvl="1" eaLnBrk="1" hangingPunct="1">
              <a:buSzPct val="100000"/>
              <a:buFont typeface="Arial" panose="020B0604020202020204" pitchFamily="34" charset="0"/>
              <a:buAutoNum type="alphaLcPeriod"/>
            </a:pPr>
            <a:r>
              <a:rPr lang="en-US" altLang="en-US" sz="1600" dirty="0">
                <a:latin typeface="Arial" panose="020B0604020202020204" pitchFamily="34" charset="0"/>
              </a:rPr>
              <a:t>If the car actually went airborne at a speed of 50 mph at an angle of 30° with respect to the horizontal, how far would it travel before landing?</a:t>
            </a:r>
          </a:p>
          <a:p>
            <a:pPr lvl="1" eaLnBrk="1" hangingPunct="1">
              <a:buSzPct val="100000"/>
              <a:buFont typeface="Arial" panose="020B0604020202020204" pitchFamily="34" charset="0"/>
              <a:buAutoNum type="alphaLcPeriod"/>
            </a:pPr>
            <a:r>
              <a:rPr lang="en-US" altLang="en-US" sz="1600" dirty="0">
                <a:latin typeface="Arial" panose="020B0604020202020204" pitchFamily="34" charset="0"/>
              </a:rPr>
              <a:t>Does the mass of the car make any difference in your calculation?</a:t>
            </a:r>
          </a:p>
        </p:txBody>
      </p:sp>
      <p:sp>
        <p:nvSpPr>
          <p:cNvPr id="907272" name="Rectangle 8"/>
          <p:cNvSpPr>
            <a:spLocks/>
          </p:cNvSpPr>
          <p:nvPr/>
        </p:nvSpPr>
        <p:spPr bwMode="auto">
          <a:xfrm>
            <a:off x="8151813" y="6524625"/>
            <a:ext cx="965200" cy="295275"/>
          </a:xfrm>
          <a:prstGeom prst="rect">
            <a:avLst/>
          </a:prstGeom>
          <a:noFill/>
          <a:ln>
            <a:noFill/>
          </a:ln>
          <a:effectLst/>
          <a:extLst>
            <a:ext uri="{909E8E84-426E-40DD-AFC4-6F175D3DCCD1}">
              <a14:hiddenFill xmlns:a14="http://schemas.microsoft.com/office/drawing/2010/main">
                <a:blipFill dpi="0" rotWithShape="0">
                  <a:blip r:embed="rId3"/>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296" tIns="41148" rIns="82296" bIns="41148">
            <a:spAutoFit/>
          </a:bodyPr>
          <a:lstStyle>
            <a:lvl1pPr algn="l" defTabSz="822325">
              <a:defRPr sz="2400">
                <a:solidFill>
                  <a:schemeClr val="tx1"/>
                </a:solidFill>
                <a:latin typeface="Times New Roman" panose="02020603050405020304" pitchFamily="18" charset="0"/>
              </a:defRPr>
            </a:lvl1pPr>
            <a:lvl2pPr marL="411163" algn="l" defTabSz="822325">
              <a:defRPr sz="2400">
                <a:solidFill>
                  <a:schemeClr val="tx1"/>
                </a:solidFill>
                <a:latin typeface="Times New Roman" panose="02020603050405020304" pitchFamily="18" charset="0"/>
              </a:defRPr>
            </a:lvl2pPr>
            <a:lvl3pPr marL="822325" algn="l" defTabSz="822325">
              <a:defRPr sz="2400">
                <a:solidFill>
                  <a:schemeClr val="tx1"/>
                </a:solidFill>
                <a:latin typeface="Times New Roman" panose="02020603050405020304" pitchFamily="18" charset="0"/>
              </a:defRPr>
            </a:lvl3pPr>
            <a:lvl4pPr marL="1235075" algn="l" defTabSz="822325">
              <a:defRPr sz="2400">
                <a:solidFill>
                  <a:schemeClr val="tx1"/>
                </a:solidFill>
                <a:latin typeface="Times New Roman" panose="02020603050405020304" pitchFamily="18" charset="0"/>
              </a:defRPr>
            </a:lvl4pPr>
            <a:lvl5pPr marL="1646238" algn="l" defTabSz="822325">
              <a:defRPr sz="2400">
                <a:solidFill>
                  <a:schemeClr val="tx1"/>
                </a:solidFill>
                <a:latin typeface="Times New Roman" panose="02020603050405020304" pitchFamily="18" charset="0"/>
              </a:defRPr>
            </a:lvl5pPr>
            <a:lvl6pPr marL="2103438" defTabSz="822325" eaLnBrk="0" fontAlgn="base" hangingPunct="0">
              <a:spcBef>
                <a:spcPct val="0"/>
              </a:spcBef>
              <a:spcAft>
                <a:spcPct val="0"/>
              </a:spcAft>
              <a:defRPr sz="2400">
                <a:solidFill>
                  <a:schemeClr val="tx1"/>
                </a:solidFill>
                <a:latin typeface="Times New Roman" panose="02020603050405020304" pitchFamily="18" charset="0"/>
              </a:defRPr>
            </a:lvl6pPr>
            <a:lvl7pPr marL="2560638" defTabSz="822325" eaLnBrk="0" fontAlgn="base" hangingPunct="0">
              <a:spcBef>
                <a:spcPct val="0"/>
              </a:spcBef>
              <a:spcAft>
                <a:spcPct val="0"/>
              </a:spcAft>
              <a:defRPr sz="2400">
                <a:solidFill>
                  <a:schemeClr val="tx1"/>
                </a:solidFill>
                <a:latin typeface="Times New Roman" panose="02020603050405020304" pitchFamily="18" charset="0"/>
              </a:defRPr>
            </a:lvl7pPr>
            <a:lvl8pPr marL="3017838" defTabSz="822325" eaLnBrk="0" fontAlgn="base" hangingPunct="0">
              <a:spcBef>
                <a:spcPct val="0"/>
              </a:spcBef>
              <a:spcAft>
                <a:spcPct val="0"/>
              </a:spcAft>
              <a:defRPr sz="2400">
                <a:solidFill>
                  <a:schemeClr val="tx1"/>
                </a:solidFill>
                <a:latin typeface="Times New Roman" panose="02020603050405020304" pitchFamily="18" charset="0"/>
              </a:defRPr>
            </a:lvl8pPr>
            <a:lvl9pPr marL="3475038" defTabSz="822325"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en-US" altLang="en-US" sz="1400">
                <a:solidFill>
                  <a:srgbClr val="000000"/>
                </a:solidFill>
                <a:latin typeface="Arial" panose="020B0604020202020204" pitchFamily="34" charset="0"/>
              </a:rPr>
              <a:t>Slide 3-40</a:t>
            </a:r>
          </a:p>
        </p:txBody>
      </p:sp>
      <p:sp>
        <p:nvSpPr>
          <p:cNvPr id="2" name="Right Triangle 1"/>
          <p:cNvSpPr/>
          <p:nvPr/>
        </p:nvSpPr>
        <p:spPr>
          <a:xfrm>
            <a:off x="5334000" y="3505200"/>
            <a:ext cx="2743200" cy="990600"/>
          </a:xfrm>
          <a:prstGeom prst="r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135605">
            <a:off x="4512771" y="2845997"/>
            <a:ext cx="1057766" cy="501204"/>
          </a:xfrm>
          <a:prstGeom prst="rect">
            <a:avLst/>
          </a:prstGeom>
        </p:spPr>
      </p:pic>
      <p:cxnSp>
        <p:nvCxnSpPr>
          <p:cNvPr id="5" name="Straight Arrow Connector 4"/>
          <p:cNvCxnSpPr/>
          <p:nvPr/>
        </p:nvCxnSpPr>
        <p:spPr>
          <a:xfrm flipH="1" flipV="1">
            <a:off x="3581400" y="2532244"/>
            <a:ext cx="1614802" cy="64988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6" name="TextBox 5"/>
              <p:cNvSpPr txBox="1"/>
              <p:nvPr/>
            </p:nvSpPr>
            <p:spPr>
              <a:xfrm>
                <a:off x="604858" y="2495550"/>
                <a:ext cx="2924134" cy="28321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i="1" smtClean="0">
                              <a:latin typeface="Cambria Math"/>
                            </a:rPr>
                          </m:ctrlPr>
                        </m:accPr>
                        <m:e>
                          <m:r>
                            <a:rPr lang="en-US" b="0" i="1" smtClean="0">
                              <a:latin typeface="Cambria Math" panose="02040503050406030204" pitchFamily="18" charset="0"/>
                            </a:rPr>
                            <m:t>𝑣</m:t>
                          </m:r>
                        </m:e>
                      </m:acc>
                      <m:r>
                        <a:rPr lang="en-US" b="0" i="1" smtClean="0">
                          <a:latin typeface="Cambria Math" panose="02040503050406030204" pitchFamily="18" charset="0"/>
                        </a:rPr>
                        <m:t>=50</m:t>
                      </m:r>
                      <m:r>
                        <m:rPr>
                          <m:nor/>
                        </m:rPr>
                        <a:rPr lang="en-US" b="0" i="0" smtClean="0">
                          <a:latin typeface="Cambria Math" panose="02040503050406030204" pitchFamily="18" charset="0"/>
                        </a:rPr>
                        <m:t>mph</m:t>
                      </m:r>
                      <m:r>
                        <m:rPr>
                          <m:nor/>
                        </m:rPr>
                        <a:rPr lang="en-US" b="0" i="0" smtClean="0">
                          <a:latin typeface="Cambria Math" panose="02040503050406030204" pitchFamily="18" charset="0"/>
                        </a:rPr>
                        <m:t>, </m:t>
                      </m:r>
                      <m:sSup>
                        <m:sSupPr>
                          <m:ctrlPr>
                            <a:rPr lang="en-US" b="0" i="1" smtClean="0">
                              <a:latin typeface="Cambria Math"/>
                            </a:rPr>
                          </m:ctrlPr>
                        </m:sSupPr>
                        <m:e>
                          <m:r>
                            <a:rPr lang="en-US" b="0" i="1" smtClean="0">
                              <a:latin typeface="Cambria Math" panose="02040503050406030204" pitchFamily="18" charset="0"/>
                            </a:rPr>
                            <m:t>150</m:t>
                          </m:r>
                        </m:e>
                        <m:sup>
                          <m:r>
                            <a:rPr lang="en-US" b="0" i="1" smtClean="0">
                              <a:latin typeface="Cambria Math" panose="02040503050406030204" pitchFamily="18" charset="0"/>
                              <a:ea typeface="Cambria Math" panose="02040503050406030204" pitchFamily="18" charset="0"/>
                            </a:rPr>
                            <m:t>°</m:t>
                          </m:r>
                        </m:sup>
                      </m:sSup>
                      <m:r>
                        <m:rPr>
                          <m:nor/>
                        </m:rPr>
                        <a:rPr lang="en-US" b="0" i="0" smtClean="0">
                          <a:latin typeface="Cambria Math" panose="02040503050406030204" pitchFamily="18" charset="0"/>
                        </a:rPr>
                        <m:t>off</m:t>
                      </m:r>
                      <m:r>
                        <m:rPr>
                          <m:nor/>
                        </m:rPr>
                        <a:rPr lang="en-US" b="0" i="0" smtClean="0">
                          <a:latin typeface="Cambria Math" panose="02040503050406030204" pitchFamily="18" charset="0"/>
                        </a:rPr>
                        <m:t> </m:t>
                      </m:r>
                      <m:r>
                        <a:rPr lang="en-US" b="0" i="1" smtClean="0">
                          <a:latin typeface="Cambria Math" panose="02040503050406030204" pitchFamily="18" charset="0"/>
                        </a:rPr>
                        <m:t>+</m:t>
                      </m:r>
                      <m:r>
                        <a:rPr lang="en-US" b="0" i="1" smtClean="0">
                          <a:latin typeface="Cambria Math" panose="02040503050406030204" pitchFamily="18" charset="0"/>
                        </a:rPr>
                        <m:t>𝑥</m:t>
                      </m:r>
                      <m:r>
                        <m:rPr>
                          <m:nor/>
                        </m:rPr>
                        <a:rPr lang="en-US" b="0" i="0" smtClean="0">
                          <a:latin typeface="Cambria Math" panose="02040503050406030204" pitchFamily="18" charset="0"/>
                        </a:rPr>
                        <m:t>−</m:t>
                      </m:r>
                      <m:r>
                        <m:rPr>
                          <m:nor/>
                        </m:rPr>
                        <a:rPr lang="en-US" b="0" i="0" smtClean="0">
                          <a:latin typeface="Cambria Math" panose="02040503050406030204" pitchFamily="18" charset="0"/>
                        </a:rPr>
                        <m:t>axis</m:t>
                      </m:r>
                    </m:oMath>
                  </m:oMathPara>
                </a14:m>
                <a:endParaRPr lang="en-US" dirty="0"/>
              </a:p>
            </p:txBody>
          </p:sp>
        </mc:Choice>
        <mc:Fallback xmlns="">
          <p:sp>
            <p:nvSpPr>
              <p:cNvPr id="6" name="TextBox 5"/>
              <p:cNvSpPr txBox="1">
                <a:spLocks noRot="1" noChangeAspect="1" noMove="1" noResize="1" noEditPoints="1" noAdjustHandles="1" noChangeArrowheads="1" noChangeShapeType="1" noTextEdit="1"/>
              </p:cNvSpPr>
              <p:nvPr/>
            </p:nvSpPr>
            <p:spPr>
              <a:xfrm>
                <a:off x="604858" y="2495550"/>
                <a:ext cx="2924134" cy="283219"/>
              </a:xfrm>
              <a:prstGeom prst="rect">
                <a:avLst/>
              </a:prstGeom>
              <a:blipFill rotWithShape="0">
                <a:blip r:embed="rId5"/>
                <a:stretch>
                  <a:fillRect l="-1458" t="-42553" r="-1667" b="-31915"/>
                </a:stretch>
              </a:blipFill>
            </p:spPr>
            <p:txBody>
              <a:bodyPr/>
              <a:lstStyle/>
              <a:p>
                <a:r>
                  <a:rPr lang="en-US">
                    <a:noFill/>
                  </a:rPr>
                  <a:t> </a:t>
                </a:r>
              </a:p>
            </p:txBody>
          </p:sp>
        </mc:Fallback>
      </mc:AlternateContent>
      <p:sp>
        <p:nvSpPr>
          <p:cNvPr id="7" name="Right Triangle 6"/>
          <p:cNvSpPr/>
          <p:nvPr/>
        </p:nvSpPr>
        <p:spPr>
          <a:xfrm rot="16200000">
            <a:off x="1394574" y="2939301"/>
            <a:ext cx="944652" cy="2057400"/>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p:nvPr/>
        </p:nvCxnSpPr>
        <p:spPr>
          <a:xfrm>
            <a:off x="2971800" y="4052888"/>
            <a:ext cx="2224402"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831709" y="4126171"/>
            <a:ext cx="566181" cy="369332"/>
          </a:xfrm>
          <a:prstGeom prst="rect">
            <a:avLst/>
          </a:prstGeom>
          <a:noFill/>
        </p:spPr>
        <p:txBody>
          <a:bodyPr wrap="none" rtlCol="0">
            <a:spAutoFit/>
          </a:bodyPr>
          <a:lstStyle/>
          <a:p>
            <a:r>
              <a:rPr lang="en-US" dirty="0" smtClean="0"/>
              <a:t>10ft</a:t>
            </a:r>
            <a:endParaRPr lang="en-US" dirty="0"/>
          </a:p>
        </p:txBody>
      </p:sp>
      <mc:AlternateContent xmlns:mc="http://schemas.openxmlformats.org/markup-compatibility/2006" xmlns:a14="http://schemas.microsoft.com/office/drawing/2010/main">
        <mc:Choice Requires="a14">
          <p:sp>
            <p:nvSpPr>
              <p:cNvPr id="11" name="TextBox 10"/>
              <p:cNvSpPr txBox="1"/>
              <p:nvPr/>
            </p:nvSpPr>
            <p:spPr>
              <a:xfrm>
                <a:off x="6836290" y="4212284"/>
                <a:ext cx="381451" cy="28321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a:rPr>
                          </m:ctrlPr>
                        </m:sSupPr>
                        <m:e>
                          <m:r>
                            <a:rPr lang="en-US" b="0" i="1" smtClean="0">
                              <a:latin typeface="Cambria Math" panose="02040503050406030204" pitchFamily="18" charset="0"/>
                            </a:rPr>
                            <m:t>30</m:t>
                          </m:r>
                        </m:e>
                        <m:sup>
                          <m:r>
                            <a:rPr lang="en-US" i="1" smtClean="0">
                              <a:latin typeface="Cambria Math" panose="02040503050406030204" pitchFamily="18" charset="0"/>
                              <a:ea typeface="Cambria Math" panose="02040503050406030204" pitchFamily="18" charset="0"/>
                            </a:rPr>
                            <m:t>°</m:t>
                          </m:r>
                        </m:sup>
                      </m:sSup>
                    </m:oMath>
                  </m:oMathPara>
                </a14:m>
                <a:endParaRPr lang="en-US" dirty="0"/>
              </a:p>
            </p:txBody>
          </p:sp>
        </mc:Choice>
        <mc:Fallback xmlns="">
          <p:sp>
            <p:nvSpPr>
              <p:cNvPr id="11" name="TextBox 10"/>
              <p:cNvSpPr txBox="1">
                <a:spLocks noRot="1" noChangeAspect="1" noMove="1" noResize="1" noEditPoints="1" noAdjustHandles="1" noChangeArrowheads="1" noChangeShapeType="1" noTextEdit="1"/>
              </p:cNvSpPr>
              <p:nvPr/>
            </p:nvSpPr>
            <p:spPr>
              <a:xfrm>
                <a:off x="6836290" y="4212284"/>
                <a:ext cx="381451" cy="283219"/>
              </a:xfrm>
              <a:prstGeom prst="rect">
                <a:avLst/>
              </a:prstGeom>
              <a:blipFill rotWithShape="0">
                <a:blip r:embed="rId6"/>
                <a:stretch>
                  <a:fillRect l="-12698" t="-4348" r="-6349" b="-6522"/>
                </a:stretch>
              </a:blipFill>
            </p:spPr>
            <p:txBody>
              <a:bodyPr/>
              <a:lstStyle/>
              <a:p>
                <a:r>
                  <a:rPr lang="en-US">
                    <a:noFill/>
                  </a:rPr>
                  <a:t> </a:t>
                </a:r>
              </a:p>
            </p:txBody>
          </p:sp>
        </mc:Fallback>
      </mc:AlternateContent>
      <p:cxnSp>
        <p:nvCxnSpPr>
          <p:cNvPr id="13" name="Straight Arrow Connector 12"/>
          <p:cNvCxnSpPr/>
          <p:nvPr/>
        </p:nvCxnSpPr>
        <p:spPr>
          <a:xfrm flipH="1" flipV="1">
            <a:off x="3581400" y="3182125"/>
            <a:ext cx="1622817" cy="12382"/>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mc:AlternateContent xmlns:mc="http://schemas.openxmlformats.org/markup-compatibility/2006" xmlns:a14="http://schemas.microsoft.com/office/drawing/2010/main">
        <mc:Choice Requires="a14">
          <p:sp>
            <p:nvSpPr>
              <p:cNvPr id="17" name="TextBox 16"/>
              <p:cNvSpPr txBox="1"/>
              <p:nvPr/>
            </p:nvSpPr>
            <p:spPr>
              <a:xfrm>
                <a:off x="4182248" y="3212010"/>
                <a:ext cx="277832"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𝑥</m:t>
                          </m:r>
                        </m:sub>
                      </m:sSub>
                    </m:oMath>
                  </m:oMathPara>
                </a14:m>
                <a:endParaRPr lang="en-US" dirty="0"/>
              </a:p>
            </p:txBody>
          </p:sp>
        </mc:Choice>
        <mc:Fallback xmlns="">
          <p:sp>
            <p:nvSpPr>
              <p:cNvPr id="17" name="TextBox 16"/>
              <p:cNvSpPr txBox="1">
                <a:spLocks noRot="1" noChangeAspect="1" noMove="1" noResize="1" noEditPoints="1" noAdjustHandles="1" noChangeArrowheads="1" noChangeShapeType="1" noTextEdit="1"/>
              </p:cNvSpPr>
              <p:nvPr/>
            </p:nvSpPr>
            <p:spPr>
              <a:xfrm>
                <a:off x="4182248" y="3212010"/>
                <a:ext cx="277832" cy="276999"/>
              </a:xfrm>
              <a:prstGeom prst="rect">
                <a:avLst/>
              </a:prstGeom>
              <a:blipFill rotWithShape="0">
                <a:blip r:embed="rId7"/>
                <a:stretch>
                  <a:fillRect l="-10870" r="-4348" b="-111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1110051" y="4576390"/>
                <a:ext cx="3689921" cy="92198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200" i="1" smtClean="0">
                          <a:latin typeface="Cambria Math" panose="02040503050406030204" pitchFamily="18" charset="0"/>
                          <a:ea typeface="Cambria Math" panose="02040503050406030204" pitchFamily="18" charset="0"/>
                        </a:rPr>
                        <m:t>∆</m:t>
                      </m:r>
                      <m:r>
                        <a:rPr lang="en-US" sz="3200" b="0" i="1" smtClean="0">
                          <a:latin typeface="Cambria Math" panose="02040503050406030204" pitchFamily="18" charset="0"/>
                          <a:ea typeface="Cambria Math" panose="02040503050406030204" pitchFamily="18" charset="0"/>
                        </a:rPr>
                        <m:t>𝑦</m:t>
                      </m:r>
                      <m:r>
                        <a:rPr lang="en-US" sz="3200" b="0" i="1" smtClean="0">
                          <a:latin typeface="Cambria Math" panose="02040503050406030204" pitchFamily="18" charset="0"/>
                          <a:ea typeface="Cambria Math" panose="02040503050406030204" pitchFamily="18" charset="0"/>
                        </a:rPr>
                        <m:t>=</m:t>
                      </m:r>
                      <m:sSub>
                        <m:sSubPr>
                          <m:ctrlPr>
                            <a:rPr lang="en-US" sz="3200" b="0" i="1" smtClean="0">
                              <a:latin typeface="Cambria Math"/>
                              <a:ea typeface="Cambria Math" panose="02040503050406030204" pitchFamily="18" charset="0"/>
                            </a:rPr>
                          </m:ctrlPr>
                        </m:sSubPr>
                        <m:e>
                          <m:r>
                            <a:rPr lang="en-US" sz="3200" b="0" i="1" smtClean="0">
                              <a:latin typeface="Cambria Math" panose="02040503050406030204" pitchFamily="18" charset="0"/>
                              <a:ea typeface="Cambria Math" panose="02040503050406030204" pitchFamily="18" charset="0"/>
                            </a:rPr>
                            <m:t>𝑣</m:t>
                          </m:r>
                        </m:e>
                        <m:sub>
                          <m:r>
                            <a:rPr lang="en-US" sz="3200" b="0" i="1" smtClean="0">
                              <a:latin typeface="Cambria Math" panose="02040503050406030204" pitchFamily="18" charset="0"/>
                              <a:ea typeface="Cambria Math" panose="02040503050406030204" pitchFamily="18" charset="0"/>
                            </a:rPr>
                            <m:t>𝑖𝑦</m:t>
                          </m:r>
                        </m:sub>
                      </m:sSub>
                      <m:r>
                        <a:rPr lang="en-US" sz="3200" b="0" i="1" smtClean="0">
                          <a:latin typeface="Cambria Math" panose="02040503050406030204" pitchFamily="18" charset="0"/>
                          <a:ea typeface="Cambria Math" panose="02040503050406030204" pitchFamily="18" charset="0"/>
                        </a:rPr>
                        <m:t>𝑡</m:t>
                      </m:r>
                      <m:r>
                        <a:rPr lang="en-US" sz="3200" b="0" i="1" smtClean="0">
                          <a:latin typeface="Cambria Math" panose="02040503050406030204" pitchFamily="18" charset="0"/>
                          <a:ea typeface="Cambria Math" panose="02040503050406030204" pitchFamily="18" charset="0"/>
                        </a:rPr>
                        <m:t>+</m:t>
                      </m:r>
                      <m:f>
                        <m:fPr>
                          <m:ctrlPr>
                            <a:rPr lang="en-US" sz="3200" b="0" i="1" smtClean="0">
                              <a:latin typeface="Cambria Math"/>
                              <a:ea typeface="Cambria Math" panose="02040503050406030204" pitchFamily="18" charset="0"/>
                            </a:rPr>
                          </m:ctrlPr>
                        </m:fPr>
                        <m:num>
                          <m:r>
                            <a:rPr lang="en-US" sz="3200" b="0" i="1" smtClean="0">
                              <a:latin typeface="Cambria Math" panose="02040503050406030204" pitchFamily="18" charset="0"/>
                              <a:ea typeface="Cambria Math" panose="02040503050406030204" pitchFamily="18" charset="0"/>
                            </a:rPr>
                            <m:t>1</m:t>
                          </m:r>
                        </m:num>
                        <m:den>
                          <m:r>
                            <a:rPr lang="en-US" sz="3200" b="0" i="1" smtClean="0">
                              <a:latin typeface="Cambria Math" panose="02040503050406030204" pitchFamily="18" charset="0"/>
                              <a:ea typeface="Cambria Math" panose="02040503050406030204" pitchFamily="18" charset="0"/>
                            </a:rPr>
                            <m:t>2</m:t>
                          </m:r>
                        </m:den>
                      </m:f>
                      <m:r>
                        <a:rPr lang="en-US" sz="3200" b="0" i="1" smtClean="0">
                          <a:latin typeface="Cambria Math" panose="02040503050406030204" pitchFamily="18" charset="0"/>
                          <a:ea typeface="Cambria Math" panose="02040503050406030204" pitchFamily="18" charset="0"/>
                        </a:rPr>
                        <m:t>𝑔</m:t>
                      </m:r>
                      <m:sSup>
                        <m:sSupPr>
                          <m:ctrlPr>
                            <a:rPr lang="en-US" sz="3200" b="0" i="1" smtClean="0">
                              <a:latin typeface="Cambria Math"/>
                              <a:ea typeface="Cambria Math" panose="02040503050406030204" pitchFamily="18" charset="0"/>
                            </a:rPr>
                          </m:ctrlPr>
                        </m:sSupPr>
                        <m:e>
                          <m:r>
                            <a:rPr lang="en-US" sz="3200" b="0" i="1" smtClean="0">
                              <a:latin typeface="Cambria Math" panose="02040503050406030204" pitchFamily="18" charset="0"/>
                              <a:ea typeface="Cambria Math" panose="02040503050406030204" pitchFamily="18" charset="0"/>
                            </a:rPr>
                            <m:t>𝑡</m:t>
                          </m:r>
                        </m:e>
                        <m:sup>
                          <m:r>
                            <a:rPr lang="en-US" sz="3200" b="0" i="1" smtClean="0">
                              <a:latin typeface="Cambria Math" panose="02040503050406030204" pitchFamily="18" charset="0"/>
                              <a:ea typeface="Cambria Math" panose="02040503050406030204" pitchFamily="18" charset="0"/>
                            </a:rPr>
                            <m:t>2</m:t>
                          </m:r>
                        </m:sup>
                      </m:sSup>
                      <m:r>
                        <a:rPr lang="en-US" sz="3200" b="0" i="1" smtClean="0">
                          <a:latin typeface="Cambria Math" panose="02040503050406030204" pitchFamily="18" charset="0"/>
                          <a:ea typeface="Cambria Math" panose="02040503050406030204" pitchFamily="18" charset="0"/>
                        </a:rPr>
                        <m:t>→</m:t>
                      </m:r>
                    </m:oMath>
                  </m:oMathPara>
                </a14:m>
                <a:endParaRPr lang="en-US" sz="3200" dirty="0"/>
              </a:p>
            </p:txBody>
          </p:sp>
        </mc:Choice>
        <mc:Fallback xmlns="">
          <p:sp>
            <p:nvSpPr>
              <p:cNvPr id="14" name="TextBox 13"/>
              <p:cNvSpPr txBox="1">
                <a:spLocks noRot="1" noChangeAspect="1" noMove="1" noResize="1" noEditPoints="1" noAdjustHandles="1" noChangeArrowheads="1" noChangeShapeType="1" noTextEdit="1"/>
              </p:cNvSpPr>
              <p:nvPr/>
            </p:nvSpPr>
            <p:spPr>
              <a:xfrm>
                <a:off x="1110051" y="4576390"/>
                <a:ext cx="3689921" cy="921984"/>
              </a:xfrm>
              <a:prstGeom prst="rect">
                <a:avLst/>
              </a:prstGeom>
              <a:blipFill rotWithShape="0">
                <a:blip r:embed="rId8"/>
                <a:stretch>
                  <a:fillRect/>
                </a:stretch>
              </a:blipFill>
            </p:spPr>
            <p:txBody>
              <a:bodyPr/>
              <a:lstStyle/>
              <a:p>
                <a:r>
                  <a:rPr lang="en-US">
                    <a:noFill/>
                  </a:rPr>
                  <a:t> </a:t>
                </a:r>
              </a:p>
            </p:txBody>
          </p:sp>
        </mc:Fallback>
      </mc:AlternateContent>
      <p:cxnSp>
        <p:nvCxnSpPr>
          <p:cNvPr id="19" name="Straight Arrow Connector 18"/>
          <p:cNvCxnSpPr/>
          <p:nvPr/>
        </p:nvCxnSpPr>
        <p:spPr>
          <a:xfrm flipH="1" flipV="1">
            <a:off x="5196202" y="2504890"/>
            <a:ext cx="1" cy="696603"/>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mc:AlternateContent xmlns:mc="http://schemas.openxmlformats.org/markup-compatibility/2006" xmlns:a14="http://schemas.microsoft.com/office/drawing/2010/main">
        <mc:Choice Requires="a14">
          <p:sp>
            <p:nvSpPr>
              <p:cNvPr id="21" name="TextBox 20"/>
              <p:cNvSpPr txBox="1"/>
              <p:nvPr/>
            </p:nvSpPr>
            <p:spPr>
              <a:xfrm>
                <a:off x="5317443" y="2549498"/>
                <a:ext cx="285463" cy="29892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𝑦</m:t>
                          </m:r>
                        </m:sub>
                      </m:sSub>
                    </m:oMath>
                  </m:oMathPara>
                </a14:m>
                <a:endParaRPr lang="en-US" dirty="0"/>
              </a:p>
            </p:txBody>
          </p:sp>
        </mc:Choice>
        <mc:Fallback xmlns="">
          <p:sp>
            <p:nvSpPr>
              <p:cNvPr id="21" name="TextBox 20"/>
              <p:cNvSpPr txBox="1">
                <a:spLocks noRot="1" noChangeAspect="1" noMove="1" noResize="1" noEditPoints="1" noAdjustHandles="1" noChangeArrowheads="1" noChangeShapeType="1" noTextEdit="1"/>
              </p:cNvSpPr>
              <p:nvPr/>
            </p:nvSpPr>
            <p:spPr>
              <a:xfrm>
                <a:off x="5317443" y="2549498"/>
                <a:ext cx="285463" cy="298928"/>
              </a:xfrm>
              <a:prstGeom prst="rect">
                <a:avLst/>
              </a:prstGeom>
              <a:blipFill rotWithShape="0">
                <a:blip r:embed="rId9"/>
                <a:stretch>
                  <a:fillRect l="-12766" r="-8511" b="-204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4984839" y="4531136"/>
                <a:ext cx="2983189" cy="92198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200" i="1" smtClean="0">
                          <a:latin typeface="Cambria Math" panose="02040503050406030204" pitchFamily="18" charset="0"/>
                          <a:ea typeface="Cambria Math" panose="02040503050406030204" pitchFamily="18" charset="0"/>
                        </a:rPr>
                        <m:t>0</m:t>
                      </m:r>
                      <m:r>
                        <a:rPr lang="en-US" sz="3200" b="0" i="1" smtClean="0">
                          <a:latin typeface="Cambria Math" panose="02040503050406030204" pitchFamily="18" charset="0"/>
                          <a:ea typeface="Cambria Math" panose="02040503050406030204" pitchFamily="18" charset="0"/>
                        </a:rPr>
                        <m:t>=</m:t>
                      </m:r>
                      <m:sSub>
                        <m:sSubPr>
                          <m:ctrlPr>
                            <a:rPr lang="en-US" sz="3200" b="0" i="1" smtClean="0">
                              <a:latin typeface="Cambria Math"/>
                              <a:ea typeface="Cambria Math" panose="02040503050406030204" pitchFamily="18" charset="0"/>
                            </a:rPr>
                          </m:ctrlPr>
                        </m:sSubPr>
                        <m:e>
                          <m:r>
                            <a:rPr lang="en-US" sz="3200" b="0" i="1" smtClean="0">
                              <a:latin typeface="Cambria Math" panose="02040503050406030204" pitchFamily="18" charset="0"/>
                              <a:ea typeface="Cambria Math" panose="02040503050406030204" pitchFamily="18" charset="0"/>
                            </a:rPr>
                            <m:t>𝑣</m:t>
                          </m:r>
                        </m:e>
                        <m:sub>
                          <m:r>
                            <a:rPr lang="en-US" sz="3200" b="0" i="1" smtClean="0">
                              <a:latin typeface="Cambria Math" panose="02040503050406030204" pitchFamily="18" charset="0"/>
                              <a:ea typeface="Cambria Math" panose="02040503050406030204" pitchFamily="18" charset="0"/>
                            </a:rPr>
                            <m:t>𝑖𝑦</m:t>
                          </m:r>
                        </m:sub>
                      </m:sSub>
                      <m:r>
                        <a:rPr lang="en-US" sz="3200" b="0" i="1" smtClean="0">
                          <a:latin typeface="Cambria Math" panose="02040503050406030204" pitchFamily="18" charset="0"/>
                          <a:ea typeface="Cambria Math" panose="02040503050406030204" pitchFamily="18" charset="0"/>
                        </a:rPr>
                        <m:t>𝑡</m:t>
                      </m:r>
                      <m:r>
                        <a:rPr lang="en-US" sz="3200" b="0" i="1" smtClean="0">
                          <a:latin typeface="Cambria Math" panose="02040503050406030204" pitchFamily="18" charset="0"/>
                          <a:ea typeface="Cambria Math" panose="02040503050406030204" pitchFamily="18" charset="0"/>
                        </a:rPr>
                        <m:t>+</m:t>
                      </m:r>
                      <m:f>
                        <m:fPr>
                          <m:ctrlPr>
                            <a:rPr lang="en-US" sz="3200" b="0" i="1" smtClean="0">
                              <a:latin typeface="Cambria Math"/>
                              <a:ea typeface="Cambria Math" panose="02040503050406030204" pitchFamily="18" charset="0"/>
                            </a:rPr>
                          </m:ctrlPr>
                        </m:fPr>
                        <m:num>
                          <m:r>
                            <a:rPr lang="en-US" sz="3200" b="0" i="1" smtClean="0">
                              <a:latin typeface="Cambria Math" panose="02040503050406030204" pitchFamily="18" charset="0"/>
                              <a:ea typeface="Cambria Math" panose="02040503050406030204" pitchFamily="18" charset="0"/>
                            </a:rPr>
                            <m:t>1</m:t>
                          </m:r>
                        </m:num>
                        <m:den>
                          <m:r>
                            <a:rPr lang="en-US" sz="3200" b="0" i="1" smtClean="0">
                              <a:latin typeface="Cambria Math" panose="02040503050406030204" pitchFamily="18" charset="0"/>
                              <a:ea typeface="Cambria Math" panose="02040503050406030204" pitchFamily="18" charset="0"/>
                            </a:rPr>
                            <m:t>2</m:t>
                          </m:r>
                        </m:den>
                      </m:f>
                      <m:r>
                        <a:rPr lang="en-US" sz="3200" b="0" i="1" smtClean="0">
                          <a:latin typeface="Cambria Math" panose="02040503050406030204" pitchFamily="18" charset="0"/>
                          <a:ea typeface="Cambria Math" panose="02040503050406030204" pitchFamily="18" charset="0"/>
                        </a:rPr>
                        <m:t>𝑔</m:t>
                      </m:r>
                      <m:sSup>
                        <m:sSupPr>
                          <m:ctrlPr>
                            <a:rPr lang="en-US" sz="3200" b="0" i="1" smtClean="0">
                              <a:latin typeface="Cambria Math"/>
                              <a:ea typeface="Cambria Math" panose="02040503050406030204" pitchFamily="18" charset="0"/>
                            </a:rPr>
                          </m:ctrlPr>
                        </m:sSupPr>
                        <m:e>
                          <m:r>
                            <a:rPr lang="en-US" sz="3200" b="0" i="1" smtClean="0">
                              <a:latin typeface="Cambria Math" panose="02040503050406030204" pitchFamily="18" charset="0"/>
                              <a:ea typeface="Cambria Math" panose="02040503050406030204" pitchFamily="18" charset="0"/>
                            </a:rPr>
                            <m:t>𝑡</m:t>
                          </m:r>
                        </m:e>
                        <m:sup>
                          <m:r>
                            <a:rPr lang="en-US" sz="3200" b="0" i="1" smtClean="0">
                              <a:latin typeface="Cambria Math" panose="02040503050406030204" pitchFamily="18" charset="0"/>
                              <a:ea typeface="Cambria Math" panose="02040503050406030204" pitchFamily="18" charset="0"/>
                            </a:rPr>
                            <m:t>2</m:t>
                          </m:r>
                        </m:sup>
                      </m:sSup>
                    </m:oMath>
                  </m:oMathPara>
                </a14:m>
                <a:endParaRPr lang="en-US" sz="3200" dirty="0"/>
              </a:p>
            </p:txBody>
          </p:sp>
        </mc:Choice>
        <mc:Fallback xmlns="">
          <p:sp>
            <p:nvSpPr>
              <p:cNvPr id="22" name="TextBox 21"/>
              <p:cNvSpPr txBox="1">
                <a:spLocks noRot="1" noChangeAspect="1" noMove="1" noResize="1" noEditPoints="1" noAdjustHandles="1" noChangeArrowheads="1" noChangeShapeType="1" noTextEdit="1"/>
              </p:cNvSpPr>
              <p:nvPr/>
            </p:nvSpPr>
            <p:spPr>
              <a:xfrm>
                <a:off x="4984839" y="4531136"/>
                <a:ext cx="2983189" cy="921984"/>
              </a:xfrm>
              <a:prstGeom prst="rect">
                <a:avLst/>
              </a:prstGeom>
              <a:blipFill rotWithShape="0">
                <a:blip r:embed="rId10"/>
                <a:stretch>
                  <a:fillRect/>
                </a:stretch>
              </a:blipFill>
            </p:spPr>
            <p:txBody>
              <a:bodyPr/>
              <a:lstStyle/>
              <a:p>
                <a:r>
                  <a:rPr lang="en-US">
                    <a:noFill/>
                  </a:rPr>
                  <a:t> </a:t>
                </a:r>
              </a:p>
            </p:txBody>
          </p:sp>
        </mc:Fallback>
      </mc:AlternateContent>
      <p:cxnSp>
        <p:nvCxnSpPr>
          <p:cNvPr id="18" name="Straight Arrow Connector 17"/>
          <p:cNvCxnSpPr/>
          <p:nvPr/>
        </p:nvCxnSpPr>
        <p:spPr>
          <a:xfrm flipH="1" flipV="1">
            <a:off x="1110051" y="4922920"/>
            <a:ext cx="590550" cy="512119"/>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23" name="TextBox 22"/>
          <p:cNvSpPr txBox="1"/>
          <p:nvPr/>
        </p:nvSpPr>
        <p:spPr>
          <a:xfrm>
            <a:off x="866775" y="4622796"/>
            <a:ext cx="301686" cy="369332"/>
          </a:xfrm>
          <a:prstGeom prst="rect">
            <a:avLst/>
          </a:prstGeom>
          <a:noFill/>
        </p:spPr>
        <p:txBody>
          <a:bodyPr wrap="none" rtlCol="0">
            <a:spAutoFit/>
          </a:bodyPr>
          <a:lstStyle/>
          <a:p>
            <a:r>
              <a:rPr lang="en-US" dirty="0" smtClean="0"/>
              <a:t>0</a:t>
            </a:r>
            <a:endParaRPr lang="en-US" dirty="0"/>
          </a:p>
        </p:txBody>
      </p:sp>
      <p:cxnSp>
        <p:nvCxnSpPr>
          <p:cNvPr id="27" name="Straight Arrow Connector 26"/>
          <p:cNvCxnSpPr/>
          <p:nvPr/>
        </p:nvCxnSpPr>
        <p:spPr>
          <a:xfrm flipH="1" flipV="1">
            <a:off x="6272601" y="4909440"/>
            <a:ext cx="326199" cy="269539"/>
          </a:xfrm>
          <a:prstGeom prst="straightConnector1">
            <a:avLst/>
          </a:prstGeom>
          <a:ln w="19050">
            <a:tailEnd type="none"/>
          </a:ln>
        </p:spPr>
        <p:style>
          <a:lnRef idx="1">
            <a:schemeClr val="accent2"/>
          </a:lnRef>
          <a:fillRef idx="0">
            <a:schemeClr val="accent2"/>
          </a:fillRef>
          <a:effectRef idx="0">
            <a:schemeClr val="accent2"/>
          </a:effectRef>
          <a:fontRef idx="minor">
            <a:schemeClr val="tx1"/>
          </a:fontRef>
        </p:style>
      </p:cxnSp>
      <p:cxnSp>
        <p:nvCxnSpPr>
          <p:cNvPr id="29" name="Straight Arrow Connector 28"/>
          <p:cNvCxnSpPr/>
          <p:nvPr/>
        </p:nvCxnSpPr>
        <p:spPr>
          <a:xfrm flipH="1" flipV="1">
            <a:off x="7612242" y="4788150"/>
            <a:ext cx="326199" cy="269539"/>
          </a:xfrm>
          <a:prstGeom prst="straightConnector1">
            <a:avLst/>
          </a:prstGeom>
          <a:ln w="19050">
            <a:tailEnd type="none"/>
          </a:ln>
        </p:spPr>
        <p:style>
          <a:lnRef idx="1">
            <a:schemeClr val="accent2"/>
          </a:lnRef>
          <a:fillRef idx="0">
            <a:schemeClr val="accent2"/>
          </a:fillRef>
          <a:effectRef idx="0">
            <a:schemeClr val="accent2"/>
          </a:effectRef>
          <a:fontRef idx="minor">
            <a:schemeClr val="tx1"/>
          </a:fontRef>
        </p:style>
      </p:cxnSp>
      <mc:AlternateContent xmlns:mc="http://schemas.openxmlformats.org/markup-compatibility/2006" xmlns:a14="http://schemas.microsoft.com/office/drawing/2010/main">
        <mc:Choice Requires="a14">
          <p:sp>
            <p:nvSpPr>
              <p:cNvPr id="25" name="TextBox 24"/>
              <p:cNvSpPr txBox="1"/>
              <p:nvPr/>
            </p:nvSpPr>
            <p:spPr>
              <a:xfrm>
                <a:off x="3124200" y="5504644"/>
                <a:ext cx="5344861" cy="108709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200" i="1" smtClean="0">
                          <a:latin typeface="Cambria Math" panose="02040503050406030204" pitchFamily="18" charset="0"/>
                        </a:rPr>
                        <m:t>𝑡</m:t>
                      </m:r>
                      <m:r>
                        <a:rPr lang="en-US" sz="3200" b="0" i="1" smtClean="0">
                          <a:latin typeface="Cambria Math" panose="02040503050406030204" pitchFamily="18" charset="0"/>
                        </a:rPr>
                        <m:t>=</m:t>
                      </m:r>
                      <m:f>
                        <m:fPr>
                          <m:ctrlPr>
                            <a:rPr lang="en-US" sz="3200" b="0" i="1" smtClean="0">
                              <a:latin typeface="Cambria Math"/>
                            </a:rPr>
                          </m:ctrlPr>
                        </m:fPr>
                        <m:num>
                          <m:r>
                            <a:rPr lang="en-US" sz="3200" b="0" i="1" smtClean="0">
                              <a:latin typeface="Cambria Math" panose="02040503050406030204" pitchFamily="18" charset="0"/>
                            </a:rPr>
                            <m:t>2</m:t>
                          </m:r>
                          <m:sSub>
                            <m:sSubPr>
                              <m:ctrlPr>
                                <a:rPr lang="en-US" sz="3200" i="1">
                                  <a:latin typeface="Cambria Math"/>
                                </a:rPr>
                              </m:ctrlPr>
                            </m:sSubPr>
                            <m:e>
                              <m:r>
                                <a:rPr lang="en-US" sz="3200" i="1">
                                  <a:latin typeface="Cambria Math" panose="02040503050406030204" pitchFamily="18" charset="0"/>
                                </a:rPr>
                                <m:t>𝑣</m:t>
                              </m:r>
                            </m:e>
                            <m:sub>
                              <m:r>
                                <a:rPr lang="en-US" sz="3200" i="1">
                                  <a:latin typeface="Cambria Math" panose="02040503050406030204" pitchFamily="18" charset="0"/>
                                </a:rPr>
                                <m:t>𝑖𝑦</m:t>
                              </m:r>
                            </m:sub>
                          </m:sSub>
                        </m:num>
                        <m:den>
                          <m:r>
                            <a:rPr lang="en-US" sz="3200" b="0" i="1" smtClean="0">
                              <a:latin typeface="Cambria Math" panose="02040503050406030204" pitchFamily="18" charset="0"/>
                            </a:rPr>
                            <m:t>𝑔</m:t>
                          </m:r>
                        </m:den>
                      </m:f>
                      <m:r>
                        <a:rPr lang="en-US" sz="3200" b="0" i="1" smtClean="0">
                          <a:latin typeface="Cambria Math" panose="02040503050406030204" pitchFamily="18" charset="0"/>
                        </a:rPr>
                        <m:t>=</m:t>
                      </m:r>
                      <m:f>
                        <m:fPr>
                          <m:ctrlPr>
                            <a:rPr lang="en-US" sz="3200" b="0" i="1" smtClean="0">
                              <a:latin typeface="Cambria Math"/>
                            </a:rPr>
                          </m:ctrlPr>
                        </m:fPr>
                        <m:num>
                          <m:r>
                            <a:rPr lang="en-US" sz="3200" b="0" i="1" smtClean="0">
                              <a:latin typeface="Cambria Math" panose="02040503050406030204" pitchFamily="18" charset="0"/>
                            </a:rPr>
                            <m:t>2</m:t>
                          </m:r>
                          <m:r>
                            <a:rPr lang="en-US" sz="3200" b="0" i="1" smtClean="0">
                              <a:latin typeface="Cambria Math" panose="02040503050406030204" pitchFamily="18" charset="0"/>
                              <a:ea typeface="Cambria Math" panose="02040503050406030204" pitchFamily="18" charset="0"/>
                            </a:rPr>
                            <m:t>∙50</m:t>
                          </m:r>
                          <m:r>
                            <m:rPr>
                              <m:nor/>
                            </m:rPr>
                            <a:rPr lang="en-US" sz="3200" b="0" i="0" smtClean="0">
                              <a:latin typeface="Cambria Math" panose="02040503050406030204" pitchFamily="18" charset="0"/>
                              <a:ea typeface="Cambria Math" panose="02040503050406030204" pitchFamily="18" charset="0"/>
                            </a:rPr>
                            <m:t>mph</m:t>
                          </m:r>
                          <m:r>
                            <a:rPr lang="en-US" sz="3200" b="0" i="1" smtClean="0">
                              <a:latin typeface="Cambria Math" panose="02040503050406030204" pitchFamily="18" charset="0"/>
                              <a:ea typeface="Cambria Math" panose="02040503050406030204" pitchFamily="18" charset="0"/>
                            </a:rPr>
                            <m:t>∙</m:t>
                          </m:r>
                          <m:func>
                            <m:funcPr>
                              <m:ctrlPr>
                                <a:rPr lang="en-US" sz="3200" b="0" i="1" smtClean="0">
                                  <a:latin typeface="Cambria Math"/>
                                </a:rPr>
                              </m:ctrlPr>
                            </m:funcPr>
                            <m:fName>
                              <m:r>
                                <m:rPr>
                                  <m:sty m:val="p"/>
                                </m:rPr>
                                <a:rPr lang="en-US" sz="3200" b="0" i="0" smtClean="0">
                                  <a:latin typeface="Cambria Math" panose="02040503050406030204" pitchFamily="18" charset="0"/>
                                </a:rPr>
                                <m:t>sin</m:t>
                              </m:r>
                            </m:fName>
                            <m:e>
                              <m:sSup>
                                <m:sSupPr>
                                  <m:ctrlPr>
                                    <a:rPr lang="en-US" sz="3200" b="0" i="1" smtClean="0">
                                      <a:latin typeface="Cambria Math"/>
                                    </a:rPr>
                                  </m:ctrlPr>
                                </m:sSupPr>
                                <m:e>
                                  <m:r>
                                    <a:rPr lang="en-US" sz="3200" b="0" i="1" smtClean="0">
                                      <a:latin typeface="Cambria Math" panose="02040503050406030204" pitchFamily="18" charset="0"/>
                                    </a:rPr>
                                    <m:t>30</m:t>
                                  </m:r>
                                </m:e>
                                <m:sup>
                                  <m:r>
                                    <a:rPr lang="en-US" sz="3200" b="0" i="1" smtClean="0">
                                      <a:latin typeface="Cambria Math" panose="02040503050406030204" pitchFamily="18" charset="0"/>
                                      <a:ea typeface="Cambria Math" panose="02040503050406030204" pitchFamily="18" charset="0"/>
                                    </a:rPr>
                                    <m:t>°</m:t>
                                  </m:r>
                                </m:sup>
                              </m:sSup>
                            </m:e>
                          </m:func>
                        </m:num>
                        <m:den>
                          <m:r>
                            <a:rPr lang="en-US" sz="3200" b="0" i="1" smtClean="0">
                              <a:latin typeface="Cambria Math" panose="02040503050406030204" pitchFamily="18" charset="0"/>
                            </a:rPr>
                            <m:t>𝑔</m:t>
                          </m:r>
                        </m:den>
                      </m:f>
                    </m:oMath>
                  </m:oMathPara>
                </a14:m>
                <a:endParaRPr lang="en-US" sz="3200" dirty="0"/>
              </a:p>
            </p:txBody>
          </p:sp>
        </mc:Choice>
        <mc:Fallback xmlns="">
          <p:sp>
            <p:nvSpPr>
              <p:cNvPr id="25" name="TextBox 24"/>
              <p:cNvSpPr txBox="1">
                <a:spLocks noRot="1" noChangeAspect="1" noMove="1" noResize="1" noEditPoints="1" noAdjustHandles="1" noChangeArrowheads="1" noChangeShapeType="1" noTextEdit="1"/>
              </p:cNvSpPr>
              <p:nvPr/>
            </p:nvSpPr>
            <p:spPr>
              <a:xfrm>
                <a:off x="3124200" y="5504644"/>
                <a:ext cx="5344861" cy="1087092"/>
              </a:xfrm>
              <a:prstGeom prst="rect">
                <a:avLst/>
              </a:prstGeom>
              <a:blipFill rotWithShape="0">
                <a:blip r:embed="rId11"/>
                <a:stretch>
                  <a:fillRect/>
                </a:stretch>
              </a:blipFill>
            </p:spPr>
            <p:txBody>
              <a:bodyPr/>
              <a:lstStyle/>
              <a:p>
                <a:r>
                  <a:rPr lang="en-US">
                    <a:noFill/>
                  </a:rPr>
                  <a:t> </a:t>
                </a:r>
              </a:p>
            </p:txBody>
          </p:sp>
        </mc:Fallback>
      </mc:AlternateContent>
      <p:sp>
        <p:nvSpPr>
          <p:cNvPr id="26" name="TextBox 25"/>
          <p:cNvSpPr txBox="1"/>
          <p:nvPr/>
        </p:nvSpPr>
        <p:spPr>
          <a:xfrm>
            <a:off x="176601" y="5844904"/>
            <a:ext cx="3048000" cy="646331"/>
          </a:xfrm>
          <a:prstGeom prst="rect">
            <a:avLst/>
          </a:prstGeom>
          <a:noFill/>
        </p:spPr>
        <p:txBody>
          <a:bodyPr wrap="square" rtlCol="0">
            <a:spAutoFit/>
          </a:bodyPr>
          <a:lstStyle/>
          <a:p>
            <a:r>
              <a:rPr lang="en-US" dirty="0" smtClean="0"/>
              <a:t>Find the amount of time the car spends in the air</a:t>
            </a:r>
            <a:endParaRPr lang="en-US" dirty="0"/>
          </a:p>
        </p:txBody>
      </p:sp>
    </p:spTree>
    <p:extLst>
      <p:ext uri="{BB962C8B-B14F-4D97-AF65-F5344CB8AC3E}">
        <p14:creationId xmlns:p14="http://schemas.microsoft.com/office/powerpoint/2010/main" val="190729186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2" grpId="0"/>
      <p:bldP spid="23" grpId="0"/>
      <p:bldP spid="25"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7269" name="Rectangle 5"/>
          <p:cNvSpPr>
            <a:spLocks/>
          </p:cNvSpPr>
          <p:nvPr/>
        </p:nvSpPr>
        <p:spPr bwMode="auto">
          <a:xfrm>
            <a:off x="555625" y="133350"/>
            <a:ext cx="8056563" cy="51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63500" dir="2700000" algn="ctr" rotWithShape="0">
                    <a:schemeClr val="bg2">
                      <a:alpha val="70000"/>
                    </a:schemeClr>
                  </a:outerShdw>
                </a:effectLst>
              </a14:hiddenEffects>
            </a:ext>
          </a:extLst>
        </p:spPr>
        <p:txBody>
          <a:bodyPr lIns="0" tIns="0" rIns="0" bIns="0"/>
          <a:lstStyle/>
          <a:p>
            <a:pPr algn="l" eaLnBrk="1" hangingPunct="1"/>
            <a:r>
              <a:rPr lang="en-US" altLang="en-US" sz="3000">
                <a:solidFill>
                  <a:srgbClr val="662A6D"/>
                </a:solidFill>
              </a:rPr>
              <a:t>Example Problem: Projectile Motion</a:t>
            </a:r>
          </a:p>
        </p:txBody>
      </p:sp>
      <p:sp>
        <p:nvSpPr>
          <p:cNvPr id="907270" name="Rectangle 6"/>
          <p:cNvSpPr>
            <a:spLocks/>
          </p:cNvSpPr>
          <p:nvPr/>
        </p:nvSpPr>
        <p:spPr bwMode="auto">
          <a:xfrm>
            <a:off x="552450" y="723900"/>
            <a:ext cx="8391525" cy="35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lgn="l">
              <a:defRPr sz="2400">
                <a:solidFill>
                  <a:schemeClr val="tx1"/>
                </a:solidFill>
                <a:latin typeface="Times New Roman" panose="02020603050405020304" pitchFamily="18" charset="0"/>
              </a:defRPr>
            </a:lvl1pPr>
            <a:lvl2pPr marL="577850" indent="-463550" algn="l">
              <a:defRPr sz="2400">
                <a:solidFill>
                  <a:schemeClr val="tx1"/>
                </a:solidFill>
                <a:latin typeface="Times New Roman" panose="02020603050405020304" pitchFamily="18" charset="0"/>
              </a:defRPr>
            </a:lvl2pPr>
            <a:lvl3pPr marL="1376363" indent="-461963" algn="l">
              <a:defRPr sz="2400">
                <a:solidFill>
                  <a:schemeClr val="tx1"/>
                </a:solidFill>
                <a:latin typeface="Times New Roman" panose="02020603050405020304" pitchFamily="18" charset="0"/>
              </a:defRPr>
            </a:lvl3pPr>
            <a:lvl4pPr marL="1765300" indent="-228600" algn="l">
              <a:defRPr sz="2400">
                <a:solidFill>
                  <a:schemeClr val="tx1"/>
                </a:solidFill>
                <a:latin typeface="Times New Roman" panose="02020603050405020304" pitchFamily="18" charset="0"/>
              </a:defRPr>
            </a:lvl4pPr>
            <a:lvl5pPr marL="2108200" indent="-228600" algn="l">
              <a:defRPr sz="2400">
                <a:solidFill>
                  <a:schemeClr val="tx1"/>
                </a:solidFill>
                <a:latin typeface="Times New Roman" panose="02020603050405020304" pitchFamily="18" charset="0"/>
              </a:defRPr>
            </a:lvl5pPr>
            <a:lvl6pPr marL="2565400" indent="-228600" eaLnBrk="0" fontAlgn="base" hangingPunct="0">
              <a:spcBef>
                <a:spcPct val="0"/>
              </a:spcBef>
              <a:spcAft>
                <a:spcPct val="0"/>
              </a:spcAft>
              <a:defRPr sz="2400">
                <a:solidFill>
                  <a:schemeClr val="tx1"/>
                </a:solidFill>
                <a:latin typeface="Times New Roman" panose="02020603050405020304" pitchFamily="18" charset="0"/>
              </a:defRPr>
            </a:lvl6pPr>
            <a:lvl7pPr marL="3022600" indent="-228600" eaLnBrk="0" fontAlgn="base" hangingPunct="0">
              <a:spcBef>
                <a:spcPct val="0"/>
              </a:spcBef>
              <a:spcAft>
                <a:spcPct val="0"/>
              </a:spcAft>
              <a:defRPr sz="2400">
                <a:solidFill>
                  <a:schemeClr val="tx1"/>
                </a:solidFill>
                <a:latin typeface="Times New Roman" panose="02020603050405020304" pitchFamily="18" charset="0"/>
              </a:defRPr>
            </a:lvl7pPr>
            <a:lvl8pPr marL="3479800" indent="-228600" eaLnBrk="0" fontAlgn="base" hangingPunct="0">
              <a:spcBef>
                <a:spcPct val="0"/>
              </a:spcBef>
              <a:spcAft>
                <a:spcPct val="0"/>
              </a:spcAft>
              <a:defRPr sz="2400">
                <a:solidFill>
                  <a:schemeClr val="tx1"/>
                </a:solidFill>
                <a:latin typeface="Times New Roman" panose="02020603050405020304" pitchFamily="18" charset="0"/>
              </a:defRPr>
            </a:lvl8pPr>
            <a:lvl9pPr marL="39370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buSzPct val="100000"/>
              <a:buFont typeface="Gill Sans" pitchFamily="48" charset="0"/>
              <a:buNone/>
            </a:pPr>
            <a:r>
              <a:rPr lang="en-US" altLang="en-US" sz="1600" dirty="0" smtClean="0">
                <a:latin typeface="Arial" panose="020B0604020202020204" pitchFamily="34" charset="0"/>
              </a:rPr>
              <a:t>The </a:t>
            </a:r>
            <a:r>
              <a:rPr lang="en-US" altLang="en-US" sz="1600" dirty="0">
                <a:latin typeface="Arial" panose="020B0604020202020204" pitchFamily="34" charset="0"/>
              </a:rPr>
              <a:t>car weighs 2100 pounds, with passengers and luggage. Right before the gap, there’s a ramp that will launch the car at an angle of 30°. The gap is 10 feet wide. He then suggests that they should drive the car at a speed of 50 mph in order to make the jump.</a:t>
            </a:r>
          </a:p>
          <a:p>
            <a:pPr lvl="1" eaLnBrk="1" hangingPunct="1">
              <a:buSzPct val="100000"/>
              <a:buFont typeface="Arial" panose="020B0604020202020204" pitchFamily="34" charset="0"/>
              <a:buAutoNum type="alphaLcPeriod"/>
            </a:pPr>
            <a:r>
              <a:rPr lang="en-US" altLang="en-US" sz="1600" dirty="0">
                <a:latin typeface="Arial" panose="020B0604020202020204" pitchFamily="34" charset="0"/>
              </a:rPr>
              <a:t>If the car actually went airborne at a speed of 50 mph at an angle of 30° with respect to the horizontal, how far would it travel before landing?</a:t>
            </a:r>
          </a:p>
          <a:p>
            <a:pPr lvl="1" eaLnBrk="1" hangingPunct="1">
              <a:buSzPct val="100000"/>
              <a:buFont typeface="Arial" panose="020B0604020202020204" pitchFamily="34" charset="0"/>
              <a:buAutoNum type="alphaLcPeriod"/>
            </a:pPr>
            <a:r>
              <a:rPr lang="en-US" altLang="en-US" sz="1600" dirty="0">
                <a:latin typeface="Arial" panose="020B0604020202020204" pitchFamily="34" charset="0"/>
              </a:rPr>
              <a:t>Does the mass of the car make any difference in your calculation?</a:t>
            </a:r>
          </a:p>
        </p:txBody>
      </p:sp>
      <p:sp>
        <p:nvSpPr>
          <p:cNvPr id="907272" name="Rectangle 8"/>
          <p:cNvSpPr>
            <a:spLocks/>
          </p:cNvSpPr>
          <p:nvPr/>
        </p:nvSpPr>
        <p:spPr bwMode="auto">
          <a:xfrm>
            <a:off x="8151813" y="6524625"/>
            <a:ext cx="965200" cy="295275"/>
          </a:xfrm>
          <a:prstGeom prst="rect">
            <a:avLst/>
          </a:prstGeom>
          <a:noFill/>
          <a:ln>
            <a:noFill/>
          </a:ln>
          <a:effectLst/>
          <a:extLst>
            <a:ext uri="{909E8E84-426E-40DD-AFC4-6F175D3DCCD1}">
              <a14:hiddenFill xmlns:a14="http://schemas.microsoft.com/office/drawing/2010/main">
                <a:blipFill dpi="0" rotWithShape="0">
                  <a:blip r:embed="rId3"/>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296" tIns="41148" rIns="82296" bIns="41148">
            <a:spAutoFit/>
          </a:bodyPr>
          <a:lstStyle>
            <a:lvl1pPr algn="l" defTabSz="822325">
              <a:defRPr sz="2400">
                <a:solidFill>
                  <a:schemeClr val="tx1"/>
                </a:solidFill>
                <a:latin typeface="Times New Roman" panose="02020603050405020304" pitchFamily="18" charset="0"/>
              </a:defRPr>
            </a:lvl1pPr>
            <a:lvl2pPr marL="411163" algn="l" defTabSz="822325">
              <a:defRPr sz="2400">
                <a:solidFill>
                  <a:schemeClr val="tx1"/>
                </a:solidFill>
                <a:latin typeface="Times New Roman" panose="02020603050405020304" pitchFamily="18" charset="0"/>
              </a:defRPr>
            </a:lvl2pPr>
            <a:lvl3pPr marL="822325" algn="l" defTabSz="822325">
              <a:defRPr sz="2400">
                <a:solidFill>
                  <a:schemeClr val="tx1"/>
                </a:solidFill>
                <a:latin typeface="Times New Roman" panose="02020603050405020304" pitchFamily="18" charset="0"/>
              </a:defRPr>
            </a:lvl3pPr>
            <a:lvl4pPr marL="1235075" algn="l" defTabSz="822325">
              <a:defRPr sz="2400">
                <a:solidFill>
                  <a:schemeClr val="tx1"/>
                </a:solidFill>
                <a:latin typeface="Times New Roman" panose="02020603050405020304" pitchFamily="18" charset="0"/>
              </a:defRPr>
            </a:lvl4pPr>
            <a:lvl5pPr marL="1646238" algn="l" defTabSz="822325">
              <a:defRPr sz="2400">
                <a:solidFill>
                  <a:schemeClr val="tx1"/>
                </a:solidFill>
                <a:latin typeface="Times New Roman" panose="02020603050405020304" pitchFamily="18" charset="0"/>
              </a:defRPr>
            </a:lvl5pPr>
            <a:lvl6pPr marL="2103438" defTabSz="822325" eaLnBrk="0" fontAlgn="base" hangingPunct="0">
              <a:spcBef>
                <a:spcPct val="0"/>
              </a:spcBef>
              <a:spcAft>
                <a:spcPct val="0"/>
              </a:spcAft>
              <a:defRPr sz="2400">
                <a:solidFill>
                  <a:schemeClr val="tx1"/>
                </a:solidFill>
                <a:latin typeface="Times New Roman" panose="02020603050405020304" pitchFamily="18" charset="0"/>
              </a:defRPr>
            </a:lvl6pPr>
            <a:lvl7pPr marL="2560638" defTabSz="822325" eaLnBrk="0" fontAlgn="base" hangingPunct="0">
              <a:spcBef>
                <a:spcPct val="0"/>
              </a:spcBef>
              <a:spcAft>
                <a:spcPct val="0"/>
              </a:spcAft>
              <a:defRPr sz="2400">
                <a:solidFill>
                  <a:schemeClr val="tx1"/>
                </a:solidFill>
                <a:latin typeface="Times New Roman" panose="02020603050405020304" pitchFamily="18" charset="0"/>
              </a:defRPr>
            </a:lvl7pPr>
            <a:lvl8pPr marL="3017838" defTabSz="822325" eaLnBrk="0" fontAlgn="base" hangingPunct="0">
              <a:spcBef>
                <a:spcPct val="0"/>
              </a:spcBef>
              <a:spcAft>
                <a:spcPct val="0"/>
              </a:spcAft>
              <a:defRPr sz="2400">
                <a:solidFill>
                  <a:schemeClr val="tx1"/>
                </a:solidFill>
                <a:latin typeface="Times New Roman" panose="02020603050405020304" pitchFamily="18" charset="0"/>
              </a:defRPr>
            </a:lvl8pPr>
            <a:lvl9pPr marL="3475038" defTabSz="822325"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en-US" altLang="en-US" sz="1400">
                <a:solidFill>
                  <a:srgbClr val="000000"/>
                </a:solidFill>
                <a:latin typeface="Arial" panose="020B0604020202020204" pitchFamily="34" charset="0"/>
              </a:rPr>
              <a:t>Slide 3-40</a:t>
            </a:r>
          </a:p>
        </p:txBody>
      </p:sp>
      <p:sp>
        <p:nvSpPr>
          <p:cNvPr id="2" name="Right Triangle 1"/>
          <p:cNvSpPr/>
          <p:nvPr/>
        </p:nvSpPr>
        <p:spPr>
          <a:xfrm>
            <a:off x="5427663" y="3332073"/>
            <a:ext cx="2743200" cy="990600"/>
          </a:xfrm>
          <a:prstGeom prst="r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135605">
            <a:off x="4606434" y="2672870"/>
            <a:ext cx="1057766" cy="501204"/>
          </a:xfrm>
          <a:prstGeom prst="rect">
            <a:avLst/>
          </a:prstGeom>
        </p:spPr>
      </p:pic>
      <p:cxnSp>
        <p:nvCxnSpPr>
          <p:cNvPr id="5" name="Straight Arrow Connector 4"/>
          <p:cNvCxnSpPr/>
          <p:nvPr/>
        </p:nvCxnSpPr>
        <p:spPr>
          <a:xfrm flipH="1" flipV="1">
            <a:off x="3675063" y="2359117"/>
            <a:ext cx="1614802" cy="64988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6" name="TextBox 5"/>
              <p:cNvSpPr txBox="1"/>
              <p:nvPr/>
            </p:nvSpPr>
            <p:spPr>
              <a:xfrm>
                <a:off x="698521" y="2322423"/>
                <a:ext cx="2924134" cy="28321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i="1" smtClean="0">
                              <a:latin typeface="Cambria Math"/>
                            </a:rPr>
                          </m:ctrlPr>
                        </m:accPr>
                        <m:e>
                          <m:r>
                            <a:rPr lang="en-US" b="0" i="1" smtClean="0">
                              <a:latin typeface="Cambria Math" panose="02040503050406030204" pitchFamily="18" charset="0"/>
                            </a:rPr>
                            <m:t>𝑣</m:t>
                          </m:r>
                        </m:e>
                      </m:acc>
                      <m:r>
                        <a:rPr lang="en-US" b="0" i="1" smtClean="0">
                          <a:latin typeface="Cambria Math" panose="02040503050406030204" pitchFamily="18" charset="0"/>
                        </a:rPr>
                        <m:t>=50</m:t>
                      </m:r>
                      <m:r>
                        <m:rPr>
                          <m:nor/>
                        </m:rPr>
                        <a:rPr lang="en-US" b="0" i="0" smtClean="0">
                          <a:latin typeface="Cambria Math" panose="02040503050406030204" pitchFamily="18" charset="0"/>
                        </a:rPr>
                        <m:t>mph</m:t>
                      </m:r>
                      <m:r>
                        <m:rPr>
                          <m:nor/>
                        </m:rPr>
                        <a:rPr lang="en-US" b="0" i="0" smtClean="0">
                          <a:latin typeface="Cambria Math" panose="02040503050406030204" pitchFamily="18" charset="0"/>
                        </a:rPr>
                        <m:t>, </m:t>
                      </m:r>
                      <m:sSup>
                        <m:sSupPr>
                          <m:ctrlPr>
                            <a:rPr lang="en-US" b="0" i="1" smtClean="0">
                              <a:latin typeface="Cambria Math"/>
                            </a:rPr>
                          </m:ctrlPr>
                        </m:sSupPr>
                        <m:e>
                          <m:r>
                            <a:rPr lang="en-US" b="0" i="1" smtClean="0">
                              <a:latin typeface="Cambria Math" panose="02040503050406030204" pitchFamily="18" charset="0"/>
                            </a:rPr>
                            <m:t>150</m:t>
                          </m:r>
                        </m:e>
                        <m:sup>
                          <m:r>
                            <a:rPr lang="en-US" b="0" i="1" smtClean="0">
                              <a:latin typeface="Cambria Math" panose="02040503050406030204" pitchFamily="18" charset="0"/>
                              <a:ea typeface="Cambria Math" panose="02040503050406030204" pitchFamily="18" charset="0"/>
                            </a:rPr>
                            <m:t>°</m:t>
                          </m:r>
                        </m:sup>
                      </m:sSup>
                      <m:r>
                        <m:rPr>
                          <m:nor/>
                        </m:rPr>
                        <a:rPr lang="en-US" b="0" i="0" smtClean="0">
                          <a:latin typeface="Cambria Math" panose="02040503050406030204" pitchFamily="18" charset="0"/>
                        </a:rPr>
                        <m:t>off</m:t>
                      </m:r>
                      <m:r>
                        <m:rPr>
                          <m:nor/>
                        </m:rPr>
                        <a:rPr lang="en-US" b="0" i="0" smtClean="0">
                          <a:latin typeface="Cambria Math" panose="02040503050406030204" pitchFamily="18" charset="0"/>
                        </a:rPr>
                        <m:t> </m:t>
                      </m:r>
                      <m:r>
                        <a:rPr lang="en-US" b="0" i="1" smtClean="0">
                          <a:latin typeface="Cambria Math" panose="02040503050406030204" pitchFamily="18" charset="0"/>
                        </a:rPr>
                        <m:t>+</m:t>
                      </m:r>
                      <m:r>
                        <a:rPr lang="en-US" b="0" i="1" smtClean="0">
                          <a:latin typeface="Cambria Math" panose="02040503050406030204" pitchFamily="18" charset="0"/>
                        </a:rPr>
                        <m:t>𝑥</m:t>
                      </m:r>
                      <m:r>
                        <m:rPr>
                          <m:nor/>
                        </m:rPr>
                        <a:rPr lang="en-US" b="0" i="0" smtClean="0">
                          <a:latin typeface="Cambria Math" panose="02040503050406030204" pitchFamily="18" charset="0"/>
                        </a:rPr>
                        <m:t>−</m:t>
                      </m:r>
                      <m:r>
                        <m:rPr>
                          <m:nor/>
                        </m:rPr>
                        <a:rPr lang="en-US" b="0" i="0" smtClean="0">
                          <a:latin typeface="Cambria Math" panose="02040503050406030204" pitchFamily="18" charset="0"/>
                        </a:rPr>
                        <m:t>axis</m:t>
                      </m:r>
                    </m:oMath>
                  </m:oMathPara>
                </a14:m>
                <a:endParaRPr lang="en-US" dirty="0"/>
              </a:p>
            </p:txBody>
          </p:sp>
        </mc:Choice>
        <mc:Fallback xmlns="">
          <p:sp>
            <p:nvSpPr>
              <p:cNvPr id="6" name="TextBox 5"/>
              <p:cNvSpPr txBox="1">
                <a:spLocks noRot="1" noChangeAspect="1" noMove="1" noResize="1" noEditPoints="1" noAdjustHandles="1" noChangeArrowheads="1" noChangeShapeType="1" noTextEdit="1"/>
              </p:cNvSpPr>
              <p:nvPr/>
            </p:nvSpPr>
            <p:spPr>
              <a:xfrm>
                <a:off x="698521" y="2322423"/>
                <a:ext cx="2924134" cy="283219"/>
              </a:xfrm>
              <a:prstGeom prst="rect">
                <a:avLst/>
              </a:prstGeom>
              <a:blipFill rotWithShape="0">
                <a:blip r:embed="rId5"/>
                <a:stretch>
                  <a:fillRect l="-1670" t="-45652" r="-1670" b="-34783"/>
                </a:stretch>
              </a:blipFill>
            </p:spPr>
            <p:txBody>
              <a:bodyPr/>
              <a:lstStyle/>
              <a:p>
                <a:r>
                  <a:rPr lang="en-US">
                    <a:noFill/>
                  </a:rPr>
                  <a:t> </a:t>
                </a:r>
              </a:p>
            </p:txBody>
          </p:sp>
        </mc:Fallback>
      </mc:AlternateContent>
      <p:sp>
        <p:nvSpPr>
          <p:cNvPr id="7" name="Right Triangle 6"/>
          <p:cNvSpPr/>
          <p:nvPr/>
        </p:nvSpPr>
        <p:spPr>
          <a:xfrm rot="16200000">
            <a:off x="1488237" y="2766174"/>
            <a:ext cx="944652" cy="2057400"/>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p:nvPr/>
        </p:nvCxnSpPr>
        <p:spPr>
          <a:xfrm>
            <a:off x="3065463" y="3879761"/>
            <a:ext cx="2224402"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925372" y="3953044"/>
            <a:ext cx="566181" cy="369332"/>
          </a:xfrm>
          <a:prstGeom prst="rect">
            <a:avLst/>
          </a:prstGeom>
          <a:noFill/>
        </p:spPr>
        <p:txBody>
          <a:bodyPr wrap="none" rtlCol="0">
            <a:spAutoFit/>
          </a:bodyPr>
          <a:lstStyle/>
          <a:p>
            <a:r>
              <a:rPr lang="en-US" dirty="0" smtClean="0"/>
              <a:t>10ft</a:t>
            </a:r>
            <a:endParaRPr lang="en-US" dirty="0"/>
          </a:p>
        </p:txBody>
      </p:sp>
      <mc:AlternateContent xmlns:mc="http://schemas.openxmlformats.org/markup-compatibility/2006" xmlns:a14="http://schemas.microsoft.com/office/drawing/2010/main">
        <mc:Choice Requires="a14">
          <p:sp>
            <p:nvSpPr>
              <p:cNvPr id="11" name="TextBox 10"/>
              <p:cNvSpPr txBox="1"/>
              <p:nvPr/>
            </p:nvSpPr>
            <p:spPr>
              <a:xfrm>
                <a:off x="6929953" y="4039157"/>
                <a:ext cx="381451" cy="28321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a:rPr>
                          </m:ctrlPr>
                        </m:sSupPr>
                        <m:e>
                          <m:r>
                            <a:rPr lang="en-US" b="0" i="1" smtClean="0">
                              <a:latin typeface="Cambria Math" panose="02040503050406030204" pitchFamily="18" charset="0"/>
                            </a:rPr>
                            <m:t>30</m:t>
                          </m:r>
                        </m:e>
                        <m:sup>
                          <m:r>
                            <a:rPr lang="en-US" i="1" smtClean="0">
                              <a:latin typeface="Cambria Math" panose="02040503050406030204" pitchFamily="18" charset="0"/>
                              <a:ea typeface="Cambria Math" panose="02040503050406030204" pitchFamily="18" charset="0"/>
                            </a:rPr>
                            <m:t>°</m:t>
                          </m:r>
                        </m:sup>
                      </m:sSup>
                    </m:oMath>
                  </m:oMathPara>
                </a14:m>
                <a:endParaRPr lang="en-US" dirty="0"/>
              </a:p>
            </p:txBody>
          </p:sp>
        </mc:Choice>
        <mc:Fallback xmlns="">
          <p:sp>
            <p:nvSpPr>
              <p:cNvPr id="11" name="TextBox 10"/>
              <p:cNvSpPr txBox="1">
                <a:spLocks noRot="1" noChangeAspect="1" noMove="1" noResize="1" noEditPoints="1" noAdjustHandles="1" noChangeArrowheads="1" noChangeShapeType="1" noTextEdit="1"/>
              </p:cNvSpPr>
              <p:nvPr/>
            </p:nvSpPr>
            <p:spPr>
              <a:xfrm>
                <a:off x="6929953" y="4039157"/>
                <a:ext cx="381451" cy="283219"/>
              </a:xfrm>
              <a:prstGeom prst="rect">
                <a:avLst/>
              </a:prstGeom>
              <a:blipFill rotWithShape="0">
                <a:blip r:embed="rId6"/>
                <a:stretch>
                  <a:fillRect l="-14516" t="-6522" r="-8065" b="-6522"/>
                </a:stretch>
              </a:blipFill>
            </p:spPr>
            <p:txBody>
              <a:bodyPr/>
              <a:lstStyle/>
              <a:p>
                <a:r>
                  <a:rPr lang="en-US">
                    <a:noFill/>
                  </a:rPr>
                  <a:t> </a:t>
                </a:r>
              </a:p>
            </p:txBody>
          </p:sp>
        </mc:Fallback>
      </mc:AlternateContent>
      <p:cxnSp>
        <p:nvCxnSpPr>
          <p:cNvPr id="13" name="Straight Arrow Connector 12"/>
          <p:cNvCxnSpPr/>
          <p:nvPr/>
        </p:nvCxnSpPr>
        <p:spPr>
          <a:xfrm flipH="1" flipV="1">
            <a:off x="3675063" y="3008998"/>
            <a:ext cx="1622817" cy="12382"/>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mc:AlternateContent xmlns:mc="http://schemas.openxmlformats.org/markup-compatibility/2006" xmlns:a14="http://schemas.microsoft.com/office/drawing/2010/main">
        <mc:Choice Requires="a14">
          <p:sp>
            <p:nvSpPr>
              <p:cNvPr id="17" name="TextBox 16"/>
              <p:cNvSpPr txBox="1"/>
              <p:nvPr/>
            </p:nvSpPr>
            <p:spPr>
              <a:xfrm>
                <a:off x="4275911" y="3038883"/>
                <a:ext cx="277832"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𝑥</m:t>
                          </m:r>
                        </m:sub>
                      </m:sSub>
                    </m:oMath>
                  </m:oMathPara>
                </a14:m>
                <a:endParaRPr lang="en-US" dirty="0"/>
              </a:p>
            </p:txBody>
          </p:sp>
        </mc:Choice>
        <mc:Fallback xmlns="">
          <p:sp>
            <p:nvSpPr>
              <p:cNvPr id="17" name="TextBox 16"/>
              <p:cNvSpPr txBox="1">
                <a:spLocks noRot="1" noChangeAspect="1" noMove="1" noResize="1" noEditPoints="1" noAdjustHandles="1" noChangeArrowheads="1" noChangeShapeType="1" noTextEdit="1"/>
              </p:cNvSpPr>
              <p:nvPr/>
            </p:nvSpPr>
            <p:spPr>
              <a:xfrm>
                <a:off x="4275911" y="3038883"/>
                <a:ext cx="277832" cy="276999"/>
              </a:xfrm>
              <a:prstGeom prst="rect">
                <a:avLst/>
              </a:prstGeom>
              <a:blipFill rotWithShape="0">
                <a:blip r:embed="rId7"/>
                <a:stretch>
                  <a:fillRect l="-10870" r="-4348" b="-11111"/>
                </a:stretch>
              </a:blipFill>
            </p:spPr>
            <p:txBody>
              <a:bodyPr/>
              <a:lstStyle/>
              <a:p>
                <a:r>
                  <a:rPr lang="en-US">
                    <a:noFill/>
                  </a:rPr>
                  <a:t> </a:t>
                </a:r>
              </a:p>
            </p:txBody>
          </p:sp>
        </mc:Fallback>
      </mc:AlternateContent>
      <p:cxnSp>
        <p:nvCxnSpPr>
          <p:cNvPr id="19" name="Straight Arrow Connector 18"/>
          <p:cNvCxnSpPr/>
          <p:nvPr/>
        </p:nvCxnSpPr>
        <p:spPr>
          <a:xfrm flipH="1" flipV="1">
            <a:off x="5289865" y="2331763"/>
            <a:ext cx="1" cy="696603"/>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mc:AlternateContent xmlns:mc="http://schemas.openxmlformats.org/markup-compatibility/2006" xmlns:a14="http://schemas.microsoft.com/office/drawing/2010/main">
        <mc:Choice Requires="a14">
          <p:sp>
            <p:nvSpPr>
              <p:cNvPr id="21" name="TextBox 20"/>
              <p:cNvSpPr txBox="1"/>
              <p:nvPr/>
            </p:nvSpPr>
            <p:spPr>
              <a:xfrm>
                <a:off x="5411106" y="2376371"/>
                <a:ext cx="285463" cy="29892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𝑦</m:t>
                          </m:r>
                        </m:sub>
                      </m:sSub>
                    </m:oMath>
                  </m:oMathPara>
                </a14:m>
                <a:endParaRPr lang="en-US" dirty="0"/>
              </a:p>
            </p:txBody>
          </p:sp>
        </mc:Choice>
        <mc:Fallback xmlns="">
          <p:sp>
            <p:nvSpPr>
              <p:cNvPr id="21" name="TextBox 20"/>
              <p:cNvSpPr txBox="1">
                <a:spLocks noRot="1" noChangeAspect="1" noMove="1" noResize="1" noEditPoints="1" noAdjustHandles="1" noChangeArrowheads="1" noChangeShapeType="1" noTextEdit="1"/>
              </p:cNvSpPr>
              <p:nvPr/>
            </p:nvSpPr>
            <p:spPr>
              <a:xfrm>
                <a:off x="5411106" y="2376371"/>
                <a:ext cx="285463" cy="298928"/>
              </a:xfrm>
              <a:prstGeom prst="rect">
                <a:avLst/>
              </a:prstGeom>
              <a:blipFill rotWithShape="0">
                <a:blip r:embed="rId8"/>
                <a:stretch>
                  <a:fillRect l="-13043" r="-10870" b="-20408"/>
                </a:stretch>
              </a:blipFill>
            </p:spPr>
            <p:txBody>
              <a:bodyPr/>
              <a:lstStyle/>
              <a:p>
                <a:r>
                  <a:rPr lang="en-US">
                    <a:noFill/>
                  </a:rPr>
                  <a:t> </a:t>
                </a:r>
              </a:p>
            </p:txBody>
          </p:sp>
        </mc:Fallback>
      </mc:AlternateContent>
      <p:sp>
        <p:nvSpPr>
          <p:cNvPr id="26" name="TextBox 25"/>
          <p:cNvSpPr txBox="1"/>
          <p:nvPr/>
        </p:nvSpPr>
        <p:spPr>
          <a:xfrm>
            <a:off x="205551" y="4466270"/>
            <a:ext cx="6834208" cy="646331"/>
          </a:xfrm>
          <a:prstGeom prst="rect">
            <a:avLst/>
          </a:prstGeom>
          <a:noFill/>
        </p:spPr>
        <p:txBody>
          <a:bodyPr wrap="square" rtlCol="0">
            <a:spAutoFit/>
          </a:bodyPr>
          <a:lstStyle/>
          <a:p>
            <a:r>
              <a:rPr lang="en-US" dirty="0" smtClean="0"/>
              <a:t>Use that time to find how far  he went horizontally before he hit the ground with the horizontal speed = distance/time formula</a:t>
            </a:r>
            <a:endParaRPr lang="en-US" dirty="0"/>
          </a:p>
        </p:txBody>
      </p:sp>
      <mc:AlternateContent xmlns:mc="http://schemas.openxmlformats.org/markup-compatibility/2006" xmlns:a14="http://schemas.microsoft.com/office/drawing/2010/main">
        <mc:Choice Requires="a14">
          <p:sp>
            <p:nvSpPr>
              <p:cNvPr id="4" name="TextBox 3"/>
              <p:cNvSpPr txBox="1"/>
              <p:nvPr/>
            </p:nvSpPr>
            <p:spPr>
              <a:xfrm>
                <a:off x="1295400" y="5311671"/>
                <a:ext cx="1449499"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rPr>
                        <m:t>𝑑</m:t>
                      </m:r>
                      <m:r>
                        <a:rPr lang="en-US" sz="3200" b="0" i="1" smtClean="0">
                          <a:latin typeface="Cambria Math" panose="02040503050406030204" pitchFamily="18" charset="0"/>
                        </a:rPr>
                        <m:t>=</m:t>
                      </m:r>
                      <m:sSub>
                        <m:sSubPr>
                          <m:ctrlPr>
                            <a:rPr lang="en-US" sz="3200" b="0" i="1" smtClean="0">
                              <a:latin typeface="Cambria Math"/>
                            </a:rPr>
                          </m:ctrlPr>
                        </m:sSubPr>
                        <m:e>
                          <m:r>
                            <a:rPr lang="en-US" sz="3200" b="0" i="1" smtClean="0">
                              <a:latin typeface="Cambria Math" panose="02040503050406030204" pitchFamily="18" charset="0"/>
                            </a:rPr>
                            <m:t>𝑣</m:t>
                          </m:r>
                        </m:e>
                        <m:sub>
                          <m:r>
                            <a:rPr lang="en-US" sz="3200" b="0" i="1" smtClean="0">
                              <a:latin typeface="Cambria Math" panose="02040503050406030204" pitchFamily="18" charset="0"/>
                            </a:rPr>
                            <m:t>𝑥</m:t>
                          </m:r>
                        </m:sub>
                      </m:sSub>
                      <m:r>
                        <a:rPr lang="en-US" sz="3200" b="0" i="1" smtClean="0">
                          <a:latin typeface="Cambria Math" panose="02040503050406030204" pitchFamily="18" charset="0"/>
                        </a:rPr>
                        <m:t>𝑡</m:t>
                      </m:r>
                    </m:oMath>
                  </m:oMathPara>
                </a14:m>
                <a:endParaRPr lang="en-US" sz="3200" dirty="0"/>
              </a:p>
            </p:txBody>
          </p:sp>
        </mc:Choice>
        <mc:Fallback xmlns="">
          <p:sp>
            <p:nvSpPr>
              <p:cNvPr id="4" name="TextBox 3"/>
              <p:cNvSpPr txBox="1">
                <a:spLocks noRot="1" noChangeAspect="1" noMove="1" noResize="1" noEditPoints="1" noAdjustHandles="1" noChangeArrowheads="1" noChangeShapeType="1" noTextEdit="1"/>
              </p:cNvSpPr>
              <p:nvPr/>
            </p:nvSpPr>
            <p:spPr>
              <a:xfrm>
                <a:off x="1295400" y="5311671"/>
                <a:ext cx="1449499" cy="492443"/>
              </a:xfrm>
              <a:prstGeom prst="rect">
                <a:avLst/>
              </a:prstGeom>
              <a:blipFill rotWithShape="0">
                <a:blip r:embed="rId9"/>
                <a:stretch>
                  <a:fillRect/>
                </a:stretch>
              </a:blipFill>
            </p:spPr>
            <p:txBody>
              <a:bodyPr/>
              <a:lstStyle/>
              <a:p>
                <a:r>
                  <a:rPr lang="en-US">
                    <a:noFill/>
                  </a:rPr>
                  <a:t> </a:t>
                </a:r>
              </a:p>
            </p:txBody>
          </p:sp>
        </mc:Fallback>
      </mc:AlternateContent>
      <p:sp>
        <p:nvSpPr>
          <p:cNvPr id="8" name="Rectangle 7"/>
          <p:cNvSpPr/>
          <p:nvPr/>
        </p:nvSpPr>
        <p:spPr>
          <a:xfrm>
            <a:off x="3065463" y="5656195"/>
            <a:ext cx="5088765" cy="923330"/>
          </a:xfrm>
          <a:prstGeom prst="rect">
            <a:avLst/>
          </a:prstGeom>
          <a:noFill/>
        </p:spPr>
        <p:txBody>
          <a:bodyPr wrap="none" lIns="91440" tIns="45720" rIns="91440" bIns="45720">
            <a:spAutoFit/>
          </a:bodyPr>
          <a:lstStyle/>
          <a:p>
            <a:pPr algn="ctr"/>
            <a:r>
              <a:rPr lang="en-US" sz="5400" b="0" cap="none" spc="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Did they make it?</a:t>
            </a:r>
            <a:endParaRPr lang="en-US"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Tree>
    <p:extLst>
      <p:ext uri="{BB962C8B-B14F-4D97-AF65-F5344CB8AC3E}">
        <p14:creationId xmlns:p14="http://schemas.microsoft.com/office/powerpoint/2010/main" val="1134087069"/>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Vectors</a:t>
            </a:r>
            <a:endParaRPr lang="en-US" dirty="0"/>
          </a:p>
        </p:txBody>
      </p:sp>
      <p:sp>
        <p:nvSpPr>
          <p:cNvPr id="5" name="AutoShape 6" descr="data:image/jpeg;base64,/9j/4AAQSkZJRgABAQAAAQABAAD/2wCEAAkGBxQTEhQUEhQVFBQXFxcVFxcYGBkdFxgXGhgXGBcXHRocHCggGBwnHBcWJDEhJSsrLi4uGB8zODMsNygtLisBCgoKDg0OGxAQGywkICQsLCwsLCwvLCwsLCwsLC0sLCwsLCwsLCwsLCwsLCwsLCwsLCwsLCwsLCwsLCwsLCwsLP/AABEIAMIBAwMBIgACEQEDEQH/xAAcAAABBQEBAQAAAAAAAAAAAAAAAQIEBQYDBwj/xABMEAACAAMEBQkGAggEAwgDAAABAgADEQQSITEFQVFh8AYTIjJScYGRoQcUQrHB0WLhFSNygpKiwvEzQ1OTsrPSFzRUc4Oj0+IWJET/xAAZAQEBAQEBAQAAAAAAAAAAAAAAAQIDBAX/xAAwEQACAgEDAQUGBgMAAAAAAAAAAQIRAxIhMRMEQVFhkSIjMnGh0RRTgbHh8BVCQ//aAAwDAQACEQMRAD8A9rFqTtDWPLOEFrXbszBGeWqK0Dpaz095/wAvvMNRaAasJeqmTU7I2xqjnqZaC1p2hq9TQesKLUnaHBp84q679uvZMFPih6nfr2n/AFDv7/KFDWyXatJypaF3mKqKKknZn9IWy6SlTEDo1VOINGFRjjiPwmPP+UekEnTuamTAllkKJk92YgFgCAlScesgpvbWIgaT9psssJOjpLWqeQwUUoijpXSTUYdMYV1UwwiJF1M9H0vp+z2WUZtomrLlrgWNczSgAAqTiMofo7TMmfKWbKYmW4qpKutRtoyg08Nm2PP7HyHM+alp0pNNpmijCSOjZ5TH4VTWBgKnOgrXGNpQAUFABlsAGWGobtgURaGotDbU7XoftHSVPVhUGox26jQ/KKOZxxtiToVuiy9lz5NRvmTDSTWy1viC+I5QkKLqZ2viC+I4wkKGo784ITnBtjhBChqZ35wbYOdG2I5hphpJrZK50bYTnl2xFhpi6Sa2TOfXbCc+u2IcNMNKGtk73hdvzg95Xb84gGGmLpQ1skztKSlYKzUJFRg2WWyE/S8nt+jfaM5yhShlPsLIf3gCPVPWICTPlDQhrZs/0rK7foftB+lZXb9D3bIyAm+cPU954px3CGhDqM1Y0tJ7fo27dvEB0vJ7Y8j9oyt0nXTu43nzEAQDj0r6ZZA7ouhDqM003TshVLFzQCpojk07gtf7HZHKwcprLOBMqcGANDQNUeBFfGM/TVnu213GtKjdgsYyevuNqDj/AAJmeAoBXZiBdJqowwjMo0VSbPWzpmTrcDcQwPkRBGWQmnRNBuUt6hqGCLoROoydN09ZQSWtEkAMSazENKC6duNdUUto9oVhR1lJMafMIUKkiW0wtQ3jdKUDYbNh2GHWrkBYJjFvdkVjncFMTiajG6ThgSMMs4tND8n7NZamzylQnAvUliBhS+TewpqYEbIgKeby5Jwk2DSE16igaS0teuTiztgMhWkUWmNLaZaWZkwStHSuiFAImWhjU4ZkLgTUkVGyPSt3j566UpjU40IO0Rlbf/8As2+XKzl2cc441GZhQUrSoqo2jpA5iIyxqzO6K9kchrs22TrROmHpOpegvNXAml6uIxqOkuZje6J0LIsyBLPKSWv4VxOqpOba894wrE0cePzr5NuMLx9PHZtNKZgRUiNticcca/xQhPHHHgICeOOM99G8ccfaKZGPxxxthdFzaTSvaX1U4ejN5boa/HHH2iu5VlcZqQ3fqI8QSPEQBpIIajggEGoIBB2g5GHRDQQkEJEAQQQkUghhDCmEikEMNMOMNMCCGGmHGEMUo0w0w+Iek7VzctmAq2AQbXY0Ud1SK7BUxSFFyo0vKuc0HHOCbLAXGpKsGcKdZC1rTKoivsmOeMQtMaCTo1F40xfJi9SWmVGTEmuG2DR81pZEuYa1wR9TfhbY3z9IFL2WY7A8ccZaxHBI7Lxxx6VFMjieOMtZ89ghOPpl5YDcNsHHHGzcIOPpx9YAQjjP5Z786nDKK/T2j+fksnxYlTrvjfXM4gkGgGFIsTx4fKnplgYD9tXlUfJT5wKnRhNG8p5kqUsu7euC7XojAE0GIrhl4QRa6R5MX5rurBQxrS6xxOeIUjOuRwgjjpn4nX2Geg7PLVuwAOHgAdxha8Y11bcdesgjYYb/AH8Mce7eejuEFeN30HkNjRowNnzQiMzdVVLnLICrHKm3GlNu2M9yKkky5k9+vPcua7ASFHgS1McqY0pTpy4tRSyMo60xlljxJrvqVUiuePWaLfR9nEuWiD4FVfEDPvJx8d8TvNdxI/P8+Ne/ODjjjLbmErx68YeCmDjjjzzjRgCeOOPnDTxxx9Ap4448TDTxxxSAObGIdtnqqlmNFGZ9PE6qayYlvFYqc6wc9Qf4Y26ucPrd3Y68FhDtDz7SSSGCKASslhUULDBmGIY4nCoWtKNjXRWO3hzdIKTAKlGzp2lOTrvG3GhwiusKUJ7uPlEifIVxRhWhqDUgqdoIxU7xEotlpCRWy7W8vCZV07YHTH7agYj8S+IFKxYS3DAFSCCKgg1BG0EZxCjoSFhIoGO4AJJAAxJJoANpOqI9j0hKnVMmbLmgZ3HVqfwkx4r7c+VLtaRYUYiVLVHmqPjdukA20KpUgZVauoUzuibQ8t0aVVClDfqKrXEio7wCN++Oc8mk648Dmtj6UhIzHIblP74jo5HPSrt+gpeVq3XpvusMNm+NPHRO1aOMouLpiQ0w6GmNEEikt8y/Op8Mr/mMP6UP/uHZFnpG2LJlPMbJRWm05Ko3kkDxinsqEKKmrGrMRkWY3mI3VJpupAHK2JUDvp5/mBECZZVYFWFQcxxkd8Ws1ag+nfmIjERohEsMwgmW5qwFVbtrlXvBwPeDrieOOOPlEW02e8ARgymqnfs7iMDHazzLyg5bRrByIO8YiJ5A68cceWs49OPyGMHHHHdCU4+n5emuKQONWrLd45DVjiTjX3kbfAdI64Bxxwd4ygp8vT7d1Bv1QA5V46f9Bu+UEKAdhO+6T61FfKCIUtx+fyx3/tGhwyMFeN/38j+GKaxacBcSrQhs845K1CswimMt8VfEgAGt0DVFxxr7t5OVPiruEYNNGa5SHnLZYpGYvtOYfsY/0v8AWNIOOPp6HI5mwfrdKT3zEmUkoa8TjhnrLigruFcY0449d/fr254xEV8IU8ccbhlAeOODAOOP7D6nHH2EaINI444EIRD6cflqhCIEK23dNhJGTC9M3S60u97HDuDbIlFI5aPWoabrmGo3IMJY8ul3uYkOwAqTQDWTEL5D7OM/D6x3EY3TPL6y2YN0r7ZgDuGH96RgNK+1u1OSJKLLXIYVbzwjDyx7jtHBJ87HuNYp7fpNLOS6TFU5sh6j49I0+Fs+kM9ddXjq8uLc7L0mdjgEQEk+AqfKJws+lZwolhcXsQWSjHXiXOHjSOUssn8KO0ezxj8bNRb/AGjFyQvQUHAqdWwbYrpPtPnSnqyiYlOqSa94OYjya3aTmKzAChViGypUGhGzONKLfKCKURpsy7UjAKDqqWoPKsc1DK3tbfkdXLClTpLzLDTdrsmlbVLthRpTmWqzZRoQXQsL14dZboUasozlotoM13pgTQUwFB1cBEFpdolkzTLdSb1aL0AGqSMMAMY2/s15HJpNJrzJjy5UshRcu3jMYE5sCKAU1Y11R1y4p6tzGHNjUNmaX2J6QJmT5QC0KCYWPXqGCqBhivSbMimGdTHrEZzkZyMk6OWZzTO7TLt53pWi1uqAoAA6TbzXujRx1hFqNM8mWSlNtCQkLCRs5nKfKDKQQDXbt1GM5Tm8fg1jsHWR+HaNWe2NOYpbStHYb6+eP1p4RQc44BcKbMPt6UhZQum78J6u7avhq3d0O1nwP0+kUhzpHIC6x2Nj3EYHzw9YkUhsxddDhj9PlBhC8cbe4wccfnh3Qo41fOA8cfYwAlON319fCuC8d/jjX1ORwgpxwPHLxhePyz/ZzOrKAELJrND+7544+cEKs5Rh0vAORTV1VplsggUnWqzpMUpMVXQmrKwqOuTUgjA9DPA/iisWzvZaXZheT0RzUypmLW4oEt8S3WNA9f2xFsWAW8SAACa6h0SSa1oOtqIik5QTqWefaGFLkuZzKkYqXDqJhGpz0aVAIGFakxzZpEbkDaBNW0T8jOnFgCD1aC7QnBhV7uBal0jONTXjXq8Rq+lAuNNyZs6ybFIViFqlak06T32pWvdrPdFwWpnlmDqpWu7U2oRI8Gpcjxx/YfU+kHHGoQg+WH22AbIWvFftGjIcb44WzqMBUFqKDsLELXwrEjjKML7TNOTJSLIl4GbdF4jABmZag6qEDzjMpUixjqdD+U/LhJDmRZxemrQABb2zCl4XQMMWI8Y8+0/a7damAZplXZZaqJihSWIUC6FFASRri50boMIBLkrec5mlWJ2mmr0Ebjk/yaEoiZMoZg6o1Kcq7z8t+rhFub8ju2ocHmtl9kttehmPIXeXYnDDUp2bY0uhvY9IQhrTOeb+BBcXuJqWPhSPSJOXifUkwTmIU0zOA7yaD1IjsoRRh5psh6H0XJkCkiUkpcVF0UJFcSTmxJGZJwAhvKbSAkWO0zb11hJdU2mY4IQAbbwHrsiwAAFMgBTwjzf2jadvTpUhBLmyVImTQalb2Q6lWYhTgACKtjlHfDj1ySPPknSs800Zo6UeiZktXGd8FaAg41UEnLbFm2hlI6M394JMZT3G6PnFt/8AkMtEK2exMv4jRRt1U+cQLHp1DaEaeoNcKhi1xiaKaXmrryyzj6s5xxwbPBFTyTrggG3NLLokxJpXA1Ly6EGmo+hxqDDtA6ZmWSYZkiZzTzWVWCCstgLxowbXiDXcdsd9Py5YefMooVgcRXEoBjjm16mWBvDfWdyW5CT7bIafLKoqtRA1RfNDeoaYUrSp17KR4J5+rilq5XB7YYVjyKuHyex8l+Usu1SJbF5azSKOl4VDAkGgONDSo74vCI8Bt3JC2ys7POG+WL4/kqIi+8aRkNVTa0auRVwK+Pyj5qzPvR75dmi94yPoeEjyDROnNPvTm5RcbZkpVHm12vnFzb9O6blKL9iRyR/kUbHfQtd8qb46dVVdM5PA7q16nopis0ovSB2inl/eIXJq1WuYtZ5TDBlMibKcGmos12YN4Aiy0qvQB2EeuHzIjonZxlGnRWTUqN+Y3EZQ0NW6dtR4509DDxHN8PMH6H6xog8whHFaQpisnTTONFrzStR2Gb0rVEpjQGlT3gY5LAuhtLy7Qr80xNxrjVqMdovDEVBx3GLEbuPKvyit0LK5tDLvVus9MR1S5YDXlUjwiwJ4w+0RPYMUbPT54flCE1NBmPPbQZnMjIDKGlq4atfdsGJ+UOyFMgNWrbkaDOmqKB6y0102fDqwGZrlBAskkYEgZfFqw1LTVBAHZP1rj/SVhTE/rWUyxXaZakHtAkbAK0ftBe9Ik2cZz58qX3Dokndiw1LGmQACgACgZDIdcjIUHw5gRl9OOJmlLFLrhKSdO3VowXaBjKBzHhHKXB1hyaDSFiWYgFboWjA7KKM8cgC3xRX6K0XNlMhDG4cWoTvBvDXjQZmLe1noneQm3rMUzx2jXHSteAcwCO0cwY0ZG5HDEEUI6OBGzOgw9Y6LM37s/wAoDU51pn8WRw3a4br2eJ+WyBDpe2ehjL8qdBJabRZ74F1aiYTUEoVcquwdJa12CNLe2/ceYyivZA86jCoU1AOXQVad/wDinyiPcqdbo4WEPKFJctXkil26Flud4UUVhv6NdmszrNbUckKekM1IIcd6nERVSdGzUm1WZ0ai8KkV1moyOHzi1tNmR6X1BpkcmG8MMV8IoJEnqjjjOB8SveT5Cn1EVbTJkhFNedWqKQ1Ay3qAG+MCKkDEa8ThEHTWli8i3CSsxZ0izzM1ydkcgKcVcgIDgTmNsAUnKbldKmFpaAzZamlQyqjEZ4kGo1VA7jFJZtMdLoS0UAVuibMI8bioD41jzGyW00ANSuoRptEW13wlqScgq1r6R3jnnGNRdI4S7NCTtq2P5QaQkzWJaxy1evSarBq6iGQreHfGbLhWDSmYMpqAWrQ7jTDuMbfTPJi0tLB5u73utfImsU3JXkrMtVpEhBdIJMxjlLQGhYjWdQGsnZUjtDPHInuvMPBLFWz8i65NWX38GQkv9ZNoJjEdGVKAF9/4iwUZk01R7no6xJIlJKlC6iKFUbht2k5k7TETk9oGTY5XNyFoM2Y4u7dpj9BgNUWceR1wjtu92EJWCEjJAMJBCGKAMcLYtUYbq+WP0jtCGAKAGGTh61HmMPWkLSlRsJHkafSIulrKJsp0atCK1BIIKkMpBGsEA+EUHF7Rz5KI3QFBMYHEkivNqRkaZnVWgxynS0CgBRQAUAGAAGobBFboKQEWYAagTLoO5Ulp/SYsoIMgu1ybsDUOzPonec6xNJJ20/e8s4rNPghVYGmN0nceNW2J0mZVVOAqAdQz78Yi5DO3H5ZmFGG7zG86l101w3jL/wCsJTd6eJ+CKQW7XZ/LqwOuCFvsMq/zeOuCBSz2V7sf3F19zZNGMVD+nAzH/IFK1FAVTWd7PrjXI2zOmraQT8NDnMGaxnNKUl6Tsz5c5Kmy65ZXyvZ2pHNnSJopjVaWM8329VV3N8R2xJvU15bTsO9th2RFlremscwoVcq4lmJxuk9V01xKUHDw27LpyA2RoyApu1j4e8a4N47sAPoYKni9mM9UBPr3H0wMABP242xWaKNXmNWuf/G6k+SJ5xNnOFVmOQBJ2bYpuT1rNWlsCrXJbgnJhcUPT9l6174gLmU1bx/EfQAfQw4mOVnPR7yx82JHG6HM2B7qxQDShMlXW6rpQ7aEU8/tEfRIN1i92+TRqZFgoqfEkxKl4AbgIpZemAvQAq/WOwffIbIzKSjuzUISlsjxzT2gANKT7LJAlorXgT1UlsqOKDXi9APtGz5M2SXZkKIb17rN8RNd2rdEzTUmzTZpnsV50hUZjUVVchSor3xzkWmUl2i0WtAa4EbdseLNlcnS4PpYMKgra3J+m7UvN0DUIMXHsrdDZprKAHM9r51noJd8KfWMHym0lJYUbrfDxWM9oblZM0bMlzJZvqxImoT0XU5DcwpUNq7iRGuzv2jPalcD6QhKxWcn9PSLbJE6zveQ4EHBlbWrDUfnmKiLKse0+YEIYISACEgrCVigWGmCsNJiEKS1ikxxvr5gH6xzzjrpUUmV2qPMEg/SI4MUpD0c/WB2g+lD6qYm1itkgic2yhr/ABXh/wAyJ4MEGQ9Nkcy1d3neAHdESpeyOF66qSv7S9NMscwsSNMBSEVyApcE1yovS+gig5HaSmGZNkTJbXVqyzcLjgNTDADJlxxyMTvHcaqTNDgMtCCAwyyIqDgDDyBrA8hqzzWIGizSWE1yy0vuCmi4H8N3VriYGpu3ZYD+GLaJTo6CZTCnoP8AoghgnkYZ+I8f8yFigsmbblnjWmZNOkCMkXXrjz3Sun5ky2iiLzNjtKyzMU5sQDd61DhKNaZGgiNatNkrzXPvKRiKFQrPTBVF4MKA3TifKKW0WO0SptoS0MwNOeYl6iY15CtBTpYNM6QJyIIWtI4t2d8enmz0+ZpyRKwdgS8xlNKG7ToAt0DQUWX/ABCLlpgwqM8sMOkKj4NoMfP9vmza3nRwC7MHKsBqxDXaEVGe0xtOTnLc8ywmTOkHqCas128DdAqLxNHxJ17qRdSOaR6gG1im3CnccjCE6vEa/Q4xmLR7SNHyqB+ea8K4S60BpqJNM8q1GyDknp+zzpbJKnvOuEsTMR1cKxYreBFMACKqadHIZRbLRYcrOcayTVlTBLmMFQORe6zAUoc61purWK6wWObZbPLl81zjSalZizAb1WJet4KReBO2K3lTp0mVKFnmCY81pbywbt3F05qpArQllx3YxpZrOJFJhDTBKo7DCr3aEgagW1Q5INsuk5aooYvLwGMxXUZdphQ+cS2tSFCwZStDiGBGW2EnWhZaksQFGvjOMXpzTcu/UBFoM6Cp76YmMZMqgvM7YcEsj8ibpjlGzErLUiWMN7Ya9g3Rm7VplyM1QRU6Q5Rs1RL164bo7krbLTRghCn4nN1e/HEjuBjx1LI7Z9H2MSohztKKpqtZj7TkPCHyFtdpastJsw5dBGYDdUDCN3yd9nMpZiG0uJv4FBCYAnFus2WQu+MemykCqFUBVAoFAAAGwAYCO0cHieafa0vhPlzSpWRNaXPDrNQ0ZCpqDnrptrGft9r5wigoBlt7zH05y55D2fSSfrP1c5RSXOUdIfhYfGtdRy1EVNfBOUfIC12J/wBelZVaCchqjbBXNSdjAR2UFHc4PLLJsSPZlygn2O085LqZJos5K0V11fvjMHvGRMfSGh9LSrTLEyS15ciMmU9lhqMfNOi3XCWOiPh741vJjTM2wvzprcrdmLqZP+oYkH6Exjrq9zo+ytxtcnu1YSsMD1AIyOIgJj0HiHVhKxEt9uWUt5iBiAKnPGOj2hRmRAHYmGkxx95U5GuXrl8ocTAFbpodQ/tL50P9MQg0TtN/4YOxl9ej/VFYGgUotKaR5u2S0o5DJecqrUKmq3cAaklV3igi0M2Y3UAlr2nxan7AOHiY5240mSz3r5lfpe9YlLMFM4A4ro9a1es1trmoHcvVHlFZaNJyxbVQVvKolthQC/itNvw5bc84t3tAGuPPtO8q7MZxZaLNl0BmKtaquN2pwYhqUFDr3wYRuZDXZ0xcg6rM8cUbXT4U25w3S2lpdmS/MN1cN2FabVrjSM3Z+U6znfmlbnpNmd+sKPW4SuAIB6K7ulrjz3lByim290WgQEgBbwoWyBJCrSlTntjnHJFycVyuf1NaGkm+Geop7Q7KB16+Ez/44I860dyZYy1Lm6xrUZ6zTEYHCh8YI3Zi0QbbyhnPM50pLAFJV1UYKahu0zUIq22td0UyWlpk7nHN43gTgKUBxAAFFAFcAKADKJukxKd15oFKipAIIqAbxCigFWvUFTTIYRX2bR7TJbstDcoSKi8Qxui6M2NdkYXB6JJJ7F5KV2vzkmTElVAqqEpepjeNRd1401xCnaYnILoovRCgrrWgw2UOccpFunyZc+zq7qrG7Ml6jQgUOwg1H70OeYJstVdVUqiqrAgZYYjOuEVI5tnKZbOceovInxEkvdqcDXA0rti0sGkBZqkVVqFCQwKvfxRwtOkgCnHa4x1RVtZpiywqLMAcfrBqYhqrUaqfnGl5NcmZltSXKKLLRCb003+iOtQ51JyCrTNdZxoo4WLSk6daZC2dKsgRKKKgiXW41KEqddK0J2R7KbNaJ1nYvQFpbuqpQkqGQYN44EVvXcMwT5j+ins0ydKmE2afLCizSn6KT5ZJLjnGNHNGIuEit4ipwEaHR/tRE61sZwNnIs4kqhN1EdTWZUGlSxChRiVoRrxlFSRXaU0pKkosuW14ipu4m6TrqYoHs8x156abksnrHjDxix0rLssxzakLc0xvOpF1bxreOdQDn3kxytmk5bSkkorXTQALQ0IYjtVz2VypHnjhrdnqn2jao7EvQVtlyxSWsl2YUq1GcXhTDHonwjSWnlfNdCt0IT8UtiDTWMQY82ZZPOEszBgxJBQYMtAeqTSlBFppjR1nmB7TZiVTFpq0aspy2NVVarLPwnLEitQY9FJcHkb1bs2OhuUdoQIgmFitas4DHqgUyFManGudNUaZOWj0FZSk0xNSATtpTDzjxHR8pasHtNw0AFDNJGFexgNcWayZIxa0sciOjOpS8a16Gyg8Il1uEkz1Kdyrnkkghd1AQPMRyt3LGYUZWWQQVN4MpII2EXulXKlMY8zC2aqkzjS8SRzc/EY4f4eI11hJ1pswl3L8wgit5UYVcFaFgUGGGoazCy6dixl8nZTWhpqoURlqJOJVHPWANchq2eEO0wjAXU+Ihaaq6o78l9ICols1FHVO7LGH6emSwGVzhhkDtzoAT5R4W3LLTPqR9nFt4Gu0vyonOFWSeaUAVavTfCmodHwigHK+0ynuGcWxD01EA1K1zAxy2RmJCWUitCT/AOXN+qReaDWzzWYlVYCq1ZaUuZijAEZmPVNN20z5ekvuVvKyVPscvBucc1Cr8LK20kaqnX4ZxSvyotE0oJUx2IQBhTWCa5E0AwxJ2xkdLT1AUqaXgQRTE4kVGGOZ168xCaHtVASC1KbDWuzrVoYsMj5FUzatb7XWW8xmKCZLOF01owNDTHIGNHyi5eS5E8J+tF1iHAEujAFcQTUnAnZqjEWDlK1nqEJAmLibuWP7dKxS6WtRmMT0VV0VsQKnuOrL0jrrcmZk1R6Npj2iyGsxZZc3pXlWtALygEEEVrjq3RSyOX5apWRgDrmU/ojI2mehkyZVL1xZhrep+scnEimIGBprix0ZLeYzhecVWNSwkrQC6RWlVRRgusQszFpkzTHK+bPSYJctU5pVYsGvEF3WUMCox6RoBXKsUGktNWmWplzJsznT1ulTmx2QFPWOuvhtjV6F5Oky5iWJltDiarz5zFQLwDc0qhjRgtXYnEFiKVCgmHb/AGZW2YxcC8N8xC13ZWuJzhZTCT7RMYXmZ2FaVLE403mHStH/AKmZMYMSQbgAOAUgs53avGL/AJQaFm2WvOtZwLnOLLPSqrXkDUu3ScTjXPEYxAtsmZNAmVwMsEGUjCWFp0koMFocCMsN2C9iqNuiz9n84c7JmPMS8GazXCRfZCoKUGwGgyOWcLN0IZts90QGZLklWICgtgOoLueFAczhjsjL6DlMXJUkc2Q5IIBABzoe7Yaa42cjlRNlK7SSimcxaY1azGIAAJIuilMhSmBwjzrG1mc1w1T+ae37s3LKunpfiaNvZ5pJ+mJ0qUGoRLLOCn4SFFK90JFHZuV73RetMxDjVRKl0BqcsMoI7e34L1/g49WHn6fyV9usEuVKmTplocTityhSiNTpBVYpVcFGFDWpyxMU+gdJ2aU3OOZhI/y1RbpYGqEk4ilBXOpINRSh66Vm2q0gC0T+cAxAatATXGlaVxziHL0Qdsv+An5mOUskGqZ9OHZM0ZKUVx8jnoeyo4ns7uD0St1OuaktVjgmQORjSSdDWPm1DWibXC8OabEmgYXucunHHVjFINDbSv8AtiOi6Ipm2WX6tMNdMV2xHlXj+5PwGV/1fcvrPJWYCFmIrkgIrDpMzEKoUBDQZZmm+PTtBvIsqXkBKygAuwsVDl2rheCsAafGZv4aeKLM92ZJ6OL6OrL0EwYYqSAuOOow22cprVbjLszTKI0xq0wMxpjlmLdo1Y0AzwFI6Y3as8+bFLHLS2S+W/LWdpOYqgBJSkEA0NGxBe9Sqihy3CK6wWSUga9O6ZFKg9G6KYVKnZnuyjcNyItLUWXZmlIMheRCaZFjeqT3xKk+zi1HMov7U16/ygxiU2+LO0MENHtSSb+noZ/ROkpUsqZJUm5cxOSsym9gRjUDwPdGplco+jcuqRjrauOZzwOuojvZvZlO+Kci919qd1btInyPZw6EMtqZWGTKjAjbQiZURzfU7jDw43zk+jIcnSjlQy2YMmKhhLYjDAitMTHSdpeSrc7LMpnAuALLZHp0icSuGJBIBxoIvZfJu2qBd0lOFPwMfnMxhzaCtxz0hX9qzofHEnHfnGrn5/T7mOhH8xekvsYMMJloEznaEFnUPzd1cqKXuA0ph0sMMSIWaCrTQ5IZm6YIUFSDiAABdxzwjZTOTVsvXv0ga0p1CB/CGp6RxbkSZqkT5st3pRJoVhMwpRXOPOpQUx6Q1GmEYnGUjtjcsXwZV+if2MGNGSrgQA0Brgq50u53dmENGi0ApV7vZoLviKRtB7PH/wBeX4IxEKPZ4/8ArJ/A0ZvL/aM9CH5q9H9jz+VLWVOWgqqlTQ9nAEfOLjSllTnBvBNR3ikS+VfJJ7LLWbfVwWuG6rClQSCaj8NPERx0HoprZMVLwUlGoWBINwgUoN1T4GJJStPvPQq0OOr9dyH7quHSmenfsxhyWVBW6SKkk0u5nPClMaRrB7N3/wBaX/A/2h49nDj/APolj9x4vvjz9CH5q9H9jJmQlKMLzE1LtQudVL2zwjnMsiNnePiv23xt5fs7AHSmh21ihC07rpJ8xAfZ+R1Xsy/+izHzmFvSkX3pjoQ46i9GY6VooMKKDlWpZBvxYinmY6WmyS7q3mVyoCgVY3VH4sFpuUmNPN9nLMQWtCHZWU2A2DHAbhDf+zU/66f7TfeHvfM30Mb5y/RmWncwa9EHeaiOlt01LmSpUt5dnXmwACo6QoAKE3jXIeMaX/s1P/iE/wBo/wDVHNvZu3+uv+0R63/pD3nh9S9DFe+b6MpdD8q/dlZZXNkMam8K4iuRqNsSJntOmpQVkipAwQn+o0/OHWnkDaF6vNv3Eg+qiKe0cmrVLGNnmU3AN/wkxLmuUzqux45/9l6fyQNP6Ya0s5mMgBvAIroBVgQ7DpECoLYVpiTripTSSql2oIyNXBfYB1saDZ4xPn2YrgyFTsYUPqIiTbKjZoDFWV952/xi5jMpLOxl2gurBVJON9KgHPAt6HGL2wy5Cypic/Zzzl1lLPQoQTeagXOmFBjnECZoxSep/Mawx9Fj8X8Z+sb6t8M5f45/P+/IsJNhk0/7zIOfx7+6CIkvRYpm/mPtBF6j8TH4B+B6pZfZ4qsGNomAjWiKp82LReWLkjJShZpk2n+pzZB8Agi/Cw6sb0pHCWfJLlsp5PJOxqf+7If2i7ehYiJkvRdll4iz2dKa7ij1ibfMRbRZ1cgtU0y1rjtG3DOCSMOcnyyDp2z2e12eZZmls8twMZfRukGqsGOAII+hqIyvJXkLKsE7nlTnpg6jTWH6vaVVFpe/FXupG4aWe/u+2ccLoi2Zof77M1so7l+5hPem7bfyj6RyKjikMJ3RLKd/eD2m8zDTM3n+aOAZTmwjoPGFihXm0y4844mcdphbRORBVjd7yPpEJtIyu0fIxdxsTfetpPrDDad5iEbbJ2t5R1lsjdVXO+4SIUyWjo1o3+sNW0DVWscZs6WoqVYDKtykRm0rL1K3oPvFpi0VnLvTMuTIQTw7K8xRRCL3R6RPSw1AeMV3JS22EsF95myJqMW5ubLpMIOIWowxGdK51oIz3tY0nfazBQVUc41c6k3BsGQGW+KDlHy3nWt0mTVlc6hwdUpeXWrKSQynWMouhPkqnJcM9xsNr5yWr0YXgDS9Wh1iowNDriYlppShYeNI895F6SqAsidf55WniUTemSrlxHSpxOJNNZC1xNY0CW+a1aFjjQ0XIjUcMDuhpZnUahLYdTN/EY7C2trcjx+8ZhZc9+3Q7TT0h6aLataqe8Ej1ziV5i/I0TaUp8a+aw9NJA5EHw+0VVnkuoAqoGwJT6xKRDt9BEKT/wBIfh8q/aBdIA6mHhEFgRDC52V84AsPfUJu3qH5x1LDtfOK+WGJyI74mItBSuf96fKACcqsKNdYbCKjyIiptHJ6xv1pMsdwK/8ADSLZq6o5kbYNJmlJrhmatXIWyt1GdO41H8yk+sVFq9nvYnqdzKw9RX5RuSsJcjGiPgdl2nKv9mYeRyC6IvTDXXdApXdUg08BBG6CngQRdES/isvj+xK5zcfL7wBzsA8YvfcJfZ9T94BYZfZ9T946aWeYpAeBBXbXz/tF37hL7PqfvCixJ2fU/eGliykKDZ9fvDZgFMSAN8XpsMvsj1jnN0VJal5AaZVrDSLMraLTJBzvH8I+xpEObMB6kiYd5vD7xuE0dKGSKO7CF9xl9n1P3i6SHn6SJ5OCEDvpTzMSpejp2sD+KvyEbf3NOz6n7wGxJ2R6woGNGj31hTur+UMfRxHwLv6tY2vuSdn1P3hr6PlkUK4d5+8TSy2YNVIe6BjSuCmg7yBh4xLMiYPhJ8vlWNfJ0XKQUVAB3mp7zWpjoLGnZ9TE0sWYW22F5ilShGwmmfdXCM9P0JadUonfhT5x62LGnZ9TB7lL7PzjSTRGkzxPSXJedOW5MkF18Kg7RRqgxiNJezG2q36mS7KdTNLDDzYAx9RmxJs9T94PcZfZ9TF3CR8zaF5G6Xs9QtkBVsw0ySO4hr9VMb/kjoO2ylmtaEVXmOXuh1KqMcAATtOJNctkete4y+z6mD3JOz84jTKYtdHzcB0R4n7R0/Rz41YZ8bI2Huadn1MJ7hL7PqfvE0izKrYdrHy/OOi6OGHSbPbGm9wl9n1P3g9wl9n1P3hpFmf9xQHLPf8AnC82BkAI0BsSbPU/eENgl9n1P3hpBnwIa2O3f940P6Ol9n1P3g/R8vs+p+8NIszoUbT3wpB3RovcJfZHrB7hL7PqfvDSLM2Bjl94TjVGkOj5fZ9T94Do+X2fU/eGkWZtacE/eFjR/o6X2fU/eCGkWSoIII2QIIIIAIIIIAIIIIAIIIIAIIIIAIIIIAIIIIAIIIIAIIIIAIIIIAIIIIAIIIIAIIIIAIIIIAIIIIAIIIIA/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data:image/jpeg;base64,/9j/4AAQSkZJRgABAQAAAQABAAD/2wCEAAkGBxQTEhQUEhQVFBQXFxcVFxcYGBkdFxgXGhgXGBcXHRocHCggGBwnHBcWJDEhJSsrLi4uGB8zODMsNygtLisBCgoKDg0OGxAQGywkICQsLCwsLCwvLCwsLCwsLC0sLCwsLCwsLCwsLCwsLCwsLCwsLCwsLCwsLCwsLCwsLCwsLP/AABEIAMIBAwMBIgACEQEDEQH/xAAcAAABBQEBAQAAAAAAAAAAAAAAAQIEBQYDBwj/xABMEAACAAMEBQkGAggEAwgDAAABAgADEQQSITEFQVFh8AYTIjJScYGRoQcUQrHB0WLhFSNygpKiwvEzQ1OTsrPSFzRUc4Oj0+IWJET/xAAZAQEBAQEBAQAAAAAAAAAAAAAAAQIDBAX/xAAwEQACAgEDAQUGBgMAAAAAAAAAAQIRAxIhMRMEQVFhkSIjMnGh0RRTgbHh8BVCQ//aAAwDAQACEQMRAD8A9rFqTtDWPLOEFrXbszBGeWqK0Dpaz095/wAvvMNRaAasJeqmTU7I2xqjnqZaC1p2hq9TQesKLUnaHBp84q679uvZMFPih6nfr2n/AFDv7/KFDWyXatJypaF3mKqKKknZn9IWy6SlTEDo1VOINGFRjjiPwmPP+UekEnTuamTAllkKJk92YgFgCAlScesgpvbWIgaT9psssJOjpLWqeQwUUoijpXSTUYdMYV1UwwiJF1M9H0vp+z2WUZtomrLlrgWNczSgAAqTiMofo7TMmfKWbKYmW4qpKutRtoyg08Nm2PP7HyHM+alp0pNNpmijCSOjZ5TH4VTWBgKnOgrXGNpQAUFABlsAGWGobtgURaGotDbU7XoftHSVPVhUGox26jQ/KKOZxxtiToVuiy9lz5NRvmTDSTWy1viC+I5QkKLqZ2viC+I4wkKGo784ITnBtjhBChqZ35wbYOdG2I5hphpJrZK50bYTnl2xFhpi6Sa2TOfXbCc+u2IcNMNKGtk73hdvzg95Xb84gGGmLpQ1skztKSlYKzUJFRg2WWyE/S8nt+jfaM5yhShlPsLIf3gCPVPWICTPlDQhrZs/0rK7foftB+lZXb9D3bIyAm+cPU954px3CGhDqM1Y0tJ7fo27dvEB0vJ7Y8j9oyt0nXTu43nzEAQDj0r6ZZA7ouhDqM003TshVLFzQCpojk07gtf7HZHKwcprLOBMqcGANDQNUeBFfGM/TVnu213GtKjdgsYyevuNqDj/AAJmeAoBXZiBdJqowwjMo0VSbPWzpmTrcDcQwPkRBGWQmnRNBuUt6hqGCLoROoydN09ZQSWtEkAMSazENKC6duNdUUto9oVhR1lJMafMIUKkiW0wtQ3jdKUDYbNh2GHWrkBYJjFvdkVjncFMTiajG6ThgSMMs4tND8n7NZamzylQnAvUliBhS+TewpqYEbIgKeby5Jwk2DSE16igaS0teuTiztgMhWkUWmNLaZaWZkwStHSuiFAImWhjU4ZkLgTUkVGyPSt3j566UpjU40IO0Rlbf/8As2+XKzl2cc441GZhQUrSoqo2jpA5iIyxqzO6K9kchrs22TrROmHpOpegvNXAml6uIxqOkuZje6J0LIsyBLPKSWv4VxOqpOba894wrE0cePzr5NuMLx9PHZtNKZgRUiNticcca/xQhPHHHgICeOOM99G8ccfaKZGPxxxthdFzaTSvaX1U4ejN5boa/HHH2iu5VlcZqQ3fqI8QSPEQBpIIajggEGoIBB2g5GHRDQQkEJEAQQQkUghhDCmEikEMNMOMNMCCGGmHGEMUo0w0w+Iek7VzctmAq2AQbXY0Ud1SK7BUxSFFyo0vKuc0HHOCbLAXGpKsGcKdZC1rTKoivsmOeMQtMaCTo1F40xfJi9SWmVGTEmuG2DR81pZEuYa1wR9TfhbY3z9IFL2WY7A8ccZaxHBI7Lxxx6VFMjieOMtZ89ghOPpl5YDcNsHHHGzcIOPpx9YAQjjP5Z786nDKK/T2j+fksnxYlTrvjfXM4gkGgGFIsTx4fKnplgYD9tXlUfJT5wKnRhNG8p5kqUsu7euC7XojAE0GIrhl4QRa6R5MX5rurBQxrS6xxOeIUjOuRwgjjpn4nX2Geg7PLVuwAOHgAdxha8Y11bcdesgjYYb/AH8Mce7eejuEFeN30HkNjRowNnzQiMzdVVLnLICrHKm3GlNu2M9yKkky5k9+vPcua7ASFHgS1McqY0pTpy4tRSyMo60xlljxJrvqVUiuePWaLfR9nEuWiD4FVfEDPvJx8d8TvNdxI/P8+Ne/ODjjjLbmErx68YeCmDjjjzzjRgCeOOPnDTxxx9Ap4448TDTxxxSAObGIdtnqqlmNFGZ9PE6qayYlvFYqc6wc9Qf4Y26ucPrd3Y68FhDtDz7SSSGCKASslhUULDBmGIY4nCoWtKNjXRWO3hzdIKTAKlGzp2lOTrvG3GhwiusKUJ7uPlEifIVxRhWhqDUgqdoIxU7xEotlpCRWy7W8vCZV07YHTH7agYj8S+IFKxYS3DAFSCCKgg1BG0EZxCjoSFhIoGO4AJJAAxJJoANpOqI9j0hKnVMmbLmgZ3HVqfwkx4r7c+VLtaRYUYiVLVHmqPjdukA20KpUgZVauoUzuibQ8t0aVVClDfqKrXEio7wCN++Oc8mk648Dmtj6UhIzHIblP74jo5HPSrt+gpeVq3XpvusMNm+NPHRO1aOMouLpiQ0w6GmNEEikt8y/Op8Mr/mMP6UP/uHZFnpG2LJlPMbJRWm05Ko3kkDxinsqEKKmrGrMRkWY3mI3VJpupAHK2JUDvp5/mBECZZVYFWFQcxxkd8Ws1ag+nfmIjERohEsMwgmW5qwFVbtrlXvBwPeDrieOOOPlEW02e8ARgymqnfs7iMDHazzLyg5bRrByIO8YiJ5A68cceWs49OPyGMHHHHdCU4+n5emuKQONWrLd45DVjiTjX3kbfAdI64Bxxwd4ygp8vT7d1Bv1QA5V46f9Bu+UEKAdhO+6T61FfKCIUtx+fyx3/tGhwyMFeN/38j+GKaxacBcSrQhs845K1CswimMt8VfEgAGt0DVFxxr7t5OVPiruEYNNGa5SHnLZYpGYvtOYfsY/0v8AWNIOOPp6HI5mwfrdKT3zEmUkoa8TjhnrLigruFcY0449d/fr254xEV8IU8ccbhlAeOODAOOP7D6nHH2EaINI444EIRD6cflqhCIEK23dNhJGTC9M3S60u97HDuDbIlFI5aPWoabrmGo3IMJY8ul3uYkOwAqTQDWTEL5D7OM/D6x3EY3TPL6y2YN0r7ZgDuGH96RgNK+1u1OSJKLLXIYVbzwjDyx7jtHBJ87HuNYp7fpNLOS6TFU5sh6j49I0+Fs+kM9ddXjq8uLc7L0mdjgEQEk+AqfKJws+lZwolhcXsQWSjHXiXOHjSOUssn8KO0ezxj8bNRb/AGjFyQvQUHAqdWwbYrpPtPnSnqyiYlOqSa94OYjya3aTmKzAChViGypUGhGzONKLfKCKURpsy7UjAKDqqWoPKsc1DK3tbfkdXLClTpLzLDTdrsmlbVLthRpTmWqzZRoQXQsL14dZboUasozlotoM13pgTQUwFB1cBEFpdolkzTLdSb1aL0AGqSMMAMY2/s15HJpNJrzJjy5UshRcu3jMYE5sCKAU1Y11R1y4p6tzGHNjUNmaX2J6QJmT5QC0KCYWPXqGCqBhivSbMimGdTHrEZzkZyMk6OWZzTO7TLt53pWi1uqAoAA6TbzXujRx1hFqNM8mWSlNtCQkLCRs5nKfKDKQQDXbt1GM5Tm8fg1jsHWR+HaNWe2NOYpbStHYb6+eP1p4RQc44BcKbMPt6UhZQum78J6u7avhq3d0O1nwP0+kUhzpHIC6x2Nj3EYHzw9YkUhsxddDhj9PlBhC8cbe4wccfnh3Qo41fOA8cfYwAlON319fCuC8d/jjX1ORwgpxwPHLxhePyz/ZzOrKAELJrND+7544+cEKs5Rh0vAORTV1VplsggUnWqzpMUpMVXQmrKwqOuTUgjA9DPA/iisWzvZaXZheT0RzUypmLW4oEt8S3WNA9f2xFsWAW8SAACa6h0SSa1oOtqIik5QTqWefaGFLkuZzKkYqXDqJhGpz0aVAIGFakxzZpEbkDaBNW0T8jOnFgCD1aC7QnBhV7uBal0jONTXjXq8Rq+lAuNNyZs6ybFIViFqlak06T32pWvdrPdFwWpnlmDqpWu7U2oRI8Gpcjxx/YfU+kHHGoQg+WH22AbIWvFftGjIcb44WzqMBUFqKDsLELXwrEjjKML7TNOTJSLIl4GbdF4jABmZag6qEDzjMpUixjqdD+U/LhJDmRZxemrQABb2zCl4XQMMWI8Y8+0/a7damAZplXZZaqJihSWIUC6FFASRri50boMIBLkrec5mlWJ2mmr0Ebjk/yaEoiZMoZg6o1Kcq7z8t+rhFub8ju2ocHmtl9kttehmPIXeXYnDDUp2bY0uhvY9IQhrTOeb+BBcXuJqWPhSPSJOXifUkwTmIU0zOA7yaD1IjsoRRh5psh6H0XJkCkiUkpcVF0UJFcSTmxJGZJwAhvKbSAkWO0zb11hJdU2mY4IQAbbwHrsiwAAFMgBTwjzf2jadvTpUhBLmyVImTQalb2Q6lWYhTgACKtjlHfDj1ySPPknSs800Zo6UeiZktXGd8FaAg41UEnLbFm2hlI6M394JMZT3G6PnFt/8AkMtEK2exMv4jRRt1U+cQLHp1DaEaeoNcKhi1xiaKaXmrryyzj6s5xxwbPBFTyTrggG3NLLokxJpXA1Ly6EGmo+hxqDDtA6ZmWSYZkiZzTzWVWCCstgLxowbXiDXcdsd9Py5YefMooVgcRXEoBjjm16mWBvDfWdyW5CT7bIafLKoqtRA1RfNDeoaYUrSp17KR4J5+rilq5XB7YYVjyKuHyex8l+Usu1SJbF5azSKOl4VDAkGgONDSo74vCI8Bt3JC2ys7POG+WL4/kqIi+8aRkNVTa0auRVwK+Pyj5qzPvR75dmi94yPoeEjyDROnNPvTm5RcbZkpVHm12vnFzb9O6blKL9iRyR/kUbHfQtd8qb46dVVdM5PA7q16nopis0ovSB2inl/eIXJq1WuYtZ5TDBlMibKcGmos12YN4Aiy0qvQB2EeuHzIjonZxlGnRWTUqN+Y3EZQ0NW6dtR4509DDxHN8PMH6H6xog8whHFaQpisnTTONFrzStR2Gb0rVEpjQGlT3gY5LAuhtLy7Qr80xNxrjVqMdovDEVBx3GLEbuPKvyit0LK5tDLvVus9MR1S5YDXlUjwiwJ4w+0RPYMUbPT54flCE1NBmPPbQZnMjIDKGlq4atfdsGJ+UOyFMgNWrbkaDOmqKB6y0102fDqwGZrlBAskkYEgZfFqw1LTVBAHZP1rj/SVhTE/rWUyxXaZakHtAkbAK0ftBe9Ik2cZz58qX3Dokndiw1LGmQACgACgZDIdcjIUHw5gRl9OOJmlLFLrhKSdO3VowXaBjKBzHhHKXB1hyaDSFiWYgFboWjA7KKM8cgC3xRX6K0XNlMhDG4cWoTvBvDXjQZmLe1noneQm3rMUzx2jXHSteAcwCO0cwY0ZG5HDEEUI6OBGzOgw9Y6LM37s/wAoDU51pn8WRw3a4br2eJ+WyBDpe2ehjL8qdBJabRZ74F1aiYTUEoVcquwdJa12CNLe2/ceYyivZA86jCoU1AOXQVad/wDinyiPcqdbo4WEPKFJctXkil26Flud4UUVhv6NdmszrNbUckKekM1IIcd6nERVSdGzUm1WZ0ai8KkV1moyOHzi1tNmR6X1BpkcmG8MMV8IoJEnqjjjOB8SveT5Cn1EVbTJkhFNedWqKQ1Ay3qAG+MCKkDEa8ThEHTWli8i3CSsxZ0izzM1ydkcgKcVcgIDgTmNsAUnKbldKmFpaAzZamlQyqjEZ4kGo1VA7jFJZtMdLoS0UAVuibMI8bioD41jzGyW00ANSuoRptEW13wlqScgq1r6R3jnnGNRdI4S7NCTtq2P5QaQkzWJaxy1evSarBq6iGQreHfGbLhWDSmYMpqAWrQ7jTDuMbfTPJi0tLB5u73utfImsU3JXkrMtVpEhBdIJMxjlLQGhYjWdQGsnZUjtDPHInuvMPBLFWz8i65NWX38GQkv9ZNoJjEdGVKAF9/4iwUZk01R7no6xJIlJKlC6iKFUbht2k5k7TETk9oGTY5XNyFoM2Y4u7dpj9BgNUWceR1wjtu92EJWCEjJAMJBCGKAMcLYtUYbq+WP0jtCGAKAGGTh61HmMPWkLSlRsJHkafSIulrKJsp0atCK1BIIKkMpBGsEA+EUHF7Rz5KI3QFBMYHEkivNqRkaZnVWgxynS0CgBRQAUAGAAGobBFboKQEWYAagTLoO5Ulp/SYsoIMgu1ybsDUOzPonec6xNJJ20/e8s4rNPghVYGmN0nceNW2J0mZVVOAqAdQz78Yi5DO3H5ZmFGG7zG86l101w3jL/wCsJTd6eJ+CKQW7XZ/LqwOuCFvsMq/zeOuCBSz2V7sf3F19zZNGMVD+nAzH/IFK1FAVTWd7PrjXI2zOmraQT8NDnMGaxnNKUl6Tsz5c5Kmy65ZXyvZ2pHNnSJopjVaWM8329VV3N8R2xJvU15bTsO9th2RFlremscwoVcq4lmJxuk9V01xKUHDw27LpyA2RoyApu1j4e8a4N47sAPoYKni9mM9UBPr3H0wMABP242xWaKNXmNWuf/G6k+SJ5xNnOFVmOQBJ2bYpuT1rNWlsCrXJbgnJhcUPT9l6174gLmU1bx/EfQAfQw4mOVnPR7yx82JHG6HM2B7qxQDShMlXW6rpQ7aEU8/tEfRIN1i92+TRqZFgoqfEkxKl4AbgIpZemAvQAq/WOwffIbIzKSjuzUISlsjxzT2gANKT7LJAlorXgT1UlsqOKDXi9APtGz5M2SXZkKIb17rN8RNd2rdEzTUmzTZpnsV50hUZjUVVchSor3xzkWmUl2i0WtAa4EbdseLNlcnS4PpYMKgra3J+m7UvN0DUIMXHsrdDZprKAHM9r51noJd8KfWMHym0lJYUbrfDxWM9oblZM0bMlzJZvqxImoT0XU5DcwpUNq7iRGuzv2jPalcD6QhKxWcn9PSLbJE6zveQ4EHBlbWrDUfnmKiLKse0+YEIYISACEgrCVigWGmCsNJiEKS1ikxxvr5gH6xzzjrpUUmV2qPMEg/SI4MUpD0c/WB2g+lD6qYm1itkgic2yhr/ABXh/wAyJ4MEGQ9Nkcy1d3neAHdESpeyOF66qSv7S9NMscwsSNMBSEVyApcE1yovS+gig5HaSmGZNkTJbXVqyzcLjgNTDADJlxxyMTvHcaqTNDgMtCCAwyyIqDgDDyBrA8hqzzWIGizSWE1yy0vuCmi4H8N3VriYGpu3ZYD+GLaJTo6CZTCnoP8AoghgnkYZ+I8f8yFigsmbblnjWmZNOkCMkXXrjz3Sun5ky2iiLzNjtKyzMU5sQDd61DhKNaZGgiNatNkrzXPvKRiKFQrPTBVF4MKA3TifKKW0WO0SptoS0MwNOeYl6iY15CtBTpYNM6QJyIIWtI4t2d8enmz0+ZpyRKwdgS8xlNKG7ToAt0DQUWX/ABCLlpgwqM8sMOkKj4NoMfP9vmza3nRwC7MHKsBqxDXaEVGe0xtOTnLc8ywmTOkHqCas128DdAqLxNHxJ17qRdSOaR6gG1im3CnccjCE6vEa/Q4xmLR7SNHyqB+ea8K4S60BpqJNM8q1GyDknp+zzpbJKnvOuEsTMR1cKxYreBFMACKqadHIZRbLRYcrOcayTVlTBLmMFQORe6zAUoc61purWK6wWObZbPLl81zjSalZizAb1WJet4KReBO2K3lTp0mVKFnmCY81pbywbt3F05qpArQllx3YxpZrOJFJhDTBKo7DCr3aEgagW1Q5INsuk5aooYvLwGMxXUZdphQ+cS2tSFCwZStDiGBGW2EnWhZaksQFGvjOMXpzTcu/UBFoM6Cp76YmMZMqgvM7YcEsj8ibpjlGzErLUiWMN7Ya9g3Rm7VplyM1QRU6Q5Rs1RL164bo7krbLTRghCn4nN1e/HEjuBjx1LI7Z9H2MSohztKKpqtZj7TkPCHyFtdpastJsw5dBGYDdUDCN3yd9nMpZiG0uJv4FBCYAnFus2WQu+MemykCqFUBVAoFAAAGwAYCO0cHieafa0vhPlzSpWRNaXPDrNQ0ZCpqDnrptrGft9r5wigoBlt7zH05y55D2fSSfrP1c5RSXOUdIfhYfGtdRy1EVNfBOUfIC12J/wBelZVaCchqjbBXNSdjAR2UFHc4PLLJsSPZlygn2O085LqZJos5K0V11fvjMHvGRMfSGh9LSrTLEyS15ciMmU9lhqMfNOi3XCWOiPh741vJjTM2wvzprcrdmLqZP+oYkH6Exjrq9zo+ytxtcnu1YSsMD1AIyOIgJj0HiHVhKxEt9uWUt5iBiAKnPGOj2hRmRAHYmGkxx95U5GuXrl8ocTAFbpodQ/tL50P9MQg0TtN/4YOxl9ej/VFYGgUotKaR5u2S0o5DJecqrUKmq3cAaklV3igi0M2Y3UAlr2nxan7AOHiY5240mSz3r5lfpe9YlLMFM4A4ro9a1es1trmoHcvVHlFZaNJyxbVQVvKolthQC/itNvw5bc84t3tAGuPPtO8q7MZxZaLNl0BmKtaquN2pwYhqUFDr3wYRuZDXZ0xcg6rM8cUbXT4U25w3S2lpdmS/MN1cN2FabVrjSM3Z+U6znfmlbnpNmd+sKPW4SuAIB6K7ulrjz3lByim290WgQEgBbwoWyBJCrSlTntjnHJFycVyuf1NaGkm+Geop7Q7KB16+Ez/44I860dyZYy1Lm6xrUZ6zTEYHCh8YI3Zi0QbbyhnPM50pLAFJV1UYKahu0zUIq22td0UyWlpk7nHN43gTgKUBxAAFFAFcAKADKJukxKd15oFKipAIIqAbxCigFWvUFTTIYRX2bR7TJbstDcoSKi8Qxui6M2NdkYXB6JJJ7F5KV2vzkmTElVAqqEpepjeNRd1401xCnaYnILoovRCgrrWgw2UOccpFunyZc+zq7qrG7Ml6jQgUOwg1H70OeYJstVdVUqiqrAgZYYjOuEVI5tnKZbOceovInxEkvdqcDXA0rti0sGkBZqkVVqFCQwKvfxRwtOkgCnHa4x1RVtZpiywqLMAcfrBqYhqrUaqfnGl5NcmZltSXKKLLRCb003+iOtQ51JyCrTNdZxoo4WLSk6daZC2dKsgRKKKgiXW41KEqddK0J2R7KbNaJ1nYvQFpbuqpQkqGQYN44EVvXcMwT5j+ins0ydKmE2afLCizSn6KT5ZJLjnGNHNGIuEit4ipwEaHR/tRE61sZwNnIs4kqhN1EdTWZUGlSxChRiVoRrxlFSRXaU0pKkosuW14ipu4m6TrqYoHs8x156abksnrHjDxix0rLssxzakLc0xvOpF1bxreOdQDn3kxytmk5bSkkorXTQALQ0IYjtVz2VypHnjhrdnqn2jao7EvQVtlyxSWsl2YUq1GcXhTDHonwjSWnlfNdCt0IT8UtiDTWMQY82ZZPOEszBgxJBQYMtAeqTSlBFppjR1nmB7TZiVTFpq0aspy2NVVarLPwnLEitQY9FJcHkb1bs2OhuUdoQIgmFitas4DHqgUyFManGudNUaZOWj0FZSk0xNSATtpTDzjxHR8pasHtNw0AFDNJGFexgNcWayZIxa0sciOjOpS8a16Gyg8Il1uEkz1Kdyrnkkghd1AQPMRyt3LGYUZWWQQVN4MpII2EXulXKlMY8zC2aqkzjS8SRzc/EY4f4eI11hJ1pswl3L8wgit5UYVcFaFgUGGGoazCy6dixl8nZTWhpqoURlqJOJVHPWANchq2eEO0wjAXU+Ihaaq6o78l9ICols1FHVO7LGH6emSwGVzhhkDtzoAT5R4W3LLTPqR9nFt4Gu0vyonOFWSeaUAVavTfCmodHwigHK+0ynuGcWxD01EA1K1zAxy2RmJCWUitCT/AOXN+qReaDWzzWYlVYCq1ZaUuZijAEZmPVNN20z5ekvuVvKyVPscvBucc1Cr8LK20kaqnX4ZxSvyotE0oJUx2IQBhTWCa5E0AwxJ2xkdLT1AUqaXgQRTE4kVGGOZ168xCaHtVASC1KbDWuzrVoYsMj5FUzatb7XWW8xmKCZLOF01owNDTHIGNHyi5eS5E8J+tF1iHAEujAFcQTUnAnZqjEWDlK1nqEJAmLibuWP7dKxS6WtRmMT0VV0VsQKnuOrL0jrrcmZk1R6Npj2iyGsxZZc3pXlWtALygEEEVrjq3RSyOX5apWRgDrmU/ojI2mehkyZVL1xZhrep+scnEimIGBprix0ZLeYzhecVWNSwkrQC6RWlVRRgusQszFpkzTHK+bPSYJctU5pVYsGvEF3WUMCox6RoBXKsUGktNWmWplzJsznT1ulTmx2QFPWOuvhtjV6F5Oky5iWJltDiarz5zFQLwDc0qhjRgtXYnEFiKVCgmHb/AGZW2YxcC8N8xC13ZWuJzhZTCT7RMYXmZ2FaVLE403mHStH/AKmZMYMSQbgAOAUgs53avGL/AJQaFm2WvOtZwLnOLLPSqrXkDUu3ScTjXPEYxAtsmZNAmVwMsEGUjCWFp0koMFocCMsN2C9iqNuiz9n84c7JmPMS8GazXCRfZCoKUGwGgyOWcLN0IZts90QGZLklWICgtgOoLueFAczhjsjL6DlMXJUkc2Q5IIBABzoe7Yaa42cjlRNlK7SSimcxaY1azGIAAJIuilMhSmBwjzrG1mc1w1T+ae37s3LKunpfiaNvZ5pJ+mJ0qUGoRLLOCn4SFFK90JFHZuV73RetMxDjVRKl0BqcsMoI7e34L1/g49WHn6fyV9usEuVKmTplocTityhSiNTpBVYpVcFGFDWpyxMU+gdJ2aU3OOZhI/y1RbpYGqEk4ilBXOpINRSh66Vm2q0gC0T+cAxAatATXGlaVxziHL0Qdsv+An5mOUskGqZ9OHZM0ZKUVx8jnoeyo4ns7uD0St1OuaktVjgmQORjSSdDWPm1DWibXC8OabEmgYXucunHHVjFINDbSv8AtiOi6Ipm2WX6tMNdMV2xHlXj+5PwGV/1fcvrPJWYCFmIrkgIrDpMzEKoUBDQZZmm+PTtBvIsqXkBKygAuwsVDl2rheCsAafGZv4aeKLM92ZJ6OL6OrL0EwYYqSAuOOow22cprVbjLszTKI0xq0wMxpjlmLdo1Y0AzwFI6Y3as8+bFLHLS2S+W/LWdpOYqgBJSkEA0NGxBe9Sqihy3CK6wWSUga9O6ZFKg9G6KYVKnZnuyjcNyItLUWXZmlIMheRCaZFjeqT3xKk+zi1HMov7U16/ygxiU2+LO0MENHtSSb+noZ/ROkpUsqZJUm5cxOSsym9gRjUDwPdGplco+jcuqRjrauOZzwOuojvZvZlO+Kci919qd1btInyPZw6EMtqZWGTKjAjbQiZURzfU7jDw43zk+jIcnSjlQy2YMmKhhLYjDAitMTHSdpeSrc7LMpnAuALLZHp0icSuGJBIBxoIvZfJu2qBd0lOFPwMfnMxhzaCtxz0hX9qzofHEnHfnGrn5/T7mOhH8xekvsYMMJloEznaEFnUPzd1cqKXuA0ph0sMMSIWaCrTQ5IZm6YIUFSDiAABdxzwjZTOTVsvXv0ga0p1CB/CGp6RxbkSZqkT5st3pRJoVhMwpRXOPOpQUx6Q1GmEYnGUjtjcsXwZV+if2MGNGSrgQA0Brgq50u53dmENGi0ApV7vZoLviKRtB7PH/wBeX4IxEKPZ4/8ArJ/A0ZvL/aM9CH5q9H9jz+VLWVOWgqqlTQ9nAEfOLjSllTnBvBNR3ikS+VfJJ7LLWbfVwWuG6rClQSCaj8NPERx0HoprZMVLwUlGoWBINwgUoN1T4GJJStPvPQq0OOr9dyH7quHSmenfsxhyWVBW6SKkk0u5nPClMaRrB7N3/wBaX/A/2h49nDj/APolj9x4vvjz9CH5q9H9jJmQlKMLzE1LtQudVL2zwjnMsiNnePiv23xt5fs7AHSmh21ihC07rpJ8xAfZ+R1Xsy/+izHzmFvSkX3pjoQ46i9GY6VooMKKDlWpZBvxYinmY6WmyS7q3mVyoCgVY3VH4sFpuUmNPN9nLMQWtCHZWU2A2DHAbhDf+zU/66f7TfeHvfM30Mb5y/RmWncwa9EHeaiOlt01LmSpUt5dnXmwACo6QoAKE3jXIeMaX/s1P/iE/wBo/wDVHNvZu3+uv+0R63/pD3nh9S9DFe+b6MpdD8q/dlZZXNkMam8K4iuRqNsSJntOmpQVkipAwQn+o0/OHWnkDaF6vNv3Eg+qiKe0cmrVLGNnmU3AN/wkxLmuUzqux45/9l6fyQNP6Ya0s5mMgBvAIroBVgQ7DpECoLYVpiTripTSSql2oIyNXBfYB1saDZ4xPn2YrgyFTsYUPqIiTbKjZoDFWV952/xi5jMpLOxl2gurBVJON9KgHPAt6HGL2wy5Cypic/Zzzl1lLPQoQTeagXOmFBjnECZoxSep/Mawx9Fj8X8Z+sb6t8M5f45/P+/IsJNhk0/7zIOfx7+6CIkvRYpm/mPtBF6j8TH4B+B6pZfZ4qsGNomAjWiKp82LReWLkjJShZpk2n+pzZB8Agi/Cw6sb0pHCWfJLlsp5PJOxqf+7If2i7ehYiJkvRdll4iz2dKa7ij1ibfMRbRZ1cgtU0y1rjtG3DOCSMOcnyyDp2z2e12eZZmls8twMZfRukGqsGOAII+hqIyvJXkLKsE7nlTnpg6jTWH6vaVVFpe/FXupG4aWe/u+2ccLoi2Zof77M1so7l+5hPem7bfyj6RyKjikMJ3RLKd/eD2m8zDTM3n+aOAZTmwjoPGFihXm0y4844mcdphbRORBVjd7yPpEJtIyu0fIxdxsTfetpPrDDad5iEbbJ2t5R1lsjdVXO+4SIUyWjo1o3+sNW0DVWscZs6WoqVYDKtykRm0rL1K3oPvFpi0VnLvTMuTIQTw7K8xRRCL3R6RPSw1AeMV3JS22EsF95myJqMW5ubLpMIOIWowxGdK51oIz3tY0nfazBQVUc41c6k3BsGQGW+KDlHy3nWt0mTVlc6hwdUpeXWrKSQynWMouhPkqnJcM9xsNr5yWr0YXgDS9Wh1iowNDriYlppShYeNI895F6SqAsidf55WniUTemSrlxHSpxOJNNZC1xNY0CW+a1aFjjQ0XIjUcMDuhpZnUahLYdTN/EY7C2trcjx+8ZhZc9+3Q7TT0h6aLataqe8Ej1ziV5i/I0TaUp8a+aw9NJA5EHw+0VVnkuoAqoGwJT6xKRDt9BEKT/wBIfh8q/aBdIA6mHhEFgRDC52V84AsPfUJu3qH5x1LDtfOK+WGJyI74mItBSuf96fKACcqsKNdYbCKjyIiptHJ6xv1pMsdwK/8ADSLZq6o5kbYNJmlJrhmatXIWyt1GdO41H8yk+sVFq9nvYnqdzKw9RX5RuSsJcjGiPgdl2nKv9mYeRyC6IvTDXXdApXdUg08BBG6CngQRdES/isvj+xK5zcfL7wBzsA8YvfcJfZ9T94BYZfZ9T946aWeYpAeBBXbXz/tF37hL7PqfvCixJ2fU/eGliykKDZ9fvDZgFMSAN8XpsMvsj1jnN0VJal5AaZVrDSLMraLTJBzvH8I+xpEObMB6kiYd5vD7xuE0dKGSKO7CF9xl9n1P3i6SHn6SJ5OCEDvpTzMSpejp2sD+KvyEbf3NOz6n7wGxJ2R6woGNGj31hTur+UMfRxHwLv6tY2vuSdn1P3hr6PlkUK4d5+8TSy2YNVIe6BjSuCmg7yBh4xLMiYPhJ8vlWNfJ0XKQUVAB3mp7zWpjoLGnZ9TE0sWYW22F5ilShGwmmfdXCM9P0JadUonfhT5x62LGnZ9TB7lL7PzjSTRGkzxPSXJedOW5MkF18Kg7RRqgxiNJezG2q36mS7KdTNLDDzYAx9RmxJs9T94PcZfZ9TF3CR8zaF5G6Xs9QtkBVsw0ySO4hr9VMb/kjoO2ylmtaEVXmOXuh1KqMcAATtOJNctkete4y+z6mD3JOz84jTKYtdHzcB0R4n7R0/Rz41YZ8bI2Huadn1MJ7hL7PqfvE0izKrYdrHy/OOi6OGHSbPbGm9wl9n1P3g9wl9n1P3hpFmf9xQHLPf8AnC82BkAI0BsSbPU/eENgl9n1P3hpBnwIa2O3f940P6Ol9n1P3g/R8vs+p+8NIszoUbT3wpB3RovcJfZHrB7hL7PqfvDSLM2Bjl94TjVGkOj5fZ9T94Do+X2fU/eGkWZtacE/eFjR/o6X2fU/eCGkWSoIII2QIIIIAIIIIAIIIIAIIIIAIIIIAIIIIAIIIIAIIIIAIIIIAIIIIAIIIIAIIIIAIIIIAIIIIAIIIIAIIIIA/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cxnSp>
        <p:nvCxnSpPr>
          <p:cNvPr id="8" name="Straight Arrow Connector 7"/>
          <p:cNvCxnSpPr/>
          <p:nvPr/>
        </p:nvCxnSpPr>
        <p:spPr>
          <a:xfrm flipV="1">
            <a:off x="2887054" y="2593649"/>
            <a:ext cx="3048000" cy="2590800"/>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2887054" y="5184449"/>
            <a:ext cx="3048000" cy="0"/>
          </a:xfrm>
          <a:prstGeom prst="line">
            <a:avLst/>
          </a:prstGeom>
          <a:ln w="12700">
            <a:solidFill>
              <a:schemeClr val="accent1">
                <a:shade val="95000"/>
                <a:satMod val="105000"/>
                <a:alpha val="57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2887054" y="2593649"/>
            <a:ext cx="0" cy="2590800"/>
          </a:xfrm>
          <a:prstGeom prst="line">
            <a:avLst/>
          </a:prstGeom>
          <a:ln w="12700">
            <a:solidFill>
              <a:schemeClr val="accent1">
                <a:shade val="95000"/>
                <a:satMod val="105000"/>
                <a:alpha val="57000"/>
              </a:schemeClr>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2311505" y="1864846"/>
            <a:ext cx="4199098" cy="369332"/>
          </a:xfrm>
          <a:prstGeom prst="rect">
            <a:avLst/>
          </a:prstGeom>
          <a:noFill/>
        </p:spPr>
        <p:txBody>
          <a:bodyPr wrap="none" rtlCol="0">
            <a:spAutoFit/>
          </a:bodyPr>
          <a:lstStyle/>
          <a:p>
            <a:r>
              <a:rPr lang="en-US" dirty="0" smtClean="0"/>
              <a:t>A vector has both magnitude and direction</a:t>
            </a:r>
            <a:endParaRPr lang="en-US" dirty="0"/>
          </a:p>
        </p:txBody>
      </p:sp>
      <p:sp>
        <p:nvSpPr>
          <p:cNvPr id="4" name="Right Brace 3"/>
          <p:cNvSpPr/>
          <p:nvPr/>
        </p:nvSpPr>
        <p:spPr>
          <a:xfrm rot="13738321">
            <a:off x="3934543" y="1607034"/>
            <a:ext cx="457200" cy="3972709"/>
          </a:xfrm>
          <a:prstGeom prst="righ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Arc 6"/>
          <p:cNvSpPr/>
          <p:nvPr/>
        </p:nvSpPr>
        <p:spPr>
          <a:xfrm>
            <a:off x="3115654" y="4343400"/>
            <a:ext cx="1295400" cy="1371600"/>
          </a:xfrm>
          <a:prstGeom prst="arc">
            <a:avLst>
              <a:gd name="adj1" fmla="val 17995068"/>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p:cNvSpPr txBox="1"/>
          <p:nvPr/>
        </p:nvSpPr>
        <p:spPr>
          <a:xfrm>
            <a:off x="923148" y="5610943"/>
            <a:ext cx="7297703" cy="369332"/>
          </a:xfrm>
          <a:prstGeom prst="rect">
            <a:avLst/>
          </a:prstGeom>
        </p:spPr>
        <p:style>
          <a:lnRef idx="1">
            <a:schemeClr val="dk1"/>
          </a:lnRef>
          <a:fillRef idx="2">
            <a:schemeClr val="dk1"/>
          </a:fillRef>
          <a:effectRef idx="1">
            <a:schemeClr val="dk1"/>
          </a:effectRef>
          <a:fontRef idx="minor">
            <a:schemeClr val="dk1"/>
          </a:fontRef>
        </p:style>
        <p:txBody>
          <a:bodyPr wrap="none" rtlCol="0">
            <a:spAutoFit/>
          </a:bodyPr>
          <a:lstStyle/>
          <a:p>
            <a:r>
              <a:rPr lang="en-US" dirty="0" smtClean="0"/>
              <a:t>Would a vector be a good quantity to represent the temperature in a room?</a:t>
            </a:r>
            <a:endParaRPr lang="en-US" dirty="0"/>
          </a:p>
        </p:txBody>
      </p:sp>
    </p:spTree>
    <p:extLst>
      <p:ext uri="{BB962C8B-B14F-4D97-AF65-F5344CB8AC3E}">
        <p14:creationId xmlns:p14="http://schemas.microsoft.com/office/powerpoint/2010/main" val="2050975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42" name="Rectangle 2"/>
          <p:cNvSpPr>
            <a:spLocks/>
          </p:cNvSpPr>
          <p:nvPr/>
        </p:nvSpPr>
        <p:spPr bwMode="auto">
          <a:xfrm>
            <a:off x="558800" y="138113"/>
            <a:ext cx="6227763" cy="606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63500" dir="2700000" algn="ctr" rotWithShape="0">
                    <a:schemeClr val="bg2">
                      <a:alpha val="70000"/>
                    </a:schemeClr>
                  </a:outerShdw>
                </a:effectLst>
              </a14:hiddenEffects>
            </a:ext>
          </a:extLst>
        </p:spPr>
        <p:txBody>
          <a:bodyPr lIns="0" tIns="0" rIns="0" bIns="0"/>
          <a:lstStyle>
            <a:lvl1pPr algn="l" defTabSz="822325">
              <a:defRPr sz="2400">
                <a:solidFill>
                  <a:schemeClr val="tx1"/>
                </a:solidFill>
                <a:latin typeface="Times New Roman" panose="02020603050405020304" pitchFamily="18" charset="0"/>
              </a:defRPr>
            </a:lvl1pPr>
            <a:lvl2pPr marL="411163" algn="l" defTabSz="822325">
              <a:defRPr sz="2400">
                <a:solidFill>
                  <a:schemeClr val="tx1"/>
                </a:solidFill>
                <a:latin typeface="Times New Roman" panose="02020603050405020304" pitchFamily="18" charset="0"/>
              </a:defRPr>
            </a:lvl2pPr>
            <a:lvl3pPr marL="822325" algn="l" defTabSz="822325">
              <a:defRPr sz="2400">
                <a:solidFill>
                  <a:schemeClr val="tx1"/>
                </a:solidFill>
                <a:latin typeface="Times New Roman" panose="02020603050405020304" pitchFamily="18" charset="0"/>
              </a:defRPr>
            </a:lvl3pPr>
            <a:lvl4pPr marL="1235075" algn="l" defTabSz="822325">
              <a:defRPr sz="2400">
                <a:solidFill>
                  <a:schemeClr val="tx1"/>
                </a:solidFill>
                <a:latin typeface="Times New Roman" panose="02020603050405020304" pitchFamily="18" charset="0"/>
              </a:defRPr>
            </a:lvl4pPr>
            <a:lvl5pPr marL="1646238" algn="l" defTabSz="822325">
              <a:defRPr sz="2400">
                <a:solidFill>
                  <a:schemeClr val="tx1"/>
                </a:solidFill>
                <a:latin typeface="Times New Roman" panose="02020603050405020304" pitchFamily="18" charset="0"/>
              </a:defRPr>
            </a:lvl5pPr>
            <a:lvl6pPr marL="2103438" defTabSz="822325" eaLnBrk="0" fontAlgn="base" hangingPunct="0">
              <a:spcBef>
                <a:spcPct val="0"/>
              </a:spcBef>
              <a:spcAft>
                <a:spcPct val="0"/>
              </a:spcAft>
              <a:defRPr sz="2400">
                <a:solidFill>
                  <a:schemeClr val="tx1"/>
                </a:solidFill>
                <a:latin typeface="Times New Roman" panose="02020603050405020304" pitchFamily="18" charset="0"/>
              </a:defRPr>
            </a:lvl6pPr>
            <a:lvl7pPr marL="2560638" defTabSz="822325" eaLnBrk="0" fontAlgn="base" hangingPunct="0">
              <a:spcBef>
                <a:spcPct val="0"/>
              </a:spcBef>
              <a:spcAft>
                <a:spcPct val="0"/>
              </a:spcAft>
              <a:defRPr sz="2400">
                <a:solidFill>
                  <a:schemeClr val="tx1"/>
                </a:solidFill>
                <a:latin typeface="Times New Roman" panose="02020603050405020304" pitchFamily="18" charset="0"/>
              </a:defRPr>
            </a:lvl7pPr>
            <a:lvl8pPr marL="3017838" defTabSz="822325" eaLnBrk="0" fontAlgn="base" hangingPunct="0">
              <a:spcBef>
                <a:spcPct val="0"/>
              </a:spcBef>
              <a:spcAft>
                <a:spcPct val="0"/>
              </a:spcAft>
              <a:defRPr sz="2400">
                <a:solidFill>
                  <a:schemeClr val="tx1"/>
                </a:solidFill>
                <a:latin typeface="Times New Roman" panose="02020603050405020304" pitchFamily="18" charset="0"/>
              </a:defRPr>
            </a:lvl8pPr>
            <a:lvl9pPr marL="3475038" defTabSz="822325"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3000">
                <a:solidFill>
                  <a:srgbClr val="662A6D"/>
                </a:solidFill>
                <a:latin typeface="Arial" panose="020B0604020202020204" pitchFamily="34" charset="0"/>
              </a:rPr>
              <a:t>Example Problem: </a:t>
            </a:r>
            <a:r>
              <a:rPr lang="en-US" altLang="en-US" sz="2700">
                <a:solidFill>
                  <a:srgbClr val="662A6D"/>
                </a:solidFill>
                <a:latin typeface="Arial" panose="020B0604020202020204" pitchFamily="34" charset="0"/>
              </a:rPr>
              <a:t>Broad Jumps</a:t>
            </a:r>
          </a:p>
        </p:txBody>
      </p:sp>
      <p:sp>
        <p:nvSpPr>
          <p:cNvPr id="931843" name="Rectangle 3"/>
          <p:cNvSpPr>
            <a:spLocks/>
          </p:cNvSpPr>
          <p:nvPr/>
        </p:nvSpPr>
        <p:spPr bwMode="auto">
          <a:xfrm>
            <a:off x="581025" y="733425"/>
            <a:ext cx="8150225" cy="404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lgn="l" defTabSz="822325">
              <a:defRPr sz="2400">
                <a:solidFill>
                  <a:schemeClr val="tx1"/>
                </a:solidFill>
                <a:latin typeface="Times New Roman" panose="02020603050405020304" pitchFamily="18" charset="0"/>
              </a:defRPr>
            </a:lvl1pPr>
            <a:lvl2pPr marL="411163" algn="l" defTabSz="822325">
              <a:defRPr sz="2400">
                <a:solidFill>
                  <a:schemeClr val="tx1"/>
                </a:solidFill>
                <a:latin typeface="Times New Roman" panose="02020603050405020304" pitchFamily="18" charset="0"/>
              </a:defRPr>
            </a:lvl2pPr>
            <a:lvl3pPr marL="822325" algn="l" defTabSz="822325">
              <a:defRPr sz="2400">
                <a:solidFill>
                  <a:schemeClr val="tx1"/>
                </a:solidFill>
                <a:latin typeface="Times New Roman" panose="02020603050405020304" pitchFamily="18" charset="0"/>
              </a:defRPr>
            </a:lvl3pPr>
            <a:lvl4pPr marL="1235075" algn="l" defTabSz="822325">
              <a:defRPr sz="2400">
                <a:solidFill>
                  <a:schemeClr val="tx1"/>
                </a:solidFill>
                <a:latin typeface="Times New Roman" panose="02020603050405020304" pitchFamily="18" charset="0"/>
              </a:defRPr>
            </a:lvl4pPr>
            <a:lvl5pPr marL="1646238" algn="l" defTabSz="822325">
              <a:defRPr sz="2400">
                <a:solidFill>
                  <a:schemeClr val="tx1"/>
                </a:solidFill>
                <a:latin typeface="Times New Roman" panose="02020603050405020304" pitchFamily="18" charset="0"/>
              </a:defRPr>
            </a:lvl5pPr>
            <a:lvl6pPr marL="2103438" defTabSz="822325" eaLnBrk="0" fontAlgn="base" hangingPunct="0">
              <a:spcBef>
                <a:spcPct val="0"/>
              </a:spcBef>
              <a:spcAft>
                <a:spcPct val="0"/>
              </a:spcAft>
              <a:defRPr sz="2400">
                <a:solidFill>
                  <a:schemeClr val="tx1"/>
                </a:solidFill>
                <a:latin typeface="Times New Roman" panose="02020603050405020304" pitchFamily="18" charset="0"/>
              </a:defRPr>
            </a:lvl6pPr>
            <a:lvl7pPr marL="2560638" defTabSz="822325" eaLnBrk="0" fontAlgn="base" hangingPunct="0">
              <a:spcBef>
                <a:spcPct val="0"/>
              </a:spcBef>
              <a:spcAft>
                <a:spcPct val="0"/>
              </a:spcAft>
              <a:defRPr sz="2400">
                <a:solidFill>
                  <a:schemeClr val="tx1"/>
                </a:solidFill>
                <a:latin typeface="Times New Roman" panose="02020603050405020304" pitchFamily="18" charset="0"/>
              </a:defRPr>
            </a:lvl7pPr>
            <a:lvl8pPr marL="3017838" defTabSz="822325" eaLnBrk="0" fontAlgn="base" hangingPunct="0">
              <a:spcBef>
                <a:spcPct val="0"/>
              </a:spcBef>
              <a:spcAft>
                <a:spcPct val="0"/>
              </a:spcAft>
              <a:defRPr sz="2400">
                <a:solidFill>
                  <a:schemeClr val="tx1"/>
                </a:solidFill>
                <a:latin typeface="Times New Roman" panose="02020603050405020304" pitchFamily="18" charset="0"/>
              </a:defRPr>
            </a:lvl8pPr>
            <a:lvl9pPr marL="3475038" defTabSz="822325"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ts val="1075"/>
              </a:spcBef>
            </a:pPr>
            <a:r>
              <a:rPr lang="en-US" altLang="en-US" sz="2300">
                <a:latin typeface="Arial" panose="020B0604020202020204" pitchFamily="34" charset="0"/>
              </a:rPr>
              <a:t>A grasshopper can jump a distance of 30 in (0.76 m) from a standing start. If the grasshopper takes off at the optimal angle for maximum distance of the jump, what is the initial speed of the jump? Most animals jump at a lower angle than 45°. Suppose the grasshopper takes off at 30° from the horizontal. What jump speed is necessary to reach the noted distance?</a:t>
            </a:r>
          </a:p>
        </p:txBody>
      </p:sp>
      <p:sp>
        <p:nvSpPr>
          <p:cNvPr id="931845" name="Rectangle 5"/>
          <p:cNvSpPr>
            <a:spLocks/>
          </p:cNvSpPr>
          <p:nvPr/>
        </p:nvSpPr>
        <p:spPr bwMode="auto">
          <a:xfrm>
            <a:off x="8151813" y="6524625"/>
            <a:ext cx="965200" cy="295275"/>
          </a:xfrm>
          <a:prstGeom prst="rect">
            <a:avLst/>
          </a:prstGeom>
          <a:noFill/>
          <a:ln>
            <a:noFill/>
          </a:ln>
          <a:effectLst/>
          <a:extLst>
            <a:ext uri="{909E8E84-426E-40DD-AFC4-6F175D3DCCD1}">
              <a14:hiddenFill xmlns:a14="http://schemas.microsoft.com/office/drawing/2010/main">
                <a:blipFill dpi="0" rotWithShape="0">
                  <a:blip r:embed="rId3"/>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296" tIns="41148" rIns="82296" bIns="41148">
            <a:spAutoFit/>
          </a:bodyPr>
          <a:lstStyle>
            <a:lvl1pPr algn="l" defTabSz="822325">
              <a:defRPr sz="2400">
                <a:solidFill>
                  <a:schemeClr val="tx1"/>
                </a:solidFill>
                <a:latin typeface="Times New Roman" panose="02020603050405020304" pitchFamily="18" charset="0"/>
              </a:defRPr>
            </a:lvl1pPr>
            <a:lvl2pPr marL="411163" algn="l" defTabSz="822325">
              <a:defRPr sz="2400">
                <a:solidFill>
                  <a:schemeClr val="tx1"/>
                </a:solidFill>
                <a:latin typeface="Times New Roman" panose="02020603050405020304" pitchFamily="18" charset="0"/>
              </a:defRPr>
            </a:lvl2pPr>
            <a:lvl3pPr marL="822325" algn="l" defTabSz="822325">
              <a:defRPr sz="2400">
                <a:solidFill>
                  <a:schemeClr val="tx1"/>
                </a:solidFill>
                <a:latin typeface="Times New Roman" panose="02020603050405020304" pitchFamily="18" charset="0"/>
              </a:defRPr>
            </a:lvl3pPr>
            <a:lvl4pPr marL="1235075" algn="l" defTabSz="822325">
              <a:defRPr sz="2400">
                <a:solidFill>
                  <a:schemeClr val="tx1"/>
                </a:solidFill>
                <a:latin typeface="Times New Roman" panose="02020603050405020304" pitchFamily="18" charset="0"/>
              </a:defRPr>
            </a:lvl4pPr>
            <a:lvl5pPr marL="1646238" algn="l" defTabSz="822325">
              <a:defRPr sz="2400">
                <a:solidFill>
                  <a:schemeClr val="tx1"/>
                </a:solidFill>
                <a:latin typeface="Times New Roman" panose="02020603050405020304" pitchFamily="18" charset="0"/>
              </a:defRPr>
            </a:lvl5pPr>
            <a:lvl6pPr marL="2103438" defTabSz="822325" eaLnBrk="0" fontAlgn="base" hangingPunct="0">
              <a:spcBef>
                <a:spcPct val="0"/>
              </a:spcBef>
              <a:spcAft>
                <a:spcPct val="0"/>
              </a:spcAft>
              <a:defRPr sz="2400">
                <a:solidFill>
                  <a:schemeClr val="tx1"/>
                </a:solidFill>
                <a:latin typeface="Times New Roman" panose="02020603050405020304" pitchFamily="18" charset="0"/>
              </a:defRPr>
            </a:lvl6pPr>
            <a:lvl7pPr marL="2560638" defTabSz="822325" eaLnBrk="0" fontAlgn="base" hangingPunct="0">
              <a:spcBef>
                <a:spcPct val="0"/>
              </a:spcBef>
              <a:spcAft>
                <a:spcPct val="0"/>
              </a:spcAft>
              <a:defRPr sz="2400">
                <a:solidFill>
                  <a:schemeClr val="tx1"/>
                </a:solidFill>
                <a:latin typeface="Times New Roman" panose="02020603050405020304" pitchFamily="18" charset="0"/>
              </a:defRPr>
            </a:lvl7pPr>
            <a:lvl8pPr marL="3017838" defTabSz="822325" eaLnBrk="0" fontAlgn="base" hangingPunct="0">
              <a:spcBef>
                <a:spcPct val="0"/>
              </a:spcBef>
              <a:spcAft>
                <a:spcPct val="0"/>
              </a:spcAft>
              <a:defRPr sz="2400">
                <a:solidFill>
                  <a:schemeClr val="tx1"/>
                </a:solidFill>
                <a:latin typeface="Times New Roman" panose="02020603050405020304" pitchFamily="18" charset="0"/>
              </a:defRPr>
            </a:lvl8pPr>
            <a:lvl9pPr marL="3475038" defTabSz="822325"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en-US" altLang="en-US" sz="1400">
                <a:solidFill>
                  <a:srgbClr val="000000"/>
                </a:solidFill>
                <a:latin typeface="Arial" panose="020B0604020202020204" pitchFamily="34" charset="0"/>
              </a:rPr>
              <a:t>Slide 3-41</a:t>
            </a:r>
          </a:p>
        </p:txBody>
      </p:sp>
      <p:cxnSp>
        <p:nvCxnSpPr>
          <p:cNvPr id="3" name="Straight Arrow Connector 2"/>
          <p:cNvCxnSpPr/>
          <p:nvPr/>
        </p:nvCxnSpPr>
        <p:spPr>
          <a:xfrm flipV="1">
            <a:off x="1371600" y="3962400"/>
            <a:ext cx="3581400" cy="161607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304800" y="5578475"/>
            <a:ext cx="8534400" cy="762000"/>
          </a:xfrm>
          <a:prstGeom prst="rect">
            <a:avLst/>
          </a:prstGeom>
          <a:blipFill>
            <a:blip r:embed="rId4"/>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275153" flipH="1">
            <a:off x="1143000" y="5255213"/>
            <a:ext cx="762000" cy="415337"/>
          </a:xfrm>
          <a:prstGeom prst="rect">
            <a:avLst/>
          </a:prstGeom>
        </p:spPr>
      </p:pic>
      <mc:AlternateContent xmlns:mc="http://schemas.openxmlformats.org/markup-compatibility/2006" xmlns:a14="http://schemas.microsoft.com/office/drawing/2010/main">
        <mc:Choice Requires="a14">
          <p:sp>
            <p:nvSpPr>
              <p:cNvPr id="7" name="TextBox 6"/>
              <p:cNvSpPr txBox="1"/>
              <p:nvPr/>
            </p:nvSpPr>
            <p:spPr>
              <a:xfrm>
                <a:off x="2522745" y="5179662"/>
                <a:ext cx="381450" cy="28321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a:rPr>
                          </m:ctrlPr>
                        </m:sSupPr>
                        <m:e>
                          <m:r>
                            <a:rPr lang="en-US" b="0" i="1" smtClean="0">
                              <a:latin typeface="Cambria Math" panose="02040503050406030204" pitchFamily="18" charset="0"/>
                            </a:rPr>
                            <m:t>30</m:t>
                          </m:r>
                        </m:e>
                        <m:sup>
                          <m:r>
                            <a:rPr lang="en-US" i="1" smtClean="0">
                              <a:latin typeface="Cambria Math" panose="02040503050406030204" pitchFamily="18" charset="0"/>
                              <a:ea typeface="Cambria Math" panose="02040503050406030204" pitchFamily="18" charset="0"/>
                            </a:rPr>
                            <m:t>°</m:t>
                          </m:r>
                        </m:sup>
                      </m:sSup>
                    </m:oMath>
                  </m:oMathPara>
                </a14:m>
                <a:endParaRPr lang="en-US" dirty="0"/>
              </a:p>
            </p:txBody>
          </p:sp>
        </mc:Choice>
        <mc:Fallback xmlns="">
          <p:sp>
            <p:nvSpPr>
              <p:cNvPr id="7" name="TextBox 6"/>
              <p:cNvSpPr txBox="1">
                <a:spLocks noRot="1" noChangeAspect="1" noMove="1" noResize="1" noEditPoints="1" noAdjustHandles="1" noChangeArrowheads="1" noChangeShapeType="1" noTextEdit="1"/>
              </p:cNvSpPr>
              <p:nvPr/>
            </p:nvSpPr>
            <p:spPr>
              <a:xfrm>
                <a:off x="2522745" y="5179662"/>
                <a:ext cx="381450" cy="283219"/>
              </a:xfrm>
              <a:prstGeom prst="rect">
                <a:avLst/>
              </a:prstGeom>
              <a:blipFill rotWithShape="0">
                <a:blip r:embed="rId6"/>
                <a:stretch>
                  <a:fillRect l="-14516" t="-6522" r="-8065" b="-6522"/>
                </a:stretch>
              </a:blipFill>
            </p:spPr>
            <p:txBody>
              <a:bodyPr/>
              <a:lstStyle/>
              <a:p>
                <a:r>
                  <a:rPr lang="en-US">
                    <a:noFill/>
                  </a:rPr>
                  <a:t> </a:t>
                </a:r>
              </a:p>
            </p:txBody>
          </p:sp>
        </mc:Fallback>
      </mc:AlternateContent>
      <p:sp>
        <p:nvSpPr>
          <p:cNvPr id="8" name="Rectangle 7"/>
          <p:cNvSpPr/>
          <p:nvPr/>
        </p:nvSpPr>
        <p:spPr>
          <a:xfrm>
            <a:off x="671579" y="2967335"/>
            <a:ext cx="7800853" cy="923330"/>
          </a:xfrm>
          <a:prstGeom prst="rect">
            <a:avLst/>
          </a:prstGeom>
          <a:noFill/>
        </p:spPr>
        <p:txBody>
          <a:bodyPr wrap="none" lIns="91440" tIns="45720" rIns="91440" bIns="45720">
            <a:spAutoFit/>
          </a:bodyPr>
          <a:lstStyle/>
          <a:p>
            <a:pPr algn="ctr"/>
            <a:r>
              <a:rPr lang="en-US" sz="54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Same as car jump problem</a:t>
            </a:r>
            <a:endPar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13560917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3890" name="Rectangle 2"/>
          <p:cNvSpPr>
            <a:spLocks/>
          </p:cNvSpPr>
          <p:nvPr/>
        </p:nvSpPr>
        <p:spPr bwMode="auto">
          <a:xfrm>
            <a:off x="558800" y="138113"/>
            <a:ext cx="6227763" cy="606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63500" dir="2700000" algn="ctr" rotWithShape="0">
                    <a:schemeClr val="bg2">
                      <a:alpha val="70000"/>
                    </a:schemeClr>
                  </a:outerShdw>
                </a:effectLst>
              </a14:hiddenEffects>
            </a:ext>
          </a:extLst>
        </p:spPr>
        <p:txBody>
          <a:bodyPr lIns="0" tIns="0" rIns="0" bIns="0"/>
          <a:lstStyle>
            <a:lvl1pPr algn="l" defTabSz="822325">
              <a:defRPr sz="2400">
                <a:solidFill>
                  <a:schemeClr val="tx1"/>
                </a:solidFill>
                <a:latin typeface="Times New Roman" panose="02020603050405020304" pitchFamily="18" charset="0"/>
              </a:defRPr>
            </a:lvl1pPr>
            <a:lvl2pPr marL="411163" algn="l" defTabSz="822325">
              <a:defRPr sz="2400">
                <a:solidFill>
                  <a:schemeClr val="tx1"/>
                </a:solidFill>
                <a:latin typeface="Times New Roman" panose="02020603050405020304" pitchFamily="18" charset="0"/>
              </a:defRPr>
            </a:lvl2pPr>
            <a:lvl3pPr marL="822325" algn="l" defTabSz="822325">
              <a:defRPr sz="2400">
                <a:solidFill>
                  <a:schemeClr val="tx1"/>
                </a:solidFill>
                <a:latin typeface="Times New Roman" panose="02020603050405020304" pitchFamily="18" charset="0"/>
              </a:defRPr>
            </a:lvl3pPr>
            <a:lvl4pPr marL="1235075" algn="l" defTabSz="822325">
              <a:defRPr sz="2400">
                <a:solidFill>
                  <a:schemeClr val="tx1"/>
                </a:solidFill>
                <a:latin typeface="Times New Roman" panose="02020603050405020304" pitchFamily="18" charset="0"/>
              </a:defRPr>
            </a:lvl4pPr>
            <a:lvl5pPr marL="1646238" algn="l" defTabSz="822325">
              <a:defRPr sz="2400">
                <a:solidFill>
                  <a:schemeClr val="tx1"/>
                </a:solidFill>
                <a:latin typeface="Times New Roman" panose="02020603050405020304" pitchFamily="18" charset="0"/>
              </a:defRPr>
            </a:lvl5pPr>
            <a:lvl6pPr marL="2103438" defTabSz="822325" eaLnBrk="0" fontAlgn="base" hangingPunct="0">
              <a:spcBef>
                <a:spcPct val="0"/>
              </a:spcBef>
              <a:spcAft>
                <a:spcPct val="0"/>
              </a:spcAft>
              <a:defRPr sz="2400">
                <a:solidFill>
                  <a:schemeClr val="tx1"/>
                </a:solidFill>
                <a:latin typeface="Times New Roman" panose="02020603050405020304" pitchFamily="18" charset="0"/>
              </a:defRPr>
            </a:lvl6pPr>
            <a:lvl7pPr marL="2560638" defTabSz="822325" eaLnBrk="0" fontAlgn="base" hangingPunct="0">
              <a:spcBef>
                <a:spcPct val="0"/>
              </a:spcBef>
              <a:spcAft>
                <a:spcPct val="0"/>
              </a:spcAft>
              <a:defRPr sz="2400">
                <a:solidFill>
                  <a:schemeClr val="tx1"/>
                </a:solidFill>
                <a:latin typeface="Times New Roman" panose="02020603050405020304" pitchFamily="18" charset="0"/>
              </a:defRPr>
            </a:lvl7pPr>
            <a:lvl8pPr marL="3017838" defTabSz="822325" eaLnBrk="0" fontAlgn="base" hangingPunct="0">
              <a:spcBef>
                <a:spcPct val="0"/>
              </a:spcBef>
              <a:spcAft>
                <a:spcPct val="0"/>
              </a:spcAft>
              <a:defRPr sz="2400">
                <a:solidFill>
                  <a:schemeClr val="tx1"/>
                </a:solidFill>
                <a:latin typeface="Times New Roman" panose="02020603050405020304" pitchFamily="18" charset="0"/>
              </a:defRPr>
            </a:lvl8pPr>
            <a:lvl9pPr marL="3475038" defTabSz="822325"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3000">
                <a:solidFill>
                  <a:srgbClr val="662A6D"/>
                </a:solidFill>
                <a:latin typeface="Arial" panose="020B0604020202020204" pitchFamily="34" charset="0"/>
              </a:rPr>
              <a:t>Example Problem</a:t>
            </a:r>
            <a:endParaRPr lang="en-US" altLang="en-US" sz="2700">
              <a:solidFill>
                <a:srgbClr val="662A6D"/>
              </a:solidFill>
              <a:latin typeface="Arial" panose="020B0604020202020204" pitchFamily="34" charset="0"/>
            </a:endParaRPr>
          </a:p>
        </p:txBody>
      </p:sp>
      <p:sp>
        <p:nvSpPr>
          <p:cNvPr id="933891" name="Rectangle 3"/>
          <p:cNvSpPr>
            <a:spLocks/>
          </p:cNvSpPr>
          <p:nvPr/>
        </p:nvSpPr>
        <p:spPr bwMode="auto">
          <a:xfrm>
            <a:off x="569913" y="733425"/>
            <a:ext cx="8128000" cy="404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lgn="l" defTabSz="822325">
              <a:defRPr sz="2400">
                <a:solidFill>
                  <a:schemeClr val="tx1"/>
                </a:solidFill>
                <a:latin typeface="Times New Roman" panose="02020603050405020304" pitchFamily="18" charset="0"/>
              </a:defRPr>
            </a:lvl1pPr>
            <a:lvl2pPr marL="411163" algn="l" defTabSz="822325">
              <a:defRPr sz="2400">
                <a:solidFill>
                  <a:schemeClr val="tx1"/>
                </a:solidFill>
                <a:latin typeface="Times New Roman" panose="02020603050405020304" pitchFamily="18" charset="0"/>
              </a:defRPr>
            </a:lvl2pPr>
            <a:lvl3pPr marL="822325" algn="l" defTabSz="822325">
              <a:defRPr sz="2400">
                <a:solidFill>
                  <a:schemeClr val="tx1"/>
                </a:solidFill>
                <a:latin typeface="Times New Roman" panose="02020603050405020304" pitchFamily="18" charset="0"/>
              </a:defRPr>
            </a:lvl3pPr>
            <a:lvl4pPr marL="1235075" algn="l" defTabSz="822325">
              <a:defRPr sz="2400">
                <a:solidFill>
                  <a:schemeClr val="tx1"/>
                </a:solidFill>
                <a:latin typeface="Times New Roman" panose="02020603050405020304" pitchFamily="18" charset="0"/>
              </a:defRPr>
            </a:lvl4pPr>
            <a:lvl5pPr marL="1646238" algn="l" defTabSz="822325">
              <a:defRPr sz="2400">
                <a:solidFill>
                  <a:schemeClr val="tx1"/>
                </a:solidFill>
                <a:latin typeface="Times New Roman" panose="02020603050405020304" pitchFamily="18" charset="0"/>
              </a:defRPr>
            </a:lvl5pPr>
            <a:lvl6pPr marL="2103438" defTabSz="822325" eaLnBrk="0" fontAlgn="base" hangingPunct="0">
              <a:spcBef>
                <a:spcPct val="0"/>
              </a:spcBef>
              <a:spcAft>
                <a:spcPct val="0"/>
              </a:spcAft>
              <a:defRPr sz="2400">
                <a:solidFill>
                  <a:schemeClr val="tx1"/>
                </a:solidFill>
                <a:latin typeface="Times New Roman" panose="02020603050405020304" pitchFamily="18" charset="0"/>
              </a:defRPr>
            </a:lvl6pPr>
            <a:lvl7pPr marL="2560638" defTabSz="822325" eaLnBrk="0" fontAlgn="base" hangingPunct="0">
              <a:spcBef>
                <a:spcPct val="0"/>
              </a:spcBef>
              <a:spcAft>
                <a:spcPct val="0"/>
              </a:spcAft>
              <a:defRPr sz="2400">
                <a:solidFill>
                  <a:schemeClr val="tx1"/>
                </a:solidFill>
                <a:latin typeface="Times New Roman" panose="02020603050405020304" pitchFamily="18" charset="0"/>
              </a:defRPr>
            </a:lvl7pPr>
            <a:lvl8pPr marL="3017838" defTabSz="822325" eaLnBrk="0" fontAlgn="base" hangingPunct="0">
              <a:spcBef>
                <a:spcPct val="0"/>
              </a:spcBef>
              <a:spcAft>
                <a:spcPct val="0"/>
              </a:spcAft>
              <a:defRPr sz="2400">
                <a:solidFill>
                  <a:schemeClr val="tx1"/>
                </a:solidFill>
                <a:latin typeface="Times New Roman" panose="02020603050405020304" pitchFamily="18" charset="0"/>
              </a:defRPr>
            </a:lvl8pPr>
            <a:lvl9pPr marL="3475038" defTabSz="822325"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ts val="1075"/>
              </a:spcBef>
            </a:pPr>
            <a:r>
              <a:rPr lang="en-US" altLang="en-US" sz="2300">
                <a:latin typeface="Arial" panose="020B0604020202020204" pitchFamily="34" charset="0"/>
              </a:rPr>
              <a:t>Alan Shepard took a golf ball to the moon during one of the Apollo missions, and used a makeshift club to hit the ball a great distance. He described the shot as going for “miles and miles.” A reasonable golf tee shot leaves the club at a speed of 64 m/s. Suppose you hit the ball at this speed at an angle of 30</a:t>
            </a:r>
            <a:r>
              <a:rPr lang="en-US" altLang="en-US" sz="2300">
                <a:latin typeface="Arial" panose="020B0604020202020204" pitchFamily="34" charset="0"/>
                <a:sym typeface="Symbol" panose="05050102010706020507" pitchFamily="18" charset="2"/>
              </a:rPr>
              <a:t></a:t>
            </a:r>
            <a:r>
              <a:rPr lang="en-US" altLang="en-US" sz="2300">
                <a:latin typeface="Arial" panose="020B0604020202020204" pitchFamily="34" charset="0"/>
              </a:rPr>
              <a:t> with the horizontal in the moon’s gravitational acceleration of 1.6 m/s</a:t>
            </a:r>
            <a:r>
              <a:rPr lang="en-US" altLang="en-US" sz="2300" baseline="30000">
                <a:latin typeface="Arial" panose="020B0604020202020204" pitchFamily="34" charset="0"/>
              </a:rPr>
              <a:t>2</a:t>
            </a:r>
            <a:r>
              <a:rPr lang="en-US" altLang="en-US" sz="2300">
                <a:latin typeface="Arial" panose="020B0604020202020204" pitchFamily="34" charset="0"/>
              </a:rPr>
              <a:t>. How long is the ball in the air? How far would the shot go?</a:t>
            </a:r>
          </a:p>
        </p:txBody>
      </p:sp>
      <p:sp>
        <p:nvSpPr>
          <p:cNvPr id="933893" name="Rectangle 5"/>
          <p:cNvSpPr>
            <a:spLocks/>
          </p:cNvSpPr>
          <p:nvPr/>
        </p:nvSpPr>
        <p:spPr bwMode="auto">
          <a:xfrm>
            <a:off x="8151813" y="6524625"/>
            <a:ext cx="965200" cy="295275"/>
          </a:xfrm>
          <a:prstGeom prst="rect">
            <a:avLst/>
          </a:prstGeom>
          <a:noFill/>
          <a:ln>
            <a:noFill/>
          </a:ln>
          <a:effectLst/>
          <a:extLst>
            <a:ext uri="{909E8E84-426E-40DD-AFC4-6F175D3DCCD1}">
              <a14:hiddenFill xmlns:a14="http://schemas.microsoft.com/office/drawing/2010/main">
                <a:blipFill dpi="0" rotWithShape="0">
                  <a:blip r:embed="rId3"/>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296" tIns="41148" rIns="82296" bIns="41148">
            <a:spAutoFit/>
          </a:bodyPr>
          <a:lstStyle>
            <a:lvl1pPr algn="l" defTabSz="822325">
              <a:defRPr sz="2400">
                <a:solidFill>
                  <a:schemeClr val="tx1"/>
                </a:solidFill>
                <a:latin typeface="Times New Roman" panose="02020603050405020304" pitchFamily="18" charset="0"/>
              </a:defRPr>
            </a:lvl1pPr>
            <a:lvl2pPr marL="411163" algn="l" defTabSz="822325">
              <a:defRPr sz="2400">
                <a:solidFill>
                  <a:schemeClr val="tx1"/>
                </a:solidFill>
                <a:latin typeface="Times New Roman" panose="02020603050405020304" pitchFamily="18" charset="0"/>
              </a:defRPr>
            </a:lvl2pPr>
            <a:lvl3pPr marL="822325" algn="l" defTabSz="822325">
              <a:defRPr sz="2400">
                <a:solidFill>
                  <a:schemeClr val="tx1"/>
                </a:solidFill>
                <a:latin typeface="Times New Roman" panose="02020603050405020304" pitchFamily="18" charset="0"/>
              </a:defRPr>
            </a:lvl3pPr>
            <a:lvl4pPr marL="1235075" algn="l" defTabSz="822325">
              <a:defRPr sz="2400">
                <a:solidFill>
                  <a:schemeClr val="tx1"/>
                </a:solidFill>
                <a:latin typeface="Times New Roman" panose="02020603050405020304" pitchFamily="18" charset="0"/>
              </a:defRPr>
            </a:lvl4pPr>
            <a:lvl5pPr marL="1646238" algn="l" defTabSz="822325">
              <a:defRPr sz="2400">
                <a:solidFill>
                  <a:schemeClr val="tx1"/>
                </a:solidFill>
                <a:latin typeface="Times New Roman" panose="02020603050405020304" pitchFamily="18" charset="0"/>
              </a:defRPr>
            </a:lvl5pPr>
            <a:lvl6pPr marL="2103438" defTabSz="822325" eaLnBrk="0" fontAlgn="base" hangingPunct="0">
              <a:spcBef>
                <a:spcPct val="0"/>
              </a:spcBef>
              <a:spcAft>
                <a:spcPct val="0"/>
              </a:spcAft>
              <a:defRPr sz="2400">
                <a:solidFill>
                  <a:schemeClr val="tx1"/>
                </a:solidFill>
                <a:latin typeface="Times New Roman" panose="02020603050405020304" pitchFamily="18" charset="0"/>
              </a:defRPr>
            </a:lvl6pPr>
            <a:lvl7pPr marL="2560638" defTabSz="822325" eaLnBrk="0" fontAlgn="base" hangingPunct="0">
              <a:spcBef>
                <a:spcPct val="0"/>
              </a:spcBef>
              <a:spcAft>
                <a:spcPct val="0"/>
              </a:spcAft>
              <a:defRPr sz="2400">
                <a:solidFill>
                  <a:schemeClr val="tx1"/>
                </a:solidFill>
                <a:latin typeface="Times New Roman" panose="02020603050405020304" pitchFamily="18" charset="0"/>
              </a:defRPr>
            </a:lvl7pPr>
            <a:lvl8pPr marL="3017838" defTabSz="822325" eaLnBrk="0" fontAlgn="base" hangingPunct="0">
              <a:spcBef>
                <a:spcPct val="0"/>
              </a:spcBef>
              <a:spcAft>
                <a:spcPct val="0"/>
              </a:spcAft>
              <a:defRPr sz="2400">
                <a:solidFill>
                  <a:schemeClr val="tx1"/>
                </a:solidFill>
                <a:latin typeface="Times New Roman" panose="02020603050405020304" pitchFamily="18" charset="0"/>
              </a:defRPr>
            </a:lvl8pPr>
            <a:lvl9pPr marL="3475038" defTabSz="822325"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en-US" altLang="en-US" sz="1400">
                <a:solidFill>
                  <a:srgbClr val="000000"/>
                </a:solidFill>
                <a:latin typeface="Arial" panose="020B0604020202020204" pitchFamily="34" charset="0"/>
              </a:rPr>
              <a:t>Slide 3-42</a:t>
            </a:r>
          </a:p>
        </p:txBody>
      </p:sp>
      <p:sp>
        <p:nvSpPr>
          <p:cNvPr id="5" name="Rectangle 4"/>
          <p:cNvSpPr/>
          <p:nvPr/>
        </p:nvSpPr>
        <p:spPr>
          <a:xfrm>
            <a:off x="733486" y="4038600"/>
            <a:ext cx="7800853" cy="923330"/>
          </a:xfrm>
          <a:prstGeom prst="rect">
            <a:avLst/>
          </a:prstGeom>
          <a:noFill/>
        </p:spPr>
        <p:txBody>
          <a:bodyPr wrap="none" lIns="91440" tIns="45720" rIns="91440" bIns="45720">
            <a:spAutoFit/>
          </a:bodyPr>
          <a:lstStyle/>
          <a:p>
            <a:pPr algn="ctr"/>
            <a:r>
              <a:rPr lang="en-US" sz="54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Same as car jump problem</a:t>
            </a:r>
            <a:endPar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413910750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6" descr="data:image/jpeg;base64,/9j/4AAQSkZJRgABAQAAAQABAAD/2wCEAAkGBxQTEhQUEhQVFBQXFxcVFxcYGBkdFxgXGhgXGBcXHRocHCggGBwnHBcWJDEhJSsrLi4uGB8zODMsNygtLisBCgoKDg0OGxAQGywkICQsLCwsLCwvLCwsLCwsLC0sLCwsLCwsLCwsLCwsLCwsLCwsLCwsLCwsLCwsLCwsLCwsLP/AABEIAMIBAwMBIgACEQEDEQH/xAAcAAABBQEBAQAAAAAAAAAAAAAAAQIEBQYDBwj/xABMEAACAAMEBQkGAggEAwgDAAABAgADEQQSITEFQVFh8AYTIjJScYGRoQcUQrHB0WLhFSNygpKiwvEzQ1OTsrPSFzRUc4Oj0+IWJET/xAAZAQEBAQEBAQAAAAAAAAAAAAAAAQIDBAX/xAAwEQACAgEDAQUGBgMAAAAAAAAAAQIRAxIhMRMEQVFhkSIjMnGh0RRTgbHh8BVCQ//aAAwDAQACEQMRAD8A9rFqTtDWPLOEFrXbszBGeWqK0Dpaz095/wAvvMNRaAasJeqmTU7I2xqjnqZaC1p2hq9TQesKLUnaHBp84q679uvZMFPih6nfr2n/AFDv7/KFDWyXatJypaF3mKqKKknZn9IWy6SlTEDo1VOINGFRjjiPwmPP+UekEnTuamTAllkKJk92YgFgCAlScesgpvbWIgaT9psssJOjpLWqeQwUUoijpXSTUYdMYV1UwwiJF1M9H0vp+z2WUZtomrLlrgWNczSgAAqTiMofo7TMmfKWbKYmW4qpKutRtoyg08Nm2PP7HyHM+alp0pNNpmijCSOjZ5TH4VTWBgKnOgrXGNpQAUFABlsAGWGobtgURaGotDbU7XoftHSVPVhUGox26jQ/KKOZxxtiToVuiy9lz5NRvmTDSTWy1viC+I5QkKLqZ2viC+I4wkKGo784ITnBtjhBChqZ35wbYOdG2I5hphpJrZK50bYTnl2xFhpi6Sa2TOfXbCc+u2IcNMNKGtk73hdvzg95Xb84gGGmLpQ1skztKSlYKzUJFRg2WWyE/S8nt+jfaM5yhShlPsLIf3gCPVPWICTPlDQhrZs/0rK7foftB+lZXb9D3bIyAm+cPU954px3CGhDqM1Y0tJ7fo27dvEB0vJ7Y8j9oyt0nXTu43nzEAQDj0r6ZZA7ouhDqM003TshVLFzQCpojk07gtf7HZHKwcprLOBMqcGANDQNUeBFfGM/TVnu213GtKjdgsYyevuNqDj/AAJmeAoBXZiBdJqowwjMo0VSbPWzpmTrcDcQwPkRBGWQmnRNBuUt6hqGCLoROoydN09ZQSWtEkAMSazENKC6duNdUUto9oVhR1lJMafMIUKkiW0wtQ3jdKUDYbNh2GHWrkBYJjFvdkVjncFMTiajG6ThgSMMs4tND8n7NZamzylQnAvUliBhS+TewpqYEbIgKeby5Jwk2DSE16igaS0teuTiztgMhWkUWmNLaZaWZkwStHSuiFAImWhjU4ZkLgTUkVGyPSt3j566UpjU40IO0Rlbf/8As2+XKzl2cc441GZhQUrSoqo2jpA5iIyxqzO6K9kchrs22TrROmHpOpegvNXAml6uIxqOkuZje6J0LIsyBLPKSWv4VxOqpOba894wrE0cePzr5NuMLx9PHZtNKZgRUiNticcca/xQhPHHHgICeOOM99G8ccfaKZGPxxxthdFzaTSvaX1U4ejN5boa/HHH2iu5VlcZqQ3fqI8QSPEQBpIIajggEGoIBB2g5GHRDQQkEJEAQQQkUghhDCmEikEMNMOMNMCCGGmHGEMUo0w0w+Iek7VzctmAq2AQbXY0Ud1SK7BUxSFFyo0vKuc0HHOCbLAXGpKsGcKdZC1rTKoivsmOeMQtMaCTo1F40xfJi9SWmVGTEmuG2DR81pZEuYa1wR9TfhbY3z9IFL2WY7A8ccZaxHBI7Lxxx6VFMjieOMtZ89ghOPpl5YDcNsHHHGzcIOPpx9YAQjjP5Z786nDKK/T2j+fksnxYlTrvjfXM4gkGgGFIsTx4fKnplgYD9tXlUfJT5wKnRhNG8p5kqUsu7euC7XojAE0GIrhl4QRa6R5MX5rurBQxrS6xxOeIUjOuRwgjjpn4nX2Geg7PLVuwAOHgAdxha8Y11bcdesgjYYb/AH8Mce7eejuEFeN30HkNjRowNnzQiMzdVVLnLICrHKm3GlNu2M9yKkky5k9+vPcua7ASFHgS1McqY0pTpy4tRSyMo60xlljxJrvqVUiuePWaLfR9nEuWiD4FVfEDPvJx8d8TvNdxI/P8+Ne/ODjjjLbmErx68YeCmDjjjzzjRgCeOOPnDTxxx9Ap4448TDTxxxSAObGIdtnqqlmNFGZ9PE6qayYlvFYqc6wc9Qf4Y26ucPrd3Y68FhDtDz7SSSGCKASslhUULDBmGIY4nCoWtKNjXRWO3hzdIKTAKlGzp2lOTrvG3GhwiusKUJ7uPlEifIVxRhWhqDUgqdoIxU7xEotlpCRWy7W8vCZV07YHTH7agYj8S+IFKxYS3DAFSCCKgg1BG0EZxCjoSFhIoGO4AJJAAxJJoANpOqI9j0hKnVMmbLmgZ3HVqfwkx4r7c+VLtaRYUYiVLVHmqPjdukA20KpUgZVauoUzuibQ8t0aVVClDfqKrXEio7wCN++Oc8mk648Dmtj6UhIzHIblP74jo5HPSrt+gpeVq3XpvusMNm+NPHRO1aOMouLpiQ0w6GmNEEikt8y/Op8Mr/mMP6UP/uHZFnpG2LJlPMbJRWm05Ko3kkDxinsqEKKmrGrMRkWY3mI3VJpupAHK2JUDvp5/mBECZZVYFWFQcxxkd8Ws1ag+nfmIjERohEsMwgmW5qwFVbtrlXvBwPeDrieOOOPlEW02e8ARgymqnfs7iMDHazzLyg5bRrByIO8YiJ5A68cceWs49OPyGMHHHHdCU4+n5emuKQONWrLd45DVjiTjX3kbfAdI64Bxxwd4ygp8vT7d1Bv1QA5V46f9Bu+UEKAdhO+6T61FfKCIUtx+fyx3/tGhwyMFeN/38j+GKaxacBcSrQhs845K1CswimMt8VfEgAGt0DVFxxr7t5OVPiruEYNNGa5SHnLZYpGYvtOYfsY/0v8AWNIOOPp6HI5mwfrdKT3zEmUkoa8TjhnrLigruFcY0449d/fr254xEV8IU8ccbhlAeOODAOOP7D6nHH2EaINI444EIRD6cflqhCIEK23dNhJGTC9M3S60u97HDuDbIlFI5aPWoabrmGo3IMJY8ul3uYkOwAqTQDWTEL5D7OM/D6x3EY3TPL6y2YN0r7ZgDuGH96RgNK+1u1OSJKLLXIYVbzwjDyx7jtHBJ87HuNYp7fpNLOS6TFU5sh6j49I0+Fs+kM9ddXjq8uLc7L0mdjgEQEk+AqfKJws+lZwolhcXsQWSjHXiXOHjSOUssn8KO0ezxj8bNRb/AGjFyQvQUHAqdWwbYrpPtPnSnqyiYlOqSa94OYjya3aTmKzAChViGypUGhGzONKLfKCKURpsy7UjAKDqqWoPKsc1DK3tbfkdXLClTpLzLDTdrsmlbVLthRpTmWqzZRoQXQsL14dZboUasozlotoM13pgTQUwFB1cBEFpdolkzTLdSb1aL0AGqSMMAMY2/s15HJpNJrzJjy5UshRcu3jMYE5sCKAU1Y11R1y4p6tzGHNjUNmaX2J6QJmT5QC0KCYWPXqGCqBhivSbMimGdTHrEZzkZyMk6OWZzTO7TLt53pWi1uqAoAA6TbzXujRx1hFqNM8mWSlNtCQkLCRs5nKfKDKQQDXbt1GM5Tm8fg1jsHWR+HaNWe2NOYpbStHYb6+eP1p4RQc44BcKbMPt6UhZQum78J6u7avhq3d0O1nwP0+kUhzpHIC6x2Nj3EYHzw9YkUhsxddDhj9PlBhC8cbe4wccfnh3Qo41fOA8cfYwAlON319fCuC8d/jjX1ORwgpxwPHLxhePyz/ZzOrKAELJrND+7544+cEKs5Rh0vAORTV1VplsggUnWqzpMUpMVXQmrKwqOuTUgjA9DPA/iisWzvZaXZheT0RzUypmLW4oEt8S3WNA9f2xFsWAW8SAACa6h0SSa1oOtqIik5QTqWefaGFLkuZzKkYqXDqJhGpz0aVAIGFakxzZpEbkDaBNW0T8jOnFgCD1aC7QnBhV7uBal0jONTXjXq8Rq+lAuNNyZs6ybFIViFqlak06T32pWvdrPdFwWpnlmDqpWu7U2oRI8Gpcjxx/YfU+kHHGoQg+WH22AbIWvFftGjIcb44WzqMBUFqKDsLELXwrEjjKML7TNOTJSLIl4GbdF4jABmZag6qEDzjMpUixjqdD+U/LhJDmRZxemrQABb2zCl4XQMMWI8Y8+0/a7damAZplXZZaqJihSWIUC6FFASRri50boMIBLkrec5mlWJ2mmr0Ebjk/yaEoiZMoZg6o1Kcq7z8t+rhFub8ju2ocHmtl9kttehmPIXeXYnDDUp2bY0uhvY9IQhrTOeb+BBcXuJqWPhSPSJOXifUkwTmIU0zOA7yaD1IjsoRRh5psh6H0XJkCkiUkpcVF0UJFcSTmxJGZJwAhvKbSAkWO0zb11hJdU2mY4IQAbbwHrsiwAAFMgBTwjzf2jadvTpUhBLmyVImTQalb2Q6lWYhTgACKtjlHfDj1ySPPknSs800Zo6UeiZktXGd8FaAg41UEnLbFm2hlI6M394JMZT3G6PnFt/8AkMtEK2exMv4jRRt1U+cQLHp1DaEaeoNcKhi1xiaKaXmrryyzj6s5xxwbPBFTyTrggG3NLLokxJpXA1Ly6EGmo+hxqDDtA6ZmWSYZkiZzTzWVWCCstgLxowbXiDXcdsd9Py5YefMooVgcRXEoBjjm16mWBvDfWdyW5CT7bIafLKoqtRA1RfNDeoaYUrSp17KR4J5+rilq5XB7YYVjyKuHyex8l+Usu1SJbF5azSKOl4VDAkGgONDSo74vCI8Bt3JC2ys7POG+WL4/kqIi+8aRkNVTa0auRVwK+Pyj5qzPvR75dmi94yPoeEjyDROnNPvTm5RcbZkpVHm12vnFzb9O6blKL9iRyR/kUbHfQtd8qb46dVVdM5PA7q16nopis0ovSB2inl/eIXJq1WuYtZ5TDBlMibKcGmos12YN4Aiy0qvQB2EeuHzIjonZxlGnRWTUqN+Y3EZQ0NW6dtR4509DDxHN8PMH6H6xog8whHFaQpisnTTONFrzStR2Gb0rVEpjQGlT3gY5LAuhtLy7Qr80xNxrjVqMdovDEVBx3GLEbuPKvyit0LK5tDLvVus9MR1S5YDXlUjwiwJ4w+0RPYMUbPT54flCE1NBmPPbQZnMjIDKGlq4atfdsGJ+UOyFMgNWrbkaDOmqKB6y0102fDqwGZrlBAskkYEgZfFqw1LTVBAHZP1rj/SVhTE/rWUyxXaZakHtAkbAK0ftBe9Ik2cZz58qX3Dokndiw1LGmQACgACgZDIdcjIUHw5gRl9OOJmlLFLrhKSdO3VowXaBjKBzHhHKXB1hyaDSFiWYgFboWjA7KKM8cgC3xRX6K0XNlMhDG4cWoTvBvDXjQZmLe1noneQm3rMUzx2jXHSteAcwCO0cwY0ZG5HDEEUI6OBGzOgw9Y6LM37s/wAoDU51pn8WRw3a4br2eJ+WyBDpe2ehjL8qdBJabRZ74F1aiYTUEoVcquwdJa12CNLe2/ceYyivZA86jCoU1AOXQVad/wDinyiPcqdbo4WEPKFJctXkil26Flud4UUVhv6NdmszrNbUckKekM1IIcd6nERVSdGzUm1WZ0ai8KkV1moyOHzi1tNmR6X1BpkcmG8MMV8IoJEnqjjjOB8SveT5Cn1EVbTJkhFNedWqKQ1Ay3qAG+MCKkDEa8ThEHTWli8i3CSsxZ0izzM1ydkcgKcVcgIDgTmNsAUnKbldKmFpaAzZamlQyqjEZ4kGo1VA7jFJZtMdLoS0UAVuibMI8bioD41jzGyW00ANSuoRptEW13wlqScgq1r6R3jnnGNRdI4S7NCTtq2P5QaQkzWJaxy1evSarBq6iGQreHfGbLhWDSmYMpqAWrQ7jTDuMbfTPJi0tLB5u73utfImsU3JXkrMtVpEhBdIJMxjlLQGhYjWdQGsnZUjtDPHInuvMPBLFWz8i65NWX38GQkv9ZNoJjEdGVKAF9/4iwUZk01R7no6xJIlJKlC6iKFUbht2k5k7TETk9oGTY5XNyFoM2Y4u7dpj9BgNUWceR1wjtu92EJWCEjJAMJBCGKAMcLYtUYbq+WP0jtCGAKAGGTh61HmMPWkLSlRsJHkafSIulrKJsp0atCK1BIIKkMpBGsEA+EUHF7Rz5KI3QFBMYHEkivNqRkaZnVWgxynS0CgBRQAUAGAAGobBFboKQEWYAagTLoO5Ulp/SYsoIMgu1ybsDUOzPonec6xNJJ20/e8s4rNPghVYGmN0nceNW2J0mZVVOAqAdQz78Yi5DO3H5ZmFGG7zG86l101w3jL/wCsJTd6eJ+CKQW7XZ/LqwOuCFvsMq/zeOuCBSz2V7sf3F19zZNGMVD+nAzH/IFK1FAVTWd7PrjXI2zOmraQT8NDnMGaxnNKUl6Tsz5c5Kmy65ZXyvZ2pHNnSJopjVaWM8329VV3N8R2xJvU15bTsO9th2RFlremscwoVcq4lmJxuk9V01xKUHDw27LpyA2RoyApu1j4e8a4N47sAPoYKni9mM9UBPr3H0wMABP242xWaKNXmNWuf/G6k+SJ5xNnOFVmOQBJ2bYpuT1rNWlsCrXJbgnJhcUPT9l6174gLmU1bx/EfQAfQw4mOVnPR7yx82JHG6HM2B7qxQDShMlXW6rpQ7aEU8/tEfRIN1i92+TRqZFgoqfEkxKl4AbgIpZemAvQAq/WOwffIbIzKSjuzUISlsjxzT2gANKT7LJAlorXgT1UlsqOKDXi9APtGz5M2SXZkKIb17rN8RNd2rdEzTUmzTZpnsV50hUZjUVVchSor3xzkWmUl2i0WtAa4EbdseLNlcnS4PpYMKgra3J+m7UvN0DUIMXHsrdDZprKAHM9r51noJd8KfWMHym0lJYUbrfDxWM9oblZM0bMlzJZvqxImoT0XU5DcwpUNq7iRGuzv2jPalcD6QhKxWcn9PSLbJE6zveQ4EHBlbWrDUfnmKiLKse0+YEIYISACEgrCVigWGmCsNJiEKS1ikxxvr5gH6xzzjrpUUmV2qPMEg/SI4MUpD0c/WB2g+lD6qYm1itkgic2yhr/ABXh/wAyJ4MEGQ9Nkcy1d3neAHdESpeyOF66qSv7S9NMscwsSNMBSEVyApcE1yovS+gig5HaSmGZNkTJbXVqyzcLjgNTDADJlxxyMTvHcaqTNDgMtCCAwyyIqDgDDyBrA8hqzzWIGizSWE1yy0vuCmi4H8N3VriYGpu3ZYD+GLaJTo6CZTCnoP8AoghgnkYZ+I8f8yFigsmbblnjWmZNOkCMkXXrjz3Sun5ky2iiLzNjtKyzMU5sQDd61DhKNaZGgiNatNkrzXPvKRiKFQrPTBVF4MKA3TifKKW0WO0SptoS0MwNOeYl6iY15CtBTpYNM6QJyIIWtI4t2d8enmz0+ZpyRKwdgS8xlNKG7ToAt0DQUWX/ABCLlpgwqM8sMOkKj4NoMfP9vmza3nRwC7MHKsBqxDXaEVGe0xtOTnLc8ywmTOkHqCas128DdAqLxNHxJ17qRdSOaR6gG1im3CnccjCE6vEa/Q4xmLR7SNHyqB+ea8K4S60BpqJNM8q1GyDknp+zzpbJKnvOuEsTMR1cKxYreBFMACKqadHIZRbLRYcrOcayTVlTBLmMFQORe6zAUoc61purWK6wWObZbPLl81zjSalZizAb1WJet4KReBO2K3lTp0mVKFnmCY81pbywbt3F05qpArQllx3YxpZrOJFJhDTBKo7DCr3aEgagW1Q5INsuk5aooYvLwGMxXUZdphQ+cS2tSFCwZStDiGBGW2EnWhZaksQFGvjOMXpzTcu/UBFoM6Cp76YmMZMqgvM7YcEsj8ibpjlGzErLUiWMN7Ya9g3Rm7VplyM1QRU6Q5Rs1RL164bo7krbLTRghCn4nN1e/HEjuBjx1LI7Z9H2MSohztKKpqtZj7TkPCHyFtdpastJsw5dBGYDdUDCN3yd9nMpZiG0uJv4FBCYAnFus2WQu+MemykCqFUBVAoFAAAGwAYCO0cHieafa0vhPlzSpWRNaXPDrNQ0ZCpqDnrptrGft9r5wigoBlt7zH05y55D2fSSfrP1c5RSXOUdIfhYfGtdRy1EVNfBOUfIC12J/wBelZVaCchqjbBXNSdjAR2UFHc4PLLJsSPZlygn2O085LqZJos5K0V11fvjMHvGRMfSGh9LSrTLEyS15ciMmU9lhqMfNOi3XCWOiPh741vJjTM2wvzprcrdmLqZP+oYkH6Exjrq9zo+ytxtcnu1YSsMD1AIyOIgJj0HiHVhKxEt9uWUt5iBiAKnPGOj2hRmRAHYmGkxx95U5GuXrl8ocTAFbpodQ/tL50P9MQg0TtN/4YOxl9ej/VFYGgUotKaR5u2S0o5DJecqrUKmq3cAaklV3igi0M2Y3UAlr2nxan7AOHiY5240mSz3r5lfpe9YlLMFM4A4ro9a1es1trmoHcvVHlFZaNJyxbVQVvKolthQC/itNvw5bc84t3tAGuPPtO8q7MZxZaLNl0BmKtaquN2pwYhqUFDr3wYRuZDXZ0xcg6rM8cUbXT4U25w3S2lpdmS/MN1cN2FabVrjSM3Z+U6znfmlbnpNmd+sKPW4SuAIB6K7ulrjz3lByim290WgQEgBbwoWyBJCrSlTntjnHJFycVyuf1NaGkm+Geop7Q7KB16+Ez/44I860dyZYy1Lm6xrUZ6zTEYHCh8YI3Zi0QbbyhnPM50pLAFJV1UYKahu0zUIq22td0UyWlpk7nHN43gTgKUBxAAFFAFcAKADKJukxKd15oFKipAIIqAbxCigFWvUFTTIYRX2bR7TJbstDcoSKi8Qxui6M2NdkYXB6JJJ7F5KV2vzkmTElVAqqEpepjeNRd1401xCnaYnILoovRCgrrWgw2UOccpFunyZc+zq7qrG7Ml6jQgUOwg1H70OeYJstVdVUqiqrAgZYYjOuEVI5tnKZbOceovInxEkvdqcDXA0rti0sGkBZqkVVqFCQwKvfxRwtOkgCnHa4x1RVtZpiywqLMAcfrBqYhqrUaqfnGl5NcmZltSXKKLLRCb003+iOtQ51JyCrTNdZxoo4WLSk6daZC2dKsgRKKKgiXW41KEqddK0J2R7KbNaJ1nYvQFpbuqpQkqGQYN44EVvXcMwT5j+ins0ydKmE2afLCizSn6KT5ZJLjnGNHNGIuEit4ipwEaHR/tRE61sZwNnIs4kqhN1EdTWZUGlSxChRiVoRrxlFSRXaU0pKkosuW14ipu4m6TrqYoHs8x156abksnrHjDxix0rLssxzakLc0xvOpF1bxreOdQDn3kxytmk5bSkkorXTQALQ0IYjtVz2VypHnjhrdnqn2jao7EvQVtlyxSWsl2YUq1GcXhTDHonwjSWnlfNdCt0IT8UtiDTWMQY82ZZPOEszBgxJBQYMtAeqTSlBFppjR1nmB7TZiVTFpq0aspy2NVVarLPwnLEitQY9FJcHkb1bs2OhuUdoQIgmFitas4DHqgUyFManGudNUaZOWj0FZSk0xNSATtpTDzjxHR8pasHtNw0AFDNJGFexgNcWayZIxa0sciOjOpS8a16Gyg8Il1uEkz1Kdyrnkkghd1AQPMRyt3LGYUZWWQQVN4MpII2EXulXKlMY8zC2aqkzjS8SRzc/EY4f4eI11hJ1pswl3L8wgit5UYVcFaFgUGGGoazCy6dixl8nZTWhpqoURlqJOJVHPWANchq2eEO0wjAXU+Ihaaq6o78l9ICols1FHVO7LGH6emSwGVzhhkDtzoAT5R4W3LLTPqR9nFt4Gu0vyonOFWSeaUAVavTfCmodHwigHK+0ynuGcWxD01EA1K1zAxy2RmJCWUitCT/AOXN+qReaDWzzWYlVYCq1ZaUuZijAEZmPVNN20z5ekvuVvKyVPscvBucc1Cr8LK20kaqnX4ZxSvyotE0oJUx2IQBhTWCa5E0AwxJ2xkdLT1AUqaXgQRTE4kVGGOZ168xCaHtVASC1KbDWuzrVoYsMj5FUzatb7XWW8xmKCZLOF01owNDTHIGNHyi5eS5E8J+tF1iHAEujAFcQTUnAnZqjEWDlK1nqEJAmLibuWP7dKxS6WtRmMT0VV0VsQKnuOrL0jrrcmZk1R6Npj2iyGsxZZc3pXlWtALygEEEVrjq3RSyOX5apWRgDrmU/ojI2mehkyZVL1xZhrep+scnEimIGBprix0ZLeYzhecVWNSwkrQC6RWlVRRgusQszFpkzTHK+bPSYJctU5pVYsGvEF3WUMCox6RoBXKsUGktNWmWplzJsznT1ulTmx2QFPWOuvhtjV6F5Oky5iWJltDiarz5zFQLwDc0qhjRgtXYnEFiKVCgmHb/AGZW2YxcC8N8xC13ZWuJzhZTCT7RMYXmZ2FaVLE403mHStH/AKmZMYMSQbgAOAUgs53avGL/AJQaFm2WvOtZwLnOLLPSqrXkDUu3ScTjXPEYxAtsmZNAmVwMsEGUjCWFp0koMFocCMsN2C9iqNuiz9n84c7JmPMS8GazXCRfZCoKUGwGgyOWcLN0IZts90QGZLklWICgtgOoLueFAczhjsjL6DlMXJUkc2Q5IIBABzoe7Yaa42cjlRNlK7SSimcxaY1azGIAAJIuilMhSmBwjzrG1mc1w1T+ae37s3LKunpfiaNvZ5pJ+mJ0qUGoRLLOCn4SFFK90JFHZuV73RetMxDjVRKl0BqcsMoI7e34L1/g49WHn6fyV9usEuVKmTplocTityhSiNTpBVYpVcFGFDWpyxMU+gdJ2aU3OOZhI/y1RbpYGqEk4ilBXOpINRSh66Vm2q0gC0T+cAxAatATXGlaVxziHL0Qdsv+An5mOUskGqZ9OHZM0ZKUVx8jnoeyo4ns7uD0St1OuaktVjgmQORjSSdDWPm1DWibXC8OabEmgYXucunHHVjFINDbSv8AtiOi6Ipm2WX6tMNdMV2xHlXj+5PwGV/1fcvrPJWYCFmIrkgIrDpMzEKoUBDQZZmm+PTtBvIsqXkBKygAuwsVDl2rheCsAafGZv4aeKLM92ZJ6OL6OrL0EwYYqSAuOOow22cprVbjLszTKI0xq0wMxpjlmLdo1Y0AzwFI6Y3as8+bFLHLS2S+W/LWdpOYqgBJSkEA0NGxBe9Sqihy3CK6wWSUga9O6ZFKg9G6KYVKnZnuyjcNyItLUWXZmlIMheRCaZFjeqT3xKk+zi1HMov7U16/ygxiU2+LO0MENHtSSb+noZ/ROkpUsqZJUm5cxOSsym9gRjUDwPdGplco+jcuqRjrauOZzwOuojvZvZlO+Kci919qd1btInyPZw6EMtqZWGTKjAjbQiZURzfU7jDw43zk+jIcnSjlQy2YMmKhhLYjDAitMTHSdpeSrc7LMpnAuALLZHp0icSuGJBIBxoIvZfJu2qBd0lOFPwMfnMxhzaCtxz0hX9qzofHEnHfnGrn5/T7mOhH8xekvsYMMJloEznaEFnUPzd1cqKXuA0ph0sMMSIWaCrTQ5IZm6YIUFSDiAABdxzwjZTOTVsvXv0ga0p1CB/CGp6RxbkSZqkT5st3pRJoVhMwpRXOPOpQUx6Q1GmEYnGUjtjcsXwZV+if2MGNGSrgQA0Brgq50u53dmENGi0ApV7vZoLviKRtB7PH/wBeX4IxEKPZ4/8ArJ/A0ZvL/aM9CH5q9H9jz+VLWVOWgqqlTQ9nAEfOLjSllTnBvBNR3ikS+VfJJ7LLWbfVwWuG6rClQSCaj8NPERx0HoprZMVLwUlGoWBINwgUoN1T4GJJStPvPQq0OOr9dyH7quHSmenfsxhyWVBW6SKkk0u5nPClMaRrB7N3/wBaX/A/2h49nDj/APolj9x4vvjz9CH5q9H9jJmQlKMLzE1LtQudVL2zwjnMsiNnePiv23xt5fs7AHSmh21ihC07rpJ8xAfZ+R1Xsy/+izHzmFvSkX3pjoQ46i9GY6VooMKKDlWpZBvxYinmY6WmyS7q3mVyoCgVY3VH4sFpuUmNPN9nLMQWtCHZWU2A2DHAbhDf+zU/66f7TfeHvfM30Mb5y/RmWncwa9EHeaiOlt01LmSpUt5dnXmwACo6QoAKE3jXIeMaX/s1P/iE/wBo/wDVHNvZu3+uv+0R63/pD3nh9S9DFe+b6MpdD8q/dlZZXNkMam8K4iuRqNsSJntOmpQVkipAwQn+o0/OHWnkDaF6vNv3Eg+qiKe0cmrVLGNnmU3AN/wkxLmuUzqux45/9l6fyQNP6Ya0s5mMgBvAIroBVgQ7DpECoLYVpiTripTSSql2oIyNXBfYB1saDZ4xPn2YrgyFTsYUPqIiTbKjZoDFWV952/xi5jMpLOxl2gurBVJON9KgHPAt6HGL2wy5Cypic/Zzzl1lLPQoQTeagXOmFBjnECZoxSep/Mawx9Fj8X8Z+sb6t8M5f45/P+/IsJNhk0/7zIOfx7+6CIkvRYpm/mPtBF6j8TH4B+B6pZfZ4qsGNomAjWiKp82LReWLkjJShZpk2n+pzZB8Agi/Cw6sb0pHCWfJLlsp5PJOxqf+7If2i7ehYiJkvRdll4iz2dKa7ij1ibfMRbRZ1cgtU0y1rjtG3DOCSMOcnyyDp2z2e12eZZmls8twMZfRukGqsGOAII+hqIyvJXkLKsE7nlTnpg6jTWH6vaVVFpe/FXupG4aWe/u+2ccLoi2Zof77M1so7l+5hPem7bfyj6RyKjikMJ3RLKd/eD2m8zDTM3n+aOAZTmwjoPGFihXm0y4844mcdphbRORBVjd7yPpEJtIyu0fIxdxsTfetpPrDDad5iEbbJ2t5R1lsjdVXO+4SIUyWjo1o3+sNW0DVWscZs6WoqVYDKtykRm0rL1K3oPvFpi0VnLvTMuTIQTw7K8xRRCL3R6RPSw1AeMV3JS22EsF95myJqMW5ubLpMIOIWowxGdK51oIz3tY0nfazBQVUc41c6k3BsGQGW+KDlHy3nWt0mTVlc6hwdUpeXWrKSQynWMouhPkqnJcM9xsNr5yWr0YXgDS9Wh1iowNDriYlppShYeNI895F6SqAsidf55WniUTemSrlxHSpxOJNNZC1xNY0CW+a1aFjjQ0XIjUcMDuhpZnUahLYdTN/EY7C2trcjx+8ZhZc9+3Q7TT0h6aLataqe8Ej1ziV5i/I0TaUp8a+aw9NJA5EHw+0VVnkuoAqoGwJT6xKRDt9BEKT/wBIfh8q/aBdIA6mHhEFgRDC52V84AsPfUJu3qH5x1LDtfOK+WGJyI74mItBSuf96fKACcqsKNdYbCKjyIiptHJ6xv1pMsdwK/8ADSLZq6o5kbYNJmlJrhmatXIWyt1GdO41H8yk+sVFq9nvYnqdzKw9RX5RuSsJcjGiPgdl2nKv9mYeRyC6IvTDXXdApXdUg08BBG6CngQRdES/isvj+xK5zcfL7wBzsA8YvfcJfZ9T94BYZfZ9T946aWeYpAeBBXbXz/tF37hL7PqfvCixJ2fU/eGliykKDZ9fvDZgFMSAN8XpsMvsj1jnN0VJal5AaZVrDSLMraLTJBzvH8I+xpEObMB6kiYd5vD7xuE0dKGSKO7CF9xl9n1P3i6SHn6SJ5OCEDvpTzMSpejp2sD+KvyEbf3NOz6n7wGxJ2R6woGNGj31hTur+UMfRxHwLv6tY2vuSdn1P3hr6PlkUK4d5+8TSy2YNVIe6BjSuCmg7yBh4xLMiYPhJ8vlWNfJ0XKQUVAB3mp7zWpjoLGnZ9TE0sWYW22F5ilShGwmmfdXCM9P0JadUonfhT5x62LGnZ9TB7lL7PzjSTRGkzxPSXJedOW5MkF18Kg7RRqgxiNJezG2q36mS7KdTNLDDzYAx9RmxJs9T94PcZfZ9TF3CR8zaF5G6Xs9QtkBVsw0ySO4hr9VMb/kjoO2ylmtaEVXmOXuh1KqMcAATtOJNctkete4y+z6mD3JOz84jTKYtdHzcB0R4n7R0/Rz41YZ8bI2Huadn1MJ7hL7PqfvE0izKrYdrHy/OOi6OGHSbPbGm9wl9n1P3g9wl9n1P3hpFmf9xQHLPf8AnC82BkAI0BsSbPU/eENgl9n1P3hpBnwIa2O3f940P6Ol9n1P3g/R8vs+p+8NIszoUbT3wpB3RovcJfZHrB7hL7PqfvDSLM2Bjl94TjVGkOj5fZ9T94Do+X2fU/eGkWZtacE/eFjR/o6X2fU/eCGkWSoIII2QIIIIAIIIIAIIIIAIIIIAIIIIAIIIIAIIIIAIIIIAIIIIAIIIIAIIIIAIIIIAIIIIAIIIIAIIIIAIIIIA/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data:image/jpeg;base64,/9j/4AAQSkZJRgABAQAAAQABAAD/2wCEAAkGBxQTEhQUEhQVFBQXFxcVFxcYGBkdFxgXGhgXGBcXHRocHCggGBwnHBcWJDEhJSsrLi4uGB8zODMsNygtLisBCgoKDg0OGxAQGywkICQsLCwsLCwvLCwsLCwsLC0sLCwsLCwsLCwsLCwsLCwsLCwsLCwsLCwsLCwsLCwsLCwsLP/AABEIAMIBAwMBIgACEQEDEQH/xAAcAAABBQEBAQAAAAAAAAAAAAAAAQIEBQYDBwj/xABMEAACAAMEBQkGAggEAwgDAAABAgADEQQSITEFQVFh8AYTIjJScYGRoQcUQrHB0WLhFSNygpKiwvEzQ1OTsrPSFzRUc4Oj0+IWJET/xAAZAQEBAQEBAQAAAAAAAAAAAAAAAQIDBAX/xAAwEQACAgEDAQUGBgMAAAAAAAAAAQIRAxIhMRMEQVFhkSIjMnGh0RRTgbHh8BVCQ//aAAwDAQACEQMRAD8A9rFqTtDWPLOEFrXbszBGeWqK0Dpaz095/wAvvMNRaAasJeqmTU7I2xqjnqZaC1p2hq9TQesKLUnaHBp84q679uvZMFPih6nfr2n/AFDv7/KFDWyXatJypaF3mKqKKknZn9IWy6SlTEDo1VOINGFRjjiPwmPP+UekEnTuamTAllkKJk92YgFgCAlScesgpvbWIgaT9psssJOjpLWqeQwUUoijpXSTUYdMYV1UwwiJF1M9H0vp+z2WUZtomrLlrgWNczSgAAqTiMofo7TMmfKWbKYmW4qpKutRtoyg08Nm2PP7HyHM+alp0pNNpmijCSOjZ5TH4VTWBgKnOgrXGNpQAUFABlsAGWGobtgURaGotDbU7XoftHSVPVhUGox26jQ/KKOZxxtiToVuiy9lz5NRvmTDSTWy1viC+I5QkKLqZ2viC+I4wkKGo784ITnBtjhBChqZ35wbYOdG2I5hphpJrZK50bYTnl2xFhpi6Sa2TOfXbCc+u2IcNMNKGtk73hdvzg95Xb84gGGmLpQ1skztKSlYKzUJFRg2WWyE/S8nt+jfaM5yhShlPsLIf3gCPVPWICTPlDQhrZs/0rK7foftB+lZXb9D3bIyAm+cPU954px3CGhDqM1Y0tJ7fo27dvEB0vJ7Y8j9oyt0nXTu43nzEAQDj0r6ZZA7ouhDqM003TshVLFzQCpojk07gtf7HZHKwcprLOBMqcGANDQNUeBFfGM/TVnu213GtKjdgsYyevuNqDj/AAJmeAoBXZiBdJqowwjMo0VSbPWzpmTrcDcQwPkRBGWQmnRNBuUt6hqGCLoROoydN09ZQSWtEkAMSazENKC6duNdUUto9oVhR1lJMafMIUKkiW0wtQ3jdKUDYbNh2GHWrkBYJjFvdkVjncFMTiajG6ThgSMMs4tND8n7NZamzylQnAvUliBhS+TewpqYEbIgKeby5Jwk2DSE16igaS0teuTiztgMhWkUWmNLaZaWZkwStHSuiFAImWhjU4ZkLgTUkVGyPSt3j566UpjU40IO0Rlbf/8As2+XKzl2cc441GZhQUrSoqo2jpA5iIyxqzO6K9kchrs22TrROmHpOpegvNXAml6uIxqOkuZje6J0LIsyBLPKSWv4VxOqpOba894wrE0cePzr5NuMLx9PHZtNKZgRUiNticcca/xQhPHHHgICeOOM99G8ccfaKZGPxxxthdFzaTSvaX1U4ejN5boa/HHH2iu5VlcZqQ3fqI8QSPEQBpIIajggEGoIBB2g5GHRDQQkEJEAQQQkUghhDCmEikEMNMOMNMCCGGmHGEMUo0w0w+Iek7VzctmAq2AQbXY0Ud1SK7BUxSFFyo0vKuc0HHOCbLAXGpKsGcKdZC1rTKoivsmOeMQtMaCTo1F40xfJi9SWmVGTEmuG2DR81pZEuYa1wR9TfhbY3z9IFL2WY7A8ccZaxHBI7Lxxx6VFMjieOMtZ89ghOPpl5YDcNsHHHGzcIOPpx9YAQjjP5Z786nDKK/T2j+fksnxYlTrvjfXM4gkGgGFIsTx4fKnplgYD9tXlUfJT5wKnRhNG8p5kqUsu7euC7XojAE0GIrhl4QRa6R5MX5rurBQxrS6xxOeIUjOuRwgjjpn4nX2Geg7PLVuwAOHgAdxha8Y11bcdesgjYYb/AH8Mce7eejuEFeN30HkNjRowNnzQiMzdVVLnLICrHKm3GlNu2M9yKkky5k9+vPcua7ASFHgS1McqY0pTpy4tRSyMo60xlljxJrvqVUiuePWaLfR9nEuWiD4FVfEDPvJx8d8TvNdxI/P8+Ne/ODjjjLbmErx68YeCmDjjjzzjRgCeOOPnDTxxx9Ap4448TDTxxxSAObGIdtnqqlmNFGZ9PE6qayYlvFYqc6wc9Qf4Y26ucPrd3Y68FhDtDz7SSSGCKASslhUULDBmGIY4nCoWtKNjXRWO3hzdIKTAKlGzp2lOTrvG3GhwiusKUJ7uPlEifIVxRhWhqDUgqdoIxU7xEotlpCRWy7W8vCZV07YHTH7agYj8S+IFKxYS3DAFSCCKgg1BG0EZxCjoSFhIoGO4AJJAAxJJoANpOqI9j0hKnVMmbLmgZ3HVqfwkx4r7c+VLtaRYUYiVLVHmqPjdukA20KpUgZVauoUzuibQ8t0aVVClDfqKrXEio7wCN++Oc8mk648Dmtj6UhIzHIblP74jo5HPSrt+gpeVq3XpvusMNm+NPHRO1aOMouLpiQ0w6GmNEEikt8y/Op8Mr/mMP6UP/uHZFnpG2LJlPMbJRWm05Ko3kkDxinsqEKKmrGrMRkWY3mI3VJpupAHK2JUDvp5/mBECZZVYFWFQcxxkd8Ws1ag+nfmIjERohEsMwgmW5qwFVbtrlXvBwPeDrieOOOPlEW02e8ARgymqnfs7iMDHazzLyg5bRrByIO8YiJ5A68cceWs49OPyGMHHHHdCU4+n5emuKQONWrLd45DVjiTjX3kbfAdI64Bxxwd4ygp8vT7d1Bv1QA5V46f9Bu+UEKAdhO+6T61FfKCIUtx+fyx3/tGhwyMFeN/38j+GKaxacBcSrQhs845K1CswimMt8VfEgAGt0DVFxxr7t5OVPiruEYNNGa5SHnLZYpGYvtOYfsY/0v8AWNIOOPp6HI5mwfrdKT3zEmUkoa8TjhnrLigruFcY0449d/fr254xEV8IU8ccbhlAeOODAOOP7D6nHH2EaINI444EIRD6cflqhCIEK23dNhJGTC9M3S60u97HDuDbIlFI5aPWoabrmGo3IMJY8ul3uYkOwAqTQDWTEL5D7OM/D6x3EY3TPL6y2YN0r7ZgDuGH96RgNK+1u1OSJKLLXIYVbzwjDyx7jtHBJ87HuNYp7fpNLOS6TFU5sh6j49I0+Fs+kM9ddXjq8uLc7L0mdjgEQEk+AqfKJws+lZwolhcXsQWSjHXiXOHjSOUssn8KO0ezxj8bNRb/AGjFyQvQUHAqdWwbYrpPtPnSnqyiYlOqSa94OYjya3aTmKzAChViGypUGhGzONKLfKCKURpsy7UjAKDqqWoPKsc1DK3tbfkdXLClTpLzLDTdrsmlbVLthRpTmWqzZRoQXQsL14dZboUasozlotoM13pgTQUwFB1cBEFpdolkzTLdSb1aL0AGqSMMAMY2/s15HJpNJrzJjy5UshRcu3jMYE5sCKAU1Y11R1y4p6tzGHNjUNmaX2J6QJmT5QC0KCYWPXqGCqBhivSbMimGdTHrEZzkZyMk6OWZzTO7TLt53pWi1uqAoAA6TbzXujRx1hFqNM8mWSlNtCQkLCRs5nKfKDKQQDXbt1GM5Tm8fg1jsHWR+HaNWe2NOYpbStHYb6+eP1p4RQc44BcKbMPt6UhZQum78J6u7avhq3d0O1nwP0+kUhzpHIC6x2Nj3EYHzw9YkUhsxddDhj9PlBhC8cbe4wccfnh3Qo41fOA8cfYwAlON319fCuC8d/jjX1ORwgpxwPHLxhePyz/ZzOrKAELJrND+7544+cEKs5Rh0vAORTV1VplsggUnWqzpMUpMVXQmrKwqOuTUgjA9DPA/iisWzvZaXZheT0RzUypmLW4oEt8S3WNA9f2xFsWAW8SAACa6h0SSa1oOtqIik5QTqWefaGFLkuZzKkYqXDqJhGpz0aVAIGFakxzZpEbkDaBNW0T8jOnFgCD1aC7QnBhV7uBal0jONTXjXq8Rq+lAuNNyZs6ybFIViFqlak06T32pWvdrPdFwWpnlmDqpWu7U2oRI8Gpcjxx/YfU+kHHGoQg+WH22AbIWvFftGjIcb44WzqMBUFqKDsLELXwrEjjKML7TNOTJSLIl4GbdF4jABmZag6qEDzjMpUixjqdD+U/LhJDmRZxemrQABb2zCl4XQMMWI8Y8+0/a7damAZplXZZaqJihSWIUC6FFASRri50boMIBLkrec5mlWJ2mmr0Ebjk/yaEoiZMoZg6o1Kcq7z8t+rhFub8ju2ocHmtl9kttehmPIXeXYnDDUp2bY0uhvY9IQhrTOeb+BBcXuJqWPhSPSJOXifUkwTmIU0zOA7yaD1IjsoRRh5psh6H0XJkCkiUkpcVF0UJFcSTmxJGZJwAhvKbSAkWO0zb11hJdU2mY4IQAbbwHrsiwAAFMgBTwjzf2jadvTpUhBLmyVImTQalb2Q6lWYhTgACKtjlHfDj1ySPPknSs800Zo6UeiZktXGd8FaAg41UEnLbFm2hlI6M394JMZT3G6PnFt/8AkMtEK2exMv4jRRt1U+cQLHp1DaEaeoNcKhi1xiaKaXmrryyzj6s5xxwbPBFTyTrggG3NLLokxJpXA1Ly6EGmo+hxqDDtA6ZmWSYZkiZzTzWVWCCstgLxowbXiDXcdsd9Py5YefMooVgcRXEoBjjm16mWBvDfWdyW5CT7bIafLKoqtRA1RfNDeoaYUrSp17KR4J5+rilq5XB7YYVjyKuHyex8l+Usu1SJbF5azSKOl4VDAkGgONDSo74vCI8Bt3JC2ys7POG+WL4/kqIi+8aRkNVTa0auRVwK+Pyj5qzPvR75dmi94yPoeEjyDROnNPvTm5RcbZkpVHm12vnFzb9O6blKL9iRyR/kUbHfQtd8qb46dVVdM5PA7q16nopis0ovSB2inl/eIXJq1WuYtZ5TDBlMibKcGmos12YN4Aiy0qvQB2EeuHzIjonZxlGnRWTUqN+Y3EZQ0NW6dtR4509DDxHN8PMH6H6xog8whHFaQpisnTTONFrzStR2Gb0rVEpjQGlT3gY5LAuhtLy7Qr80xNxrjVqMdovDEVBx3GLEbuPKvyit0LK5tDLvVus9MR1S5YDXlUjwiwJ4w+0RPYMUbPT54flCE1NBmPPbQZnMjIDKGlq4atfdsGJ+UOyFMgNWrbkaDOmqKB6y0102fDqwGZrlBAskkYEgZfFqw1LTVBAHZP1rj/SVhTE/rWUyxXaZakHtAkbAK0ftBe9Ik2cZz58qX3Dokndiw1LGmQACgACgZDIdcjIUHw5gRl9OOJmlLFLrhKSdO3VowXaBjKBzHhHKXB1hyaDSFiWYgFboWjA7KKM8cgC3xRX6K0XNlMhDG4cWoTvBvDXjQZmLe1noneQm3rMUzx2jXHSteAcwCO0cwY0ZG5HDEEUI6OBGzOgw9Y6LM37s/wAoDU51pn8WRw3a4br2eJ+WyBDpe2ehjL8qdBJabRZ74F1aiYTUEoVcquwdJa12CNLe2/ceYyivZA86jCoU1AOXQVad/wDinyiPcqdbo4WEPKFJctXkil26Flud4UUVhv6NdmszrNbUckKekM1IIcd6nERVSdGzUm1WZ0ai8KkV1moyOHzi1tNmR6X1BpkcmG8MMV8IoJEnqjjjOB8SveT5Cn1EVbTJkhFNedWqKQ1Ay3qAG+MCKkDEa8ThEHTWli8i3CSsxZ0izzM1ydkcgKcVcgIDgTmNsAUnKbldKmFpaAzZamlQyqjEZ4kGo1VA7jFJZtMdLoS0UAVuibMI8bioD41jzGyW00ANSuoRptEW13wlqScgq1r6R3jnnGNRdI4S7NCTtq2P5QaQkzWJaxy1evSarBq6iGQreHfGbLhWDSmYMpqAWrQ7jTDuMbfTPJi0tLB5u73utfImsU3JXkrMtVpEhBdIJMxjlLQGhYjWdQGsnZUjtDPHInuvMPBLFWz8i65NWX38GQkv9ZNoJjEdGVKAF9/4iwUZk01R7no6xJIlJKlC6iKFUbht2k5k7TETk9oGTY5XNyFoM2Y4u7dpj9BgNUWceR1wjtu92EJWCEjJAMJBCGKAMcLYtUYbq+WP0jtCGAKAGGTh61HmMPWkLSlRsJHkafSIulrKJsp0atCK1BIIKkMpBGsEA+EUHF7Rz5KI3QFBMYHEkivNqRkaZnVWgxynS0CgBRQAUAGAAGobBFboKQEWYAagTLoO5Ulp/SYsoIMgu1ybsDUOzPonec6xNJJ20/e8s4rNPghVYGmN0nceNW2J0mZVVOAqAdQz78Yi5DO3H5ZmFGG7zG86l101w3jL/wCsJTd6eJ+CKQW7XZ/LqwOuCFvsMq/zeOuCBSz2V7sf3F19zZNGMVD+nAzH/IFK1FAVTWd7PrjXI2zOmraQT8NDnMGaxnNKUl6Tsz5c5Kmy65ZXyvZ2pHNnSJopjVaWM8329VV3N8R2xJvU15bTsO9th2RFlremscwoVcq4lmJxuk9V01xKUHDw27LpyA2RoyApu1j4e8a4N47sAPoYKni9mM9UBPr3H0wMABP242xWaKNXmNWuf/G6k+SJ5xNnOFVmOQBJ2bYpuT1rNWlsCrXJbgnJhcUPT9l6174gLmU1bx/EfQAfQw4mOVnPR7yx82JHG6HM2B7qxQDShMlXW6rpQ7aEU8/tEfRIN1i92+TRqZFgoqfEkxKl4AbgIpZemAvQAq/WOwffIbIzKSjuzUISlsjxzT2gANKT7LJAlorXgT1UlsqOKDXi9APtGz5M2SXZkKIb17rN8RNd2rdEzTUmzTZpnsV50hUZjUVVchSor3xzkWmUl2i0WtAa4EbdseLNlcnS4PpYMKgra3J+m7UvN0DUIMXHsrdDZprKAHM9r51noJd8KfWMHym0lJYUbrfDxWM9oblZM0bMlzJZvqxImoT0XU5DcwpUNq7iRGuzv2jPalcD6QhKxWcn9PSLbJE6zveQ4EHBlbWrDUfnmKiLKse0+YEIYISACEgrCVigWGmCsNJiEKS1ikxxvr5gH6xzzjrpUUmV2qPMEg/SI4MUpD0c/WB2g+lD6qYm1itkgic2yhr/ABXh/wAyJ4MEGQ9Nkcy1d3neAHdESpeyOF66qSv7S9NMscwsSNMBSEVyApcE1yovS+gig5HaSmGZNkTJbXVqyzcLjgNTDADJlxxyMTvHcaqTNDgMtCCAwyyIqDgDDyBrA8hqzzWIGizSWE1yy0vuCmi4H8N3VriYGpu3ZYD+GLaJTo6CZTCnoP8AoghgnkYZ+I8f8yFigsmbblnjWmZNOkCMkXXrjz3Sun5ky2iiLzNjtKyzMU5sQDd61DhKNaZGgiNatNkrzXPvKRiKFQrPTBVF4MKA3TifKKW0WO0SptoS0MwNOeYl6iY15CtBTpYNM6QJyIIWtI4t2d8enmz0+ZpyRKwdgS8xlNKG7ToAt0DQUWX/ABCLlpgwqM8sMOkKj4NoMfP9vmza3nRwC7MHKsBqxDXaEVGe0xtOTnLc8ywmTOkHqCas128DdAqLxNHxJ17qRdSOaR6gG1im3CnccjCE6vEa/Q4xmLR7SNHyqB+ea8K4S60BpqJNM8q1GyDknp+zzpbJKnvOuEsTMR1cKxYreBFMACKqadHIZRbLRYcrOcayTVlTBLmMFQORe6zAUoc61purWK6wWObZbPLl81zjSalZizAb1WJet4KReBO2K3lTp0mVKFnmCY81pbywbt3F05qpArQllx3YxpZrOJFJhDTBKo7DCr3aEgagW1Q5INsuk5aooYvLwGMxXUZdphQ+cS2tSFCwZStDiGBGW2EnWhZaksQFGvjOMXpzTcu/UBFoM6Cp76YmMZMqgvM7YcEsj8ibpjlGzErLUiWMN7Ya9g3Rm7VplyM1QRU6Q5Rs1RL164bo7krbLTRghCn4nN1e/HEjuBjx1LI7Z9H2MSohztKKpqtZj7TkPCHyFtdpastJsw5dBGYDdUDCN3yd9nMpZiG0uJv4FBCYAnFus2WQu+MemykCqFUBVAoFAAAGwAYCO0cHieafa0vhPlzSpWRNaXPDrNQ0ZCpqDnrptrGft9r5wigoBlt7zH05y55D2fSSfrP1c5RSXOUdIfhYfGtdRy1EVNfBOUfIC12J/wBelZVaCchqjbBXNSdjAR2UFHc4PLLJsSPZlygn2O085LqZJos5K0V11fvjMHvGRMfSGh9LSrTLEyS15ciMmU9lhqMfNOi3XCWOiPh741vJjTM2wvzprcrdmLqZP+oYkH6Exjrq9zo+ytxtcnu1YSsMD1AIyOIgJj0HiHVhKxEt9uWUt5iBiAKnPGOj2hRmRAHYmGkxx95U5GuXrl8ocTAFbpodQ/tL50P9MQg0TtN/4YOxl9ej/VFYGgUotKaR5u2S0o5DJecqrUKmq3cAaklV3igi0M2Y3UAlr2nxan7AOHiY5240mSz3r5lfpe9YlLMFM4A4ro9a1es1trmoHcvVHlFZaNJyxbVQVvKolthQC/itNvw5bc84t3tAGuPPtO8q7MZxZaLNl0BmKtaquN2pwYhqUFDr3wYRuZDXZ0xcg6rM8cUbXT4U25w3S2lpdmS/MN1cN2FabVrjSM3Z+U6znfmlbnpNmd+sKPW4SuAIB6K7ulrjz3lByim290WgQEgBbwoWyBJCrSlTntjnHJFycVyuf1NaGkm+Geop7Q7KB16+Ez/44I860dyZYy1Lm6xrUZ6zTEYHCh8YI3Zi0QbbyhnPM50pLAFJV1UYKahu0zUIq22td0UyWlpk7nHN43gTgKUBxAAFFAFcAKADKJukxKd15oFKipAIIqAbxCigFWvUFTTIYRX2bR7TJbstDcoSKi8Qxui6M2NdkYXB6JJJ7F5KV2vzkmTElVAqqEpepjeNRd1401xCnaYnILoovRCgrrWgw2UOccpFunyZc+zq7qrG7Ml6jQgUOwg1H70OeYJstVdVUqiqrAgZYYjOuEVI5tnKZbOceovInxEkvdqcDXA0rti0sGkBZqkVVqFCQwKvfxRwtOkgCnHa4x1RVtZpiywqLMAcfrBqYhqrUaqfnGl5NcmZltSXKKLLRCb003+iOtQ51JyCrTNdZxoo4WLSk6daZC2dKsgRKKKgiXW41KEqddK0J2R7KbNaJ1nYvQFpbuqpQkqGQYN44EVvXcMwT5j+ins0ydKmE2afLCizSn6KT5ZJLjnGNHNGIuEit4ipwEaHR/tRE61sZwNnIs4kqhN1EdTWZUGlSxChRiVoRrxlFSRXaU0pKkosuW14ipu4m6TrqYoHs8x156abksnrHjDxix0rLssxzakLc0xvOpF1bxreOdQDn3kxytmk5bSkkorXTQALQ0IYjtVz2VypHnjhrdnqn2jao7EvQVtlyxSWsl2YUq1GcXhTDHonwjSWnlfNdCt0IT8UtiDTWMQY82ZZPOEszBgxJBQYMtAeqTSlBFppjR1nmB7TZiVTFpq0aspy2NVVarLPwnLEitQY9FJcHkb1bs2OhuUdoQIgmFitas4DHqgUyFManGudNUaZOWj0FZSk0xNSATtpTDzjxHR8pasHtNw0AFDNJGFexgNcWayZIxa0sciOjOpS8a16Gyg8Il1uEkz1Kdyrnkkghd1AQPMRyt3LGYUZWWQQVN4MpII2EXulXKlMY8zC2aqkzjS8SRzc/EY4f4eI11hJ1pswl3L8wgit5UYVcFaFgUGGGoazCy6dixl8nZTWhpqoURlqJOJVHPWANchq2eEO0wjAXU+Ihaaq6o78l9ICols1FHVO7LGH6emSwGVzhhkDtzoAT5R4W3LLTPqR9nFt4Gu0vyonOFWSeaUAVavTfCmodHwigHK+0ynuGcWxD01EA1K1zAxy2RmJCWUitCT/AOXN+qReaDWzzWYlVYCq1ZaUuZijAEZmPVNN20z5ekvuVvKyVPscvBucc1Cr8LK20kaqnX4ZxSvyotE0oJUx2IQBhTWCa5E0AwxJ2xkdLT1AUqaXgQRTE4kVGGOZ168xCaHtVASC1KbDWuzrVoYsMj5FUzatb7XWW8xmKCZLOF01owNDTHIGNHyi5eS5E8J+tF1iHAEujAFcQTUnAnZqjEWDlK1nqEJAmLibuWP7dKxS6WtRmMT0VV0VsQKnuOrL0jrrcmZk1R6Npj2iyGsxZZc3pXlWtALygEEEVrjq3RSyOX5apWRgDrmU/ojI2mehkyZVL1xZhrep+scnEimIGBprix0ZLeYzhecVWNSwkrQC6RWlVRRgusQszFpkzTHK+bPSYJctU5pVYsGvEF3WUMCox6RoBXKsUGktNWmWplzJsznT1ulTmx2QFPWOuvhtjV6F5Oky5iWJltDiarz5zFQLwDc0qhjRgtXYnEFiKVCgmHb/AGZW2YxcC8N8xC13ZWuJzhZTCT7RMYXmZ2FaVLE403mHStH/AKmZMYMSQbgAOAUgs53avGL/AJQaFm2WvOtZwLnOLLPSqrXkDUu3ScTjXPEYxAtsmZNAmVwMsEGUjCWFp0koMFocCMsN2C9iqNuiz9n84c7JmPMS8GazXCRfZCoKUGwGgyOWcLN0IZts90QGZLklWICgtgOoLueFAczhjsjL6DlMXJUkc2Q5IIBABzoe7Yaa42cjlRNlK7SSimcxaY1azGIAAJIuilMhSmBwjzrG1mc1w1T+ae37s3LKunpfiaNvZ5pJ+mJ0qUGoRLLOCn4SFFK90JFHZuV73RetMxDjVRKl0BqcsMoI7e34L1/g49WHn6fyV9usEuVKmTplocTityhSiNTpBVYpVcFGFDWpyxMU+gdJ2aU3OOZhI/y1RbpYGqEk4ilBXOpINRSh66Vm2q0gC0T+cAxAatATXGlaVxziHL0Qdsv+An5mOUskGqZ9OHZM0ZKUVx8jnoeyo4ns7uD0St1OuaktVjgmQORjSSdDWPm1DWibXC8OabEmgYXucunHHVjFINDbSv8AtiOi6Ipm2WX6tMNdMV2xHlXj+5PwGV/1fcvrPJWYCFmIrkgIrDpMzEKoUBDQZZmm+PTtBvIsqXkBKygAuwsVDl2rheCsAafGZv4aeKLM92ZJ6OL6OrL0EwYYqSAuOOow22cprVbjLszTKI0xq0wMxpjlmLdo1Y0AzwFI6Y3as8+bFLHLS2S+W/LWdpOYqgBJSkEA0NGxBe9Sqihy3CK6wWSUga9O6ZFKg9G6KYVKnZnuyjcNyItLUWXZmlIMheRCaZFjeqT3xKk+zi1HMov7U16/ygxiU2+LO0MENHtSSb+noZ/ROkpUsqZJUm5cxOSsym9gRjUDwPdGplco+jcuqRjrauOZzwOuojvZvZlO+Kci919qd1btInyPZw6EMtqZWGTKjAjbQiZURzfU7jDw43zk+jIcnSjlQy2YMmKhhLYjDAitMTHSdpeSrc7LMpnAuALLZHp0icSuGJBIBxoIvZfJu2qBd0lOFPwMfnMxhzaCtxz0hX9qzofHEnHfnGrn5/T7mOhH8xekvsYMMJloEznaEFnUPzd1cqKXuA0ph0sMMSIWaCrTQ5IZm6YIUFSDiAABdxzwjZTOTVsvXv0ga0p1CB/CGp6RxbkSZqkT5st3pRJoVhMwpRXOPOpQUx6Q1GmEYnGUjtjcsXwZV+if2MGNGSrgQA0Brgq50u53dmENGi0ApV7vZoLviKRtB7PH/wBeX4IxEKPZ4/8ArJ/A0ZvL/aM9CH5q9H9jz+VLWVOWgqqlTQ9nAEfOLjSllTnBvBNR3ikS+VfJJ7LLWbfVwWuG6rClQSCaj8NPERx0HoprZMVLwUlGoWBINwgUoN1T4GJJStPvPQq0OOr9dyH7quHSmenfsxhyWVBW6SKkk0u5nPClMaRrB7N3/wBaX/A/2h49nDj/APolj9x4vvjz9CH5q9H9jJmQlKMLzE1LtQudVL2zwjnMsiNnePiv23xt5fs7AHSmh21ihC07rpJ8xAfZ+R1Xsy/+izHzmFvSkX3pjoQ46i9GY6VooMKKDlWpZBvxYinmY6WmyS7q3mVyoCgVY3VH4sFpuUmNPN9nLMQWtCHZWU2A2DHAbhDf+zU/66f7TfeHvfM30Mb5y/RmWncwa9EHeaiOlt01LmSpUt5dnXmwACo6QoAKE3jXIeMaX/s1P/iE/wBo/wDVHNvZu3+uv+0R63/pD3nh9S9DFe+b6MpdD8q/dlZZXNkMam8K4iuRqNsSJntOmpQVkipAwQn+o0/OHWnkDaF6vNv3Eg+qiKe0cmrVLGNnmU3AN/wkxLmuUzqux45/9l6fyQNP6Ya0s5mMgBvAIroBVgQ7DpECoLYVpiTripTSSql2oIyNXBfYB1saDZ4xPn2YrgyFTsYUPqIiTbKjZoDFWV952/xi5jMpLOxl2gurBVJON9KgHPAt6HGL2wy5Cypic/Zzzl1lLPQoQTeagXOmFBjnECZoxSep/Mawx9Fj8X8Z+sb6t8M5f45/P+/IsJNhk0/7zIOfx7+6CIkvRYpm/mPtBF6j8TH4B+B6pZfZ4qsGNomAjWiKp82LReWLkjJShZpk2n+pzZB8Agi/Cw6sb0pHCWfJLlsp5PJOxqf+7If2i7ehYiJkvRdll4iz2dKa7ij1ibfMRbRZ1cgtU0y1rjtG3DOCSMOcnyyDp2z2e12eZZmls8twMZfRukGqsGOAII+hqIyvJXkLKsE7nlTnpg6jTWH6vaVVFpe/FXupG4aWe/u+2ccLoi2Zof77M1so7l+5hPem7bfyj6RyKjikMJ3RLKd/eD2m8zDTM3n+aOAZTmwjoPGFihXm0y4844mcdphbRORBVjd7yPpEJtIyu0fIxdxsTfetpPrDDad5iEbbJ2t5R1lsjdVXO+4SIUyWjo1o3+sNW0DVWscZs6WoqVYDKtykRm0rL1K3oPvFpi0VnLvTMuTIQTw7K8xRRCL3R6RPSw1AeMV3JS22EsF95myJqMW5ubLpMIOIWowxGdK51oIz3tY0nfazBQVUc41c6k3BsGQGW+KDlHy3nWt0mTVlc6hwdUpeXWrKSQynWMouhPkqnJcM9xsNr5yWr0YXgDS9Wh1iowNDriYlppShYeNI895F6SqAsidf55WniUTemSrlxHSpxOJNNZC1xNY0CW+a1aFjjQ0XIjUcMDuhpZnUahLYdTN/EY7C2trcjx+8ZhZc9+3Q7TT0h6aLataqe8Ej1ziV5i/I0TaUp8a+aw9NJA5EHw+0VVnkuoAqoGwJT6xKRDt9BEKT/wBIfh8q/aBdIA6mHhEFgRDC52V84AsPfUJu3qH5x1LDtfOK+WGJyI74mItBSuf96fKACcqsKNdYbCKjyIiptHJ6xv1pMsdwK/8ADSLZq6o5kbYNJmlJrhmatXIWyt1GdO41H8yk+sVFq9nvYnqdzKw9RX5RuSsJcjGiPgdl2nKv9mYeRyC6IvTDXXdApXdUg08BBG6CngQRdES/isvj+xK5zcfL7wBzsA8YvfcJfZ9T94BYZfZ9T946aWeYpAeBBXbXz/tF37hL7PqfvCixJ2fU/eGliykKDZ9fvDZgFMSAN8XpsMvsj1jnN0VJal5AaZVrDSLMraLTJBzvH8I+xpEObMB6kiYd5vD7xuE0dKGSKO7CF9xl9n1P3i6SHn6SJ5OCEDvpTzMSpejp2sD+KvyEbf3NOz6n7wGxJ2R6woGNGj31hTur+UMfRxHwLv6tY2vuSdn1P3hr6PlkUK4d5+8TSy2YNVIe6BjSuCmg7yBh4xLMiYPhJ8vlWNfJ0XKQUVAB3mp7zWpjoLGnZ9TE0sWYW22F5ilShGwmmfdXCM9P0JadUonfhT5x62LGnZ9TB7lL7PzjSTRGkzxPSXJedOW5MkF18Kg7RRqgxiNJezG2q36mS7KdTNLDDzYAx9RmxJs9T94PcZfZ9TF3CR8zaF5G6Xs9QtkBVsw0ySO4hr9VMb/kjoO2ylmtaEVXmOXuh1KqMcAATtOJNctkete4y+z6mD3JOz84jTKYtdHzcB0R4n7R0/Rz41YZ8bI2Huadn1MJ7hL7PqfvE0izKrYdrHy/OOi6OGHSbPbGm9wl9n1P3g9wl9n1P3hpFmf9xQHLPf8AnC82BkAI0BsSbPU/eENgl9n1P3hpBnwIa2O3f940P6Ol9n1P3g/R8vs+p+8NIszoUbT3wpB3RovcJfZHrB7hL7PqfvDSLM2Bjl94TjVGkOj5fZ9T94Do+X2fU/eGkWZtacE/eFjR/o6X2fU/eCGkWSoIII2QIIIIAIIIIAIIIIAIIIIAIIIIAIIIIAIIIIAIIIIAIIIIAIIIIAIIIIAIIIIAIIIIAIIIIAIIIIAIIIIA/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Content Placeholder 2"/>
          <p:cNvSpPr>
            <a:spLocks noGrp="1"/>
          </p:cNvSpPr>
          <p:nvPr>
            <p:ph idx="1"/>
          </p:nvPr>
        </p:nvSpPr>
        <p:spPr>
          <a:xfrm>
            <a:off x="1524000" y="1371600"/>
            <a:ext cx="6096000" cy="685799"/>
          </a:xfrm>
        </p:spPr>
        <p:txBody>
          <a:bodyPr>
            <a:normAutofit/>
          </a:bodyPr>
          <a:lstStyle/>
          <a:p>
            <a:pPr marL="0" indent="0" algn="ctr">
              <a:buNone/>
            </a:pPr>
            <a:r>
              <a:rPr lang="en-US" dirty="0" smtClean="0"/>
              <a:t>Uniform circular motion</a:t>
            </a:r>
            <a:endParaRPr lang="en-US" dirty="0"/>
          </a:p>
        </p:txBody>
      </p:sp>
      <p:cxnSp>
        <p:nvCxnSpPr>
          <p:cNvPr id="10" name="Straight Arrow Connector 9"/>
          <p:cNvCxnSpPr/>
          <p:nvPr/>
        </p:nvCxnSpPr>
        <p:spPr>
          <a:xfrm>
            <a:off x="3710293" y="4275581"/>
            <a:ext cx="762000" cy="0"/>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432767" y="4152379"/>
            <a:ext cx="631499" cy="123202"/>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flipV="1">
            <a:off x="4352828" y="3665981"/>
            <a:ext cx="42509" cy="586099"/>
          </a:xfrm>
          <a:prstGeom prst="straightConnector1">
            <a:avLst/>
          </a:prstGeom>
          <a:ln w="50800">
            <a:solidFill>
              <a:srgbClr val="00B050"/>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 name="TextBox 14"/>
              <p:cNvSpPr txBox="1"/>
              <p:nvPr/>
            </p:nvSpPr>
            <p:spPr>
              <a:xfrm>
                <a:off x="3045864" y="2458699"/>
                <a:ext cx="556626" cy="646331"/>
              </a:xfrm>
              <a:prstGeom prst="rect">
                <a:avLst/>
              </a:prstGeom>
              <a:noFill/>
            </p:spPr>
            <p:txBody>
              <a:bodyPr wrap="none" rtlCol="0">
                <a:spAutoFit/>
              </a:bodyPr>
              <a:lstStyle/>
              <a:p>
                <a:pPr/>
                <a14:m>
                  <m:oMathPara xmlns:m="http://schemas.openxmlformats.org/officeDocument/2006/math">
                    <m:oMathParaPr>
                      <m:jc m:val="right"/>
                    </m:oMathParaPr>
                    <m:oMath xmlns:m="http://schemas.openxmlformats.org/officeDocument/2006/math">
                      <m:acc>
                        <m:accPr>
                          <m:chr m:val="⃗"/>
                          <m:ctrlPr>
                            <a:rPr lang="en-US" sz="3600" i="1" smtClean="0">
                              <a:latin typeface="Cambria Math"/>
                            </a:rPr>
                          </m:ctrlPr>
                        </m:accPr>
                        <m:e>
                          <m:r>
                            <a:rPr lang="en-US" sz="3600" b="0" i="1" smtClean="0">
                              <a:latin typeface="Cambria Math"/>
                            </a:rPr>
                            <m:t>𝑎</m:t>
                          </m:r>
                        </m:e>
                      </m:acc>
                    </m:oMath>
                  </m:oMathPara>
                </a14:m>
                <a:endParaRPr lang="en-US" sz="3600" dirty="0"/>
              </a:p>
            </p:txBody>
          </p:sp>
        </mc:Choice>
        <mc:Fallback xmlns="">
          <p:sp>
            <p:nvSpPr>
              <p:cNvPr id="15" name="TextBox 14"/>
              <p:cNvSpPr txBox="1">
                <a:spLocks noRot="1" noChangeAspect="1" noMove="1" noResize="1" noEditPoints="1" noAdjustHandles="1" noChangeArrowheads="1" noChangeShapeType="1" noTextEdit="1"/>
              </p:cNvSpPr>
              <p:nvPr/>
            </p:nvSpPr>
            <p:spPr>
              <a:xfrm>
                <a:off x="3045864" y="2458699"/>
                <a:ext cx="556626" cy="646331"/>
              </a:xfrm>
              <a:prstGeom prst="rect">
                <a:avLst/>
              </a:prstGeom>
              <a:blipFill rotWithShape="1">
                <a:blip r:embed="rId2"/>
                <a:stretch>
                  <a:fillRect/>
                </a:stretch>
              </a:blipFill>
            </p:spPr>
            <p:txBody>
              <a:bodyPr/>
              <a:lstStyle/>
              <a:p>
                <a:r>
                  <a:rPr lang="en-US">
                    <a:noFill/>
                  </a:rPr>
                  <a:t> </a:t>
                </a:r>
              </a:p>
            </p:txBody>
          </p:sp>
        </mc:Fallback>
      </mc:AlternateContent>
      <p:cxnSp>
        <p:nvCxnSpPr>
          <p:cNvPr id="16" name="Straight Arrow Connector 15"/>
          <p:cNvCxnSpPr/>
          <p:nvPr/>
        </p:nvCxnSpPr>
        <p:spPr>
          <a:xfrm flipV="1">
            <a:off x="5005693" y="3894581"/>
            <a:ext cx="533400" cy="257798"/>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5462893" y="3536726"/>
            <a:ext cx="472511" cy="381000"/>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5920093" y="3063317"/>
            <a:ext cx="289845" cy="488364"/>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6209938" y="2496597"/>
            <a:ext cx="61245" cy="614670"/>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H="1" flipV="1">
            <a:off x="4748516" y="3575538"/>
            <a:ext cx="192425" cy="586100"/>
          </a:xfrm>
          <a:prstGeom prst="straightConnector1">
            <a:avLst/>
          </a:prstGeom>
          <a:ln w="508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H="1" flipV="1">
            <a:off x="5158093" y="3386483"/>
            <a:ext cx="304801" cy="518780"/>
          </a:xfrm>
          <a:prstGeom prst="straightConnector1">
            <a:avLst/>
          </a:prstGeom>
          <a:ln w="508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H="1" flipV="1">
            <a:off x="5462894" y="3111267"/>
            <a:ext cx="457202" cy="455622"/>
          </a:xfrm>
          <a:prstGeom prst="straightConnector1">
            <a:avLst/>
          </a:prstGeom>
          <a:ln w="508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H="1" flipV="1">
            <a:off x="5615293" y="2803932"/>
            <a:ext cx="605329" cy="307335"/>
          </a:xfrm>
          <a:prstGeom prst="straightConnector1">
            <a:avLst/>
          </a:prstGeom>
          <a:ln w="508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3602490" y="2957599"/>
            <a:ext cx="662574" cy="769627"/>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8" name="TextBox 37"/>
              <p:cNvSpPr txBox="1"/>
              <p:nvPr/>
            </p:nvSpPr>
            <p:spPr>
              <a:xfrm>
                <a:off x="3609611" y="4252080"/>
                <a:ext cx="556626" cy="646331"/>
              </a:xfrm>
              <a:prstGeom prst="rect">
                <a:avLst/>
              </a:prstGeom>
              <a:noFill/>
            </p:spPr>
            <p:txBody>
              <a:bodyPr wrap="none" rtlCol="0">
                <a:spAutoFit/>
              </a:bodyPr>
              <a:lstStyle/>
              <a:p>
                <a:pPr/>
                <a14:m>
                  <m:oMathPara xmlns:m="http://schemas.openxmlformats.org/officeDocument/2006/math">
                    <m:oMathParaPr>
                      <m:jc m:val="right"/>
                    </m:oMathParaPr>
                    <m:oMath xmlns:m="http://schemas.openxmlformats.org/officeDocument/2006/math">
                      <m:acc>
                        <m:accPr>
                          <m:chr m:val="⃗"/>
                          <m:ctrlPr>
                            <a:rPr lang="en-US" sz="3600" i="1" smtClean="0">
                              <a:latin typeface="Cambria Math"/>
                            </a:rPr>
                          </m:ctrlPr>
                        </m:accPr>
                        <m:e>
                          <m:r>
                            <a:rPr lang="en-US" sz="3600" b="0" i="1" smtClean="0">
                              <a:latin typeface="Cambria Math"/>
                            </a:rPr>
                            <m:t>𝑣</m:t>
                          </m:r>
                        </m:e>
                      </m:acc>
                    </m:oMath>
                  </m:oMathPara>
                </a14:m>
                <a:endParaRPr lang="en-US" sz="3600" dirty="0"/>
              </a:p>
            </p:txBody>
          </p:sp>
        </mc:Choice>
        <mc:Fallback xmlns="">
          <p:sp>
            <p:nvSpPr>
              <p:cNvPr id="38" name="TextBox 37"/>
              <p:cNvSpPr txBox="1">
                <a:spLocks noRot="1" noChangeAspect="1" noMove="1" noResize="1" noEditPoints="1" noAdjustHandles="1" noChangeArrowheads="1" noChangeShapeType="1" noTextEdit="1"/>
              </p:cNvSpPr>
              <p:nvPr/>
            </p:nvSpPr>
            <p:spPr>
              <a:xfrm>
                <a:off x="3609611" y="4252080"/>
                <a:ext cx="556626" cy="646331"/>
              </a:xfrm>
              <a:prstGeom prst="rect">
                <a:avLst/>
              </a:prstGeom>
              <a:blipFill rotWithShape="1">
                <a:blip r:embed="rId3"/>
                <a:stretch>
                  <a:fillRect/>
                </a:stretch>
              </a:blipFill>
            </p:spPr>
            <p:txBody>
              <a:bodyPr/>
              <a:lstStyle/>
              <a:p>
                <a:r>
                  <a:rPr lang="en-US">
                    <a:noFill/>
                  </a:rPr>
                  <a:t> </a:t>
                </a:r>
              </a:p>
            </p:txBody>
          </p:sp>
        </mc:Fallback>
      </mc:AlternateContent>
      <p:sp>
        <p:nvSpPr>
          <p:cNvPr id="39" name="Content Placeholder 2"/>
          <p:cNvSpPr txBox="1">
            <a:spLocks/>
          </p:cNvSpPr>
          <p:nvPr/>
        </p:nvSpPr>
        <p:spPr>
          <a:xfrm>
            <a:off x="1524000" y="5257800"/>
            <a:ext cx="6096000" cy="685799"/>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dirty="0" smtClean="0"/>
              <a:t>Not speeding up but changing directions</a:t>
            </a:r>
            <a:endParaRPr lang="en-US" dirty="0"/>
          </a:p>
        </p:txBody>
      </p:sp>
      <p:sp>
        <p:nvSpPr>
          <p:cNvPr id="23" name="Rectangle 9"/>
          <p:cNvSpPr>
            <a:spLocks/>
          </p:cNvSpPr>
          <p:nvPr/>
        </p:nvSpPr>
        <p:spPr bwMode="auto">
          <a:xfrm>
            <a:off x="618127" y="177800"/>
            <a:ext cx="8229600" cy="679450"/>
          </a:xfrm>
          <a:prstGeom prst="rect">
            <a:avLst/>
          </a:prstGeom>
          <a:ln/>
          <a:extLst/>
        </p:spPr>
        <p:style>
          <a:lnRef idx="1">
            <a:schemeClr val="accent2"/>
          </a:lnRef>
          <a:fillRef idx="2">
            <a:schemeClr val="accent2"/>
          </a:fillRef>
          <a:effectRef idx="1">
            <a:schemeClr val="accent2"/>
          </a:effectRef>
          <a:fontRef idx="minor">
            <a:schemeClr val="dk1"/>
          </a:fontRef>
        </p:style>
        <p:txBody>
          <a:bodyPr lIns="0" tIns="0" rIns="0" bIns="0"/>
          <a:lstStyle/>
          <a:p>
            <a:pPr algn="ctr"/>
            <a:r>
              <a:rPr lang="en-US" sz="4000" dirty="0" smtClean="0"/>
              <a:t>Circular Motion</a:t>
            </a:r>
            <a:endParaRPr lang="en-US" altLang="en-US" sz="4000" dirty="0">
              <a:solidFill>
                <a:schemeClr val="bg1"/>
              </a:solidFill>
            </a:endParaRPr>
          </a:p>
        </p:txBody>
      </p:sp>
    </p:spTree>
    <p:extLst>
      <p:ext uri="{BB962C8B-B14F-4D97-AF65-F5344CB8AC3E}">
        <p14:creationId xmlns:p14="http://schemas.microsoft.com/office/powerpoint/2010/main" val="3579316479"/>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9323" name="Picture 11" descr="03_40_Figure"/>
          <p:cNvPicPr>
            <a:picLocks noChangeAspect="1" noChangeArrowheads="1"/>
          </p:cNvPicPr>
          <p:nvPr/>
        </p:nvPicPr>
        <p:blipFill>
          <a:blip r:embed="rId3">
            <a:extLst>
              <a:ext uri="{28A0092B-C50C-407E-A947-70E740481C1C}">
                <a14:useLocalDpi xmlns:a14="http://schemas.microsoft.com/office/drawing/2010/main" val="0"/>
              </a:ext>
            </a:extLst>
          </a:blip>
          <a:srcRect b="2748"/>
          <a:stretch>
            <a:fillRect/>
          </a:stretch>
        </p:blipFill>
        <p:spPr bwMode="auto">
          <a:xfrm>
            <a:off x="195263" y="1254125"/>
            <a:ext cx="4375150" cy="4356100"/>
          </a:xfrm>
          <a:prstGeom prst="rect">
            <a:avLst/>
          </a:prstGeom>
          <a:noFill/>
          <a:extLst>
            <a:ext uri="{909E8E84-426E-40DD-AFC4-6F175D3DCCD1}">
              <a14:hiddenFill xmlns:a14="http://schemas.microsoft.com/office/drawing/2010/main">
                <a:solidFill>
                  <a:srgbClr val="FFFFFF"/>
                </a:solidFill>
              </a14:hiddenFill>
            </a:ext>
          </a:extLst>
        </p:spPr>
      </p:pic>
      <p:sp>
        <p:nvSpPr>
          <p:cNvPr id="909315" name="Rectangle 3"/>
          <p:cNvSpPr>
            <a:spLocks/>
          </p:cNvSpPr>
          <p:nvPr/>
        </p:nvSpPr>
        <p:spPr bwMode="auto">
          <a:xfrm>
            <a:off x="558800" y="138113"/>
            <a:ext cx="3657600" cy="5953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63500" dir="2700000" algn="ctr" rotWithShape="0">
                    <a:schemeClr val="bg2">
                      <a:alpha val="70000"/>
                    </a:schemeClr>
                  </a:outerShdw>
                </a:effectLst>
              </a14:hiddenEffects>
            </a:ext>
          </a:extLst>
        </p:spPr>
        <p:txBody>
          <a:bodyPr lIns="0" tIns="0" rIns="0" bIns="0"/>
          <a:lstStyle>
            <a:lvl1pPr algn="l" defTabSz="822325">
              <a:defRPr sz="2400">
                <a:solidFill>
                  <a:schemeClr val="tx1"/>
                </a:solidFill>
                <a:latin typeface="Times New Roman" panose="02020603050405020304" pitchFamily="18" charset="0"/>
              </a:defRPr>
            </a:lvl1pPr>
            <a:lvl2pPr marL="411163" algn="l" defTabSz="822325">
              <a:defRPr sz="2400">
                <a:solidFill>
                  <a:schemeClr val="tx1"/>
                </a:solidFill>
                <a:latin typeface="Times New Roman" panose="02020603050405020304" pitchFamily="18" charset="0"/>
              </a:defRPr>
            </a:lvl2pPr>
            <a:lvl3pPr marL="822325" algn="l" defTabSz="822325">
              <a:defRPr sz="2400">
                <a:solidFill>
                  <a:schemeClr val="tx1"/>
                </a:solidFill>
                <a:latin typeface="Times New Roman" panose="02020603050405020304" pitchFamily="18" charset="0"/>
              </a:defRPr>
            </a:lvl3pPr>
            <a:lvl4pPr marL="1235075" algn="l" defTabSz="822325">
              <a:defRPr sz="2400">
                <a:solidFill>
                  <a:schemeClr val="tx1"/>
                </a:solidFill>
                <a:latin typeface="Times New Roman" panose="02020603050405020304" pitchFamily="18" charset="0"/>
              </a:defRPr>
            </a:lvl4pPr>
            <a:lvl5pPr marL="1646238" algn="l" defTabSz="822325">
              <a:defRPr sz="2400">
                <a:solidFill>
                  <a:schemeClr val="tx1"/>
                </a:solidFill>
                <a:latin typeface="Times New Roman" panose="02020603050405020304" pitchFamily="18" charset="0"/>
              </a:defRPr>
            </a:lvl5pPr>
            <a:lvl6pPr marL="2103438" defTabSz="822325" eaLnBrk="0" fontAlgn="base" hangingPunct="0">
              <a:spcBef>
                <a:spcPct val="0"/>
              </a:spcBef>
              <a:spcAft>
                <a:spcPct val="0"/>
              </a:spcAft>
              <a:defRPr sz="2400">
                <a:solidFill>
                  <a:schemeClr val="tx1"/>
                </a:solidFill>
                <a:latin typeface="Times New Roman" panose="02020603050405020304" pitchFamily="18" charset="0"/>
              </a:defRPr>
            </a:lvl6pPr>
            <a:lvl7pPr marL="2560638" defTabSz="822325" eaLnBrk="0" fontAlgn="base" hangingPunct="0">
              <a:spcBef>
                <a:spcPct val="0"/>
              </a:spcBef>
              <a:spcAft>
                <a:spcPct val="0"/>
              </a:spcAft>
              <a:defRPr sz="2400">
                <a:solidFill>
                  <a:schemeClr val="tx1"/>
                </a:solidFill>
                <a:latin typeface="Times New Roman" panose="02020603050405020304" pitchFamily="18" charset="0"/>
              </a:defRPr>
            </a:lvl7pPr>
            <a:lvl8pPr marL="3017838" defTabSz="822325" eaLnBrk="0" fontAlgn="base" hangingPunct="0">
              <a:spcBef>
                <a:spcPct val="0"/>
              </a:spcBef>
              <a:spcAft>
                <a:spcPct val="0"/>
              </a:spcAft>
              <a:defRPr sz="2400">
                <a:solidFill>
                  <a:schemeClr val="tx1"/>
                </a:solidFill>
                <a:latin typeface="Times New Roman" panose="02020603050405020304" pitchFamily="18" charset="0"/>
              </a:defRPr>
            </a:lvl8pPr>
            <a:lvl9pPr marL="3475038" defTabSz="822325"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3000">
                <a:solidFill>
                  <a:srgbClr val="662A6D"/>
                </a:solidFill>
                <a:latin typeface="Arial" panose="020B0604020202020204" pitchFamily="34" charset="0"/>
              </a:rPr>
              <a:t>Circular Motion</a:t>
            </a:r>
          </a:p>
        </p:txBody>
      </p:sp>
      <p:sp>
        <p:nvSpPr>
          <p:cNvPr id="909316" name="Rectangle 4"/>
          <p:cNvSpPr>
            <a:spLocks/>
          </p:cNvSpPr>
          <p:nvPr/>
        </p:nvSpPr>
        <p:spPr bwMode="auto">
          <a:xfrm>
            <a:off x="4672013" y="950913"/>
            <a:ext cx="3849687" cy="101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lgn="l" defTabSz="822325">
              <a:defRPr sz="2400">
                <a:solidFill>
                  <a:schemeClr val="tx1"/>
                </a:solidFill>
                <a:latin typeface="Times New Roman" panose="02020603050405020304" pitchFamily="18" charset="0"/>
              </a:defRPr>
            </a:lvl1pPr>
            <a:lvl2pPr marL="411163" algn="l" defTabSz="822325">
              <a:defRPr sz="2400">
                <a:solidFill>
                  <a:schemeClr val="tx1"/>
                </a:solidFill>
                <a:latin typeface="Times New Roman" panose="02020603050405020304" pitchFamily="18" charset="0"/>
              </a:defRPr>
            </a:lvl2pPr>
            <a:lvl3pPr marL="822325" algn="l" defTabSz="822325">
              <a:defRPr sz="2400">
                <a:solidFill>
                  <a:schemeClr val="tx1"/>
                </a:solidFill>
                <a:latin typeface="Times New Roman" panose="02020603050405020304" pitchFamily="18" charset="0"/>
              </a:defRPr>
            </a:lvl3pPr>
            <a:lvl4pPr marL="1235075" algn="l" defTabSz="822325">
              <a:defRPr sz="2400">
                <a:solidFill>
                  <a:schemeClr val="tx1"/>
                </a:solidFill>
                <a:latin typeface="Times New Roman" panose="02020603050405020304" pitchFamily="18" charset="0"/>
              </a:defRPr>
            </a:lvl4pPr>
            <a:lvl5pPr marL="1646238" algn="l" defTabSz="822325">
              <a:defRPr sz="2400">
                <a:solidFill>
                  <a:schemeClr val="tx1"/>
                </a:solidFill>
                <a:latin typeface="Times New Roman" panose="02020603050405020304" pitchFamily="18" charset="0"/>
              </a:defRPr>
            </a:lvl5pPr>
            <a:lvl6pPr marL="2103438" defTabSz="822325" eaLnBrk="0" fontAlgn="base" hangingPunct="0">
              <a:spcBef>
                <a:spcPct val="0"/>
              </a:spcBef>
              <a:spcAft>
                <a:spcPct val="0"/>
              </a:spcAft>
              <a:defRPr sz="2400">
                <a:solidFill>
                  <a:schemeClr val="tx1"/>
                </a:solidFill>
                <a:latin typeface="Times New Roman" panose="02020603050405020304" pitchFamily="18" charset="0"/>
              </a:defRPr>
            </a:lvl6pPr>
            <a:lvl7pPr marL="2560638" defTabSz="822325" eaLnBrk="0" fontAlgn="base" hangingPunct="0">
              <a:spcBef>
                <a:spcPct val="0"/>
              </a:spcBef>
              <a:spcAft>
                <a:spcPct val="0"/>
              </a:spcAft>
              <a:defRPr sz="2400">
                <a:solidFill>
                  <a:schemeClr val="tx1"/>
                </a:solidFill>
                <a:latin typeface="Times New Roman" panose="02020603050405020304" pitchFamily="18" charset="0"/>
              </a:defRPr>
            </a:lvl7pPr>
            <a:lvl8pPr marL="3017838" defTabSz="822325" eaLnBrk="0" fontAlgn="base" hangingPunct="0">
              <a:spcBef>
                <a:spcPct val="0"/>
              </a:spcBef>
              <a:spcAft>
                <a:spcPct val="0"/>
              </a:spcAft>
              <a:defRPr sz="2400">
                <a:solidFill>
                  <a:schemeClr val="tx1"/>
                </a:solidFill>
                <a:latin typeface="Times New Roman" panose="02020603050405020304" pitchFamily="18" charset="0"/>
              </a:defRPr>
            </a:lvl8pPr>
            <a:lvl9pPr marL="3475038" defTabSz="822325"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2200">
                <a:latin typeface="Arial" panose="020B0604020202020204" pitchFamily="34" charset="0"/>
              </a:rPr>
              <a:t>There is an acceleration because the velocity is changing </a:t>
            </a:r>
            <a:r>
              <a:rPr lang="en-US" altLang="en-US" sz="2200" i="1">
                <a:latin typeface="Arial" panose="020B0604020202020204" pitchFamily="34" charset="0"/>
              </a:rPr>
              <a:t>direction</a:t>
            </a:r>
            <a:r>
              <a:rPr lang="en-US" altLang="en-US" sz="2200">
                <a:latin typeface="Arial" panose="020B0604020202020204" pitchFamily="34" charset="0"/>
              </a:rPr>
              <a:t>.</a:t>
            </a:r>
          </a:p>
        </p:txBody>
      </p:sp>
      <p:pic>
        <p:nvPicPr>
          <p:cNvPr id="909322" name="Picture 10" descr="03_KeyEquation_30"/>
          <p:cNvPicPr>
            <a:picLocks noChangeAspect="1" noChangeArrowheads="1"/>
          </p:cNvPicPr>
          <p:nvPr/>
        </p:nvPicPr>
        <p:blipFill>
          <a:blip r:embed="rId4">
            <a:extLst>
              <a:ext uri="{28A0092B-C50C-407E-A947-70E740481C1C}">
                <a14:useLocalDpi xmlns:a14="http://schemas.microsoft.com/office/drawing/2010/main" val="0"/>
              </a:ext>
            </a:extLst>
          </a:blip>
          <a:srcRect r="21504"/>
          <a:stretch>
            <a:fillRect/>
          </a:stretch>
        </p:blipFill>
        <p:spPr bwMode="auto">
          <a:xfrm>
            <a:off x="4386263" y="2143125"/>
            <a:ext cx="4606925" cy="1000125"/>
          </a:xfrm>
          <a:prstGeom prst="rect">
            <a:avLst/>
          </a:prstGeom>
          <a:noFill/>
          <a:extLst>
            <a:ext uri="{909E8E84-426E-40DD-AFC4-6F175D3DCCD1}">
              <a14:hiddenFill xmlns:a14="http://schemas.microsoft.com/office/drawing/2010/main">
                <a:solidFill>
                  <a:srgbClr val="FFFFFF"/>
                </a:solidFill>
              </a14:hiddenFill>
            </a:ext>
          </a:extLst>
        </p:spPr>
      </p:pic>
      <p:sp>
        <p:nvSpPr>
          <p:cNvPr id="909324" name="Rectangle 12"/>
          <p:cNvSpPr>
            <a:spLocks/>
          </p:cNvSpPr>
          <p:nvPr/>
        </p:nvSpPr>
        <p:spPr bwMode="auto">
          <a:xfrm>
            <a:off x="8151813" y="6524625"/>
            <a:ext cx="965200" cy="295275"/>
          </a:xfrm>
          <a:prstGeom prst="rect">
            <a:avLst/>
          </a:prstGeom>
          <a:noFill/>
          <a:ln>
            <a:noFill/>
          </a:ln>
          <a:effectLst/>
          <a:extLst>
            <a:ext uri="{909E8E84-426E-40DD-AFC4-6F175D3DCCD1}">
              <a14:hiddenFill xmlns:a14="http://schemas.microsoft.com/office/drawing/2010/main">
                <a:blipFill dpi="0" rotWithShape="0">
                  <a:blip r:embed="rId5"/>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296" tIns="41148" rIns="82296" bIns="41148">
            <a:spAutoFit/>
          </a:bodyPr>
          <a:lstStyle>
            <a:lvl1pPr algn="l" defTabSz="822325">
              <a:defRPr sz="2400">
                <a:solidFill>
                  <a:schemeClr val="tx1"/>
                </a:solidFill>
                <a:latin typeface="Times New Roman" panose="02020603050405020304" pitchFamily="18" charset="0"/>
              </a:defRPr>
            </a:lvl1pPr>
            <a:lvl2pPr marL="411163" algn="l" defTabSz="822325">
              <a:defRPr sz="2400">
                <a:solidFill>
                  <a:schemeClr val="tx1"/>
                </a:solidFill>
                <a:latin typeface="Times New Roman" panose="02020603050405020304" pitchFamily="18" charset="0"/>
              </a:defRPr>
            </a:lvl2pPr>
            <a:lvl3pPr marL="822325" algn="l" defTabSz="822325">
              <a:defRPr sz="2400">
                <a:solidFill>
                  <a:schemeClr val="tx1"/>
                </a:solidFill>
                <a:latin typeface="Times New Roman" panose="02020603050405020304" pitchFamily="18" charset="0"/>
              </a:defRPr>
            </a:lvl3pPr>
            <a:lvl4pPr marL="1235075" algn="l" defTabSz="822325">
              <a:defRPr sz="2400">
                <a:solidFill>
                  <a:schemeClr val="tx1"/>
                </a:solidFill>
                <a:latin typeface="Times New Roman" panose="02020603050405020304" pitchFamily="18" charset="0"/>
              </a:defRPr>
            </a:lvl4pPr>
            <a:lvl5pPr marL="1646238" algn="l" defTabSz="822325">
              <a:defRPr sz="2400">
                <a:solidFill>
                  <a:schemeClr val="tx1"/>
                </a:solidFill>
                <a:latin typeface="Times New Roman" panose="02020603050405020304" pitchFamily="18" charset="0"/>
              </a:defRPr>
            </a:lvl5pPr>
            <a:lvl6pPr marL="2103438" defTabSz="822325" eaLnBrk="0" fontAlgn="base" hangingPunct="0">
              <a:spcBef>
                <a:spcPct val="0"/>
              </a:spcBef>
              <a:spcAft>
                <a:spcPct val="0"/>
              </a:spcAft>
              <a:defRPr sz="2400">
                <a:solidFill>
                  <a:schemeClr val="tx1"/>
                </a:solidFill>
                <a:latin typeface="Times New Roman" panose="02020603050405020304" pitchFamily="18" charset="0"/>
              </a:defRPr>
            </a:lvl6pPr>
            <a:lvl7pPr marL="2560638" defTabSz="822325" eaLnBrk="0" fontAlgn="base" hangingPunct="0">
              <a:spcBef>
                <a:spcPct val="0"/>
              </a:spcBef>
              <a:spcAft>
                <a:spcPct val="0"/>
              </a:spcAft>
              <a:defRPr sz="2400">
                <a:solidFill>
                  <a:schemeClr val="tx1"/>
                </a:solidFill>
                <a:latin typeface="Times New Roman" panose="02020603050405020304" pitchFamily="18" charset="0"/>
              </a:defRPr>
            </a:lvl7pPr>
            <a:lvl8pPr marL="3017838" defTabSz="822325" eaLnBrk="0" fontAlgn="base" hangingPunct="0">
              <a:spcBef>
                <a:spcPct val="0"/>
              </a:spcBef>
              <a:spcAft>
                <a:spcPct val="0"/>
              </a:spcAft>
              <a:defRPr sz="2400">
                <a:solidFill>
                  <a:schemeClr val="tx1"/>
                </a:solidFill>
                <a:latin typeface="Times New Roman" panose="02020603050405020304" pitchFamily="18" charset="0"/>
              </a:defRPr>
            </a:lvl8pPr>
            <a:lvl9pPr marL="3475038" defTabSz="822325"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en-US" altLang="en-US" sz="1400">
                <a:solidFill>
                  <a:srgbClr val="000000"/>
                </a:solidFill>
                <a:latin typeface="Arial" panose="020B0604020202020204" pitchFamily="34" charset="0"/>
              </a:rPr>
              <a:t>Slide 3-43</a:t>
            </a:r>
          </a:p>
        </p:txBody>
      </p:sp>
      <mc:AlternateContent xmlns:mc="http://schemas.openxmlformats.org/markup-compatibility/2006" xmlns:a14="http://schemas.microsoft.com/office/drawing/2010/main">
        <mc:Choice Requires="a14">
          <p:sp>
            <p:nvSpPr>
              <p:cNvPr id="2" name="TextBox 1"/>
              <p:cNvSpPr txBox="1"/>
              <p:nvPr/>
            </p:nvSpPr>
            <p:spPr>
              <a:xfrm>
                <a:off x="5638800" y="3733800"/>
                <a:ext cx="1810816" cy="98495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3200" i="1" smtClean="0">
                              <a:latin typeface="Cambria Math"/>
                            </a:rPr>
                          </m:ctrlPr>
                        </m:dPr>
                        <m:e>
                          <m:acc>
                            <m:accPr>
                              <m:chr m:val="⃗"/>
                              <m:ctrlPr>
                                <a:rPr lang="en-US" sz="3200" i="1" smtClean="0">
                                  <a:latin typeface="Cambria Math"/>
                                </a:rPr>
                              </m:ctrlPr>
                            </m:accPr>
                            <m:e>
                              <m:r>
                                <a:rPr lang="en-US" sz="3200" b="0" i="1" smtClean="0">
                                  <a:latin typeface="Cambria Math" panose="02040503050406030204" pitchFamily="18" charset="0"/>
                                </a:rPr>
                                <m:t>𝑎</m:t>
                              </m:r>
                            </m:e>
                          </m:acc>
                        </m:e>
                      </m:d>
                      <m:r>
                        <a:rPr lang="en-US" sz="3200" b="0" i="1" smtClean="0">
                          <a:latin typeface="Cambria Math" panose="02040503050406030204" pitchFamily="18" charset="0"/>
                        </a:rPr>
                        <m:t>=</m:t>
                      </m:r>
                      <m:f>
                        <m:fPr>
                          <m:ctrlPr>
                            <a:rPr lang="en-US" sz="3200" b="0" i="1" smtClean="0">
                              <a:latin typeface="Cambria Math"/>
                            </a:rPr>
                          </m:ctrlPr>
                        </m:fPr>
                        <m:num>
                          <m:sSup>
                            <m:sSupPr>
                              <m:ctrlPr>
                                <a:rPr lang="en-US" sz="3200" b="0" i="1" smtClean="0">
                                  <a:latin typeface="Cambria Math"/>
                                </a:rPr>
                              </m:ctrlPr>
                            </m:sSupPr>
                            <m:e>
                              <m:d>
                                <m:dPr>
                                  <m:begChr m:val="|"/>
                                  <m:endChr m:val="|"/>
                                  <m:ctrlPr>
                                    <a:rPr lang="en-US" sz="3200" b="0" i="1" smtClean="0">
                                      <a:latin typeface="Cambria Math"/>
                                    </a:rPr>
                                  </m:ctrlPr>
                                </m:dPr>
                                <m:e>
                                  <m:acc>
                                    <m:accPr>
                                      <m:chr m:val="⃗"/>
                                      <m:ctrlPr>
                                        <a:rPr lang="en-US" sz="3200" b="0" i="1" smtClean="0">
                                          <a:latin typeface="Cambria Math"/>
                                        </a:rPr>
                                      </m:ctrlPr>
                                    </m:accPr>
                                    <m:e>
                                      <m:r>
                                        <a:rPr lang="en-US" sz="3200" b="0" i="1" smtClean="0">
                                          <a:latin typeface="Cambria Math" panose="02040503050406030204" pitchFamily="18" charset="0"/>
                                        </a:rPr>
                                        <m:t>𝑣</m:t>
                                      </m:r>
                                    </m:e>
                                  </m:acc>
                                </m:e>
                              </m:d>
                            </m:e>
                            <m:sup>
                              <m:r>
                                <a:rPr lang="en-US" sz="3200" b="0" i="1" smtClean="0">
                                  <a:latin typeface="Cambria Math" panose="02040503050406030204" pitchFamily="18" charset="0"/>
                                </a:rPr>
                                <m:t>2</m:t>
                              </m:r>
                            </m:sup>
                          </m:sSup>
                        </m:num>
                        <m:den>
                          <m:r>
                            <a:rPr lang="en-US" sz="3200" b="0" i="1" smtClean="0">
                              <a:latin typeface="Cambria Math" panose="02040503050406030204" pitchFamily="18" charset="0"/>
                            </a:rPr>
                            <m:t>𝑟</m:t>
                          </m:r>
                        </m:den>
                      </m:f>
                    </m:oMath>
                  </m:oMathPara>
                </a14:m>
                <a:endParaRPr lang="en-US" sz="3200" dirty="0"/>
              </a:p>
            </p:txBody>
          </p:sp>
        </mc:Choice>
        <mc:Fallback xmlns="">
          <p:sp>
            <p:nvSpPr>
              <p:cNvPr id="2" name="TextBox 1"/>
              <p:cNvSpPr txBox="1">
                <a:spLocks noRot="1" noChangeAspect="1" noMove="1" noResize="1" noEditPoints="1" noAdjustHandles="1" noChangeArrowheads="1" noChangeShapeType="1" noTextEdit="1"/>
              </p:cNvSpPr>
              <p:nvPr/>
            </p:nvSpPr>
            <p:spPr>
              <a:xfrm>
                <a:off x="5638800" y="3733800"/>
                <a:ext cx="1810816" cy="984950"/>
              </a:xfrm>
              <a:prstGeom prst="rect">
                <a:avLst/>
              </a:prstGeom>
              <a:blipFill rotWithShape="0">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787293654"/>
      </p:ext>
    </p:extLst>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5939" name="Rectangle 3"/>
          <p:cNvSpPr>
            <a:spLocks/>
          </p:cNvSpPr>
          <p:nvPr/>
        </p:nvSpPr>
        <p:spPr bwMode="auto">
          <a:xfrm>
            <a:off x="558800" y="138113"/>
            <a:ext cx="6694488" cy="5953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63500" dir="2700000" algn="ctr" rotWithShape="0">
                    <a:schemeClr val="bg2">
                      <a:alpha val="70000"/>
                    </a:schemeClr>
                  </a:outerShdw>
                </a:effectLst>
              </a14:hiddenEffects>
            </a:ext>
          </a:extLst>
        </p:spPr>
        <p:txBody>
          <a:bodyPr lIns="0" tIns="0" rIns="0" bIns="0"/>
          <a:lstStyle>
            <a:lvl1pPr algn="l" defTabSz="822325">
              <a:defRPr sz="2400">
                <a:solidFill>
                  <a:schemeClr val="tx1"/>
                </a:solidFill>
                <a:latin typeface="Times New Roman" panose="02020603050405020304" pitchFamily="18" charset="0"/>
              </a:defRPr>
            </a:lvl1pPr>
            <a:lvl2pPr marL="411163" algn="l" defTabSz="822325">
              <a:defRPr sz="2400">
                <a:solidFill>
                  <a:schemeClr val="tx1"/>
                </a:solidFill>
                <a:latin typeface="Times New Roman" panose="02020603050405020304" pitchFamily="18" charset="0"/>
              </a:defRPr>
            </a:lvl2pPr>
            <a:lvl3pPr marL="822325" algn="l" defTabSz="822325">
              <a:defRPr sz="2400">
                <a:solidFill>
                  <a:schemeClr val="tx1"/>
                </a:solidFill>
                <a:latin typeface="Times New Roman" panose="02020603050405020304" pitchFamily="18" charset="0"/>
              </a:defRPr>
            </a:lvl3pPr>
            <a:lvl4pPr marL="1235075" algn="l" defTabSz="822325">
              <a:defRPr sz="2400">
                <a:solidFill>
                  <a:schemeClr val="tx1"/>
                </a:solidFill>
                <a:latin typeface="Times New Roman" panose="02020603050405020304" pitchFamily="18" charset="0"/>
              </a:defRPr>
            </a:lvl4pPr>
            <a:lvl5pPr marL="1646238" algn="l" defTabSz="822325">
              <a:defRPr sz="2400">
                <a:solidFill>
                  <a:schemeClr val="tx1"/>
                </a:solidFill>
                <a:latin typeface="Times New Roman" panose="02020603050405020304" pitchFamily="18" charset="0"/>
              </a:defRPr>
            </a:lvl5pPr>
            <a:lvl6pPr marL="2103438" defTabSz="822325" eaLnBrk="0" fontAlgn="base" hangingPunct="0">
              <a:spcBef>
                <a:spcPct val="0"/>
              </a:spcBef>
              <a:spcAft>
                <a:spcPct val="0"/>
              </a:spcAft>
              <a:defRPr sz="2400">
                <a:solidFill>
                  <a:schemeClr val="tx1"/>
                </a:solidFill>
                <a:latin typeface="Times New Roman" panose="02020603050405020304" pitchFamily="18" charset="0"/>
              </a:defRPr>
            </a:lvl6pPr>
            <a:lvl7pPr marL="2560638" defTabSz="822325" eaLnBrk="0" fontAlgn="base" hangingPunct="0">
              <a:spcBef>
                <a:spcPct val="0"/>
              </a:spcBef>
              <a:spcAft>
                <a:spcPct val="0"/>
              </a:spcAft>
              <a:defRPr sz="2400">
                <a:solidFill>
                  <a:schemeClr val="tx1"/>
                </a:solidFill>
                <a:latin typeface="Times New Roman" panose="02020603050405020304" pitchFamily="18" charset="0"/>
              </a:defRPr>
            </a:lvl7pPr>
            <a:lvl8pPr marL="3017838" defTabSz="822325" eaLnBrk="0" fontAlgn="base" hangingPunct="0">
              <a:spcBef>
                <a:spcPct val="0"/>
              </a:spcBef>
              <a:spcAft>
                <a:spcPct val="0"/>
              </a:spcAft>
              <a:defRPr sz="2400">
                <a:solidFill>
                  <a:schemeClr val="tx1"/>
                </a:solidFill>
                <a:latin typeface="Times New Roman" panose="02020603050405020304" pitchFamily="18" charset="0"/>
              </a:defRPr>
            </a:lvl8pPr>
            <a:lvl9pPr marL="3475038" defTabSz="822325"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3000">
                <a:solidFill>
                  <a:srgbClr val="662A6D"/>
                </a:solidFill>
                <a:latin typeface="Arial" panose="020B0604020202020204" pitchFamily="34" charset="0"/>
              </a:rPr>
              <a:t>Example Problems: Circular Motion</a:t>
            </a:r>
          </a:p>
        </p:txBody>
      </p:sp>
      <p:sp>
        <p:nvSpPr>
          <p:cNvPr id="935943" name="Rectangle 7"/>
          <p:cNvSpPr>
            <a:spLocks/>
          </p:cNvSpPr>
          <p:nvPr/>
        </p:nvSpPr>
        <p:spPr bwMode="auto">
          <a:xfrm>
            <a:off x="569913" y="733425"/>
            <a:ext cx="8023225" cy="554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lgn="l" defTabSz="822325">
              <a:defRPr sz="2400">
                <a:solidFill>
                  <a:schemeClr val="tx1"/>
                </a:solidFill>
                <a:latin typeface="Times New Roman" panose="02020603050405020304" pitchFamily="18" charset="0"/>
              </a:defRPr>
            </a:lvl1pPr>
            <a:lvl2pPr marL="411163" algn="l" defTabSz="822325">
              <a:defRPr sz="2400">
                <a:solidFill>
                  <a:schemeClr val="tx1"/>
                </a:solidFill>
                <a:latin typeface="Times New Roman" panose="02020603050405020304" pitchFamily="18" charset="0"/>
              </a:defRPr>
            </a:lvl2pPr>
            <a:lvl3pPr marL="822325" algn="l" defTabSz="822325">
              <a:defRPr sz="2400">
                <a:solidFill>
                  <a:schemeClr val="tx1"/>
                </a:solidFill>
                <a:latin typeface="Times New Roman" panose="02020603050405020304" pitchFamily="18" charset="0"/>
              </a:defRPr>
            </a:lvl3pPr>
            <a:lvl4pPr marL="1235075" algn="l" defTabSz="822325">
              <a:defRPr sz="2400">
                <a:solidFill>
                  <a:schemeClr val="tx1"/>
                </a:solidFill>
                <a:latin typeface="Times New Roman" panose="02020603050405020304" pitchFamily="18" charset="0"/>
              </a:defRPr>
            </a:lvl4pPr>
            <a:lvl5pPr marL="1646238" algn="l" defTabSz="822325">
              <a:defRPr sz="2400">
                <a:solidFill>
                  <a:schemeClr val="tx1"/>
                </a:solidFill>
                <a:latin typeface="Times New Roman" panose="02020603050405020304" pitchFamily="18" charset="0"/>
              </a:defRPr>
            </a:lvl5pPr>
            <a:lvl6pPr marL="2103438" defTabSz="822325" eaLnBrk="0" fontAlgn="base" hangingPunct="0">
              <a:spcBef>
                <a:spcPct val="0"/>
              </a:spcBef>
              <a:spcAft>
                <a:spcPct val="0"/>
              </a:spcAft>
              <a:defRPr sz="2400">
                <a:solidFill>
                  <a:schemeClr val="tx1"/>
                </a:solidFill>
                <a:latin typeface="Times New Roman" panose="02020603050405020304" pitchFamily="18" charset="0"/>
              </a:defRPr>
            </a:lvl6pPr>
            <a:lvl7pPr marL="2560638" defTabSz="822325" eaLnBrk="0" fontAlgn="base" hangingPunct="0">
              <a:spcBef>
                <a:spcPct val="0"/>
              </a:spcBef>
              <a:spcAft>
                <a:spcPct val="0"/>
              </a:spcAft>
              <a:defRPr sz="2400">
                <a:solidFill>
                  <a:schemeClr val="tx1"/>
                </a:solidFill>
                <a:latin typeface="Times New Roman" panose="02020603050405020304" pitchFamily="18" charset="0"/>
              </a:defRPr>
            </a:lvl7pPr>
            <a:lvl8pPr marL="3017838" defTabSz="822325" eaLnBrk="0" fontAlgn="base" hangingPunct="0">
              <a:spcBef>
                <a:spcPct val="0"/>
              </a:spcBef>
              <a:spcAft>
                <a:spcPct val="0"/>
              </a:spcAft>
              <a:defRPr sz="2400">
                <a:solidFill>
                  <a:schemeClr val="tx1"/>
                </a:solidFill>
                <a:latin typeface="Times New Roman" panose="02020603050405020304" pitchFamily="18" charset="0"/>
              </a:defRPr>
            </a:lvl8pPr>
            <a:lvl9pPr marL="3475038" defTabSz="822325"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ts val="1075"/>
              </a:spcBef>
            </a:pPr>
            <a:r>
              <a:rPr lang="en-US" altLang="en-US" sz="2300" dirty="0">
                <a:latin typeface="Arial" panose="020B0604020202020204" pitchFamily="34" charset="0"/>
              </a:rPr>
              <a:t>Two friends are comparing the acceleration of their vehicles. Josh owns a Ford Mustang, which he clocks as doing 0 to 60 mph in a time of 5.6 seconds. Josie has a Mini Cooper that she claims is capable of higher acceleration. When Josh laughs at her, she proceeds to drive her car in a tight </a:t>
            </a:r>
            <a:r>
              <a:rPr lang="en-US" altLang="en-US" sz="2300" dirty="0" smtClean="0">
                <a:latin typeface="Arial" panose="020B0604020202020204" pitchFamily="34" charset="0"/>
              </a:rPr>
              <a:t>circle of 10ft </a:t>
            </a:r>
            <a:r>
              <a:rPr lang="en-US" altLang="en-US" sz="2300" dirty="0">
                <a:latin typeface="Arial" panose="020B0604020202020204" pitchFamily="34" charset="0"/>
              </a:rPr>
              <a:t>at 13 mph. Which car experiences a higher acceleration?</a:t>
            </a:r>
          </a:p>
          <a:p>
            <a:pPr eaLnBrk="1" hangingPunct="1">
              <a:spcBef>
                <a:spcPts val="1075"/>
              </a:spcBef>
            </a:pPr>
            <a:endParaRPr lang="en-US" altLang="en-US" sz="2300" dirty="0">
              <a:latin typeface="Arial" panose="020B0604020202020204" pitchFamily="34" charset="0"/>
            </a:endParaRPr>
          </a:p>
        </p:txBody>
      </p:sp>
      <p:sp>
        <p:nvSpPr>
          <p:cNvPr id="935944" name="Rectangle 8"/>
          <p:cNvSpPr>
            <a:spLocks/>
          </p:cNvSpPr>
          <p:nvPr/>
        </p:nvSpPr>
        <p:spPr bwMode="auto">
          <a:xfrm>
            <a:off x="8151813" y="6524625"/>
            <a:ext cx="965200" cy="295275"/>
          </a:xfrm>
          <a:prstGeom prst="rect">
            <a:avLst/>
          </a:prstGeom>
          <a:noFill/>
          <a:ln>
            <a:noFill/>
          </a:ln>
          <a:effectLst/>
          <a:extLst>
            <a:ext uri="{909E8E84-426E-40DD-AFC4-6F175D3DCCD1}">
              <a14:hiddenFill xmlns:a14="http://schemas.microsoft.com/office/drawing/2010/main">
                <a:blipFill dpi="0" rotWithShape="0">
                  <a:blip r:embed="rId3"/>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296" tIns="41148" rIns="82296" bIns="41148">
            <a:spAutoFit/>
          </a:bodyPr>
          <a:lstStyle>
            <a:lvl1pPr algn="l" defTabSz="822325">
              <a:defRPr sz="2400">
                <a:solidFill>
                  <a:schemeClr val="tx1"/>
                </a:solidFill>
                <a:latin typeface="Times New Roman" panose="02020603050405020304" pitchFamily="18" charset="0"/>
              </a:defRPr>
            </a:lvl1pPr>
            <a:lvl2pPr marL="411163" algn="l" defTabSz="822325">
              <a:defRPr sz="2400">
                <a:solidFill>
                  <a:schemeClr val="tx1"/>
                </a:solidFill>
                <a:latin typeface="Times New Roman" panose="02020603050405020304" pitchFamily="18" charset="0"/>
              </a:defRPr>
            </a:lvl2pPr>
            <a:lvl3pPr marL="822325" algn="l" defTabSz="822325">
              <a:defRPr sz="2400">
                <a:solidFill>
                  <a:schemeClr val="tx1"/>
                </a:solidFill>
                <a:latin typeface="Times New Roman" panose="02020603050405020304" pitchFamily="18" charset="0"/>
              </a:defRPr>
            </a:lvl3pPr>
            <a:lvl4pPr marL="1235075" algn="l" defTabSz="822325">
              <a:defRPr sz="2400">
                <a:solidFill>
                  <a:schemeClr val="tx1"/>
                </a:solidFill>
                <a:latin typeface="Times New Roman" panose="02020603050405020304" pitchFamily="18" charset="0"/>
              </a:defRPr>
            </a:lvl4pPr>
            <a:lvl5pPr marL="1646238" algn="l" defTabSz="822325">
              <a:defRPr sz="2400">
                <a:solidFill>
                  <a:schemeClr val="tx1"/>
                </a:solidFill>
                <a:latin typeface="Times New Roman" panose="02020603050405020304" pitchFamily="18" charset="0"/>
              </a:defRPr>
            </a:lvl5pPr>
            <a:lvl6pPr marL="2103438" defTabSz="822325" eaLnBrk="0" fontAlgn="base" hangingPunct="0">
              <a:spcBef>
                <a:spcPct val="0"/>
              </a:spcBef>
              <a:spcAft>
                <a:spcPct val="0"/>
              </a:spcAft>
              <a:defRPr sz="2400">
                <a:solidFill>
                  <a:schemeClr val="tx1"/>
                </a:solidFill>
                <a:latin typeface="Times New Roman" panose="02020603050405020304" pitchFamily="18" charset="0"/>
              </a:defRPr>
            </a:lvl6pPr>
            <a:lvl7pPr marL="2560638" defTabSz="822325" eaLnBrk="0" fontAlgn="base" hangingPunct="0">
              <a:spcBef>
                <a:spcPct val="0"/>
              </a:spcBef>
              <a:spcAft>
                <a:spcPct val="0"/>
              </a:spcAft>
              <a:defRPr sz="2400">
                <a:solidFill>
                  <a:schemeClr val="tx1"/>
                </a:solidFill>
                <a:latin typeface="Times New Roman" panose="02020603050405020304" pitchFamily="18" charset="0"/>
              </a:defRPr>
            </a:lvl7pPr>
            <a:lvl8pPr marL="3017838" defTabSz="822325" eaLnBrk="0" fontAlgn="base" hangingPunct="0">
              <a:spcBef>
                <a:spcPct val="0"/>
              </a:spcBef>
              <a:spcAft>
                <a:spcPct val="0"/>
              </a:spcAft>
              <a:defRPr sz="2400">
                <a:solidFill>
                  <a:schemeClr val="tx1"/>
                </a:solidFill>
                <a:latin typeface="Times New Roman" panose="02020603050405020304" pitchFamily="18" charset="0"/>
              </a:defRPr>
            </a:lvl8pPr>
            <a:lvl9pPr marL="3475038" defTabSz="822325"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en-US" altLang="en-US" sz="1400">
                <a:solidFill>
                  <a:srgbClr val="000000"/>
                </a:solidFill>
                <a:latin typeface="Arial" panose="020B0604020202020204" pitchFamily="34" charset="0"/>
              </a:rPr>
              <a:t>Slide 3-44</a:t>
            </a:r>
          </a:p>
        </p:txBody>
      </p:sp>
      <mc:AlternateContent xmlns:mc="http://schemas.openxmlformats.org/markup-compatibility/2006" xmlns:a14="http://schemas.microsoft.com/office/drawing/2010/main">
        <mc:Choice Requires="a14">
          <p:sp>
            <p:nvSpPr>
              <p:cNvPr id="2" name="TextBox 1"/>
              <p:cNvSpPr txBox="1"/>
              <p:nvPr/>
            </p:nvSpPr>
            <p:spPr>
              <a:xfrm>
                <a:off x="762000" y="3200400"/>
                <a:ext cx="5112233" cy="93621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3200" i="1" smtClean="0">
                              <a:latin typeface="Cambria Math"/>
                            </a:rPr>
                          </m:ctrlPr>
                        </m:dPr>
                        <m:e>
                          <m:acc>
                            <m:accPr>
                              <m:chr m:val="⃗"/>
                              <m:ctrlPr>
                                <a:rPr lang="en-US" sz="3200" i="1" smtClean="0">
                                  <a:latin typeface="Cambria Math"/>
                                </a:rPr>
                              </m:ctrlPr>
                            </m:accPr>
                            <m:e>
                              <m:r>
                                <a:rPr lang="en-US" sz="3200" b="0" i="1" smtClean="0">
                                  <a:latin typeface="Cambria Math" panose="02040503050406030204" pitchFamily="18" charset="0"/>
                                </a:rPr>
                                <m:t>𝑎</m:t>
                              </m:r>
                            </m:e>
                          </m:acc>
                        </m:e>
                      </m:d>
                      <m:r>
                        <a:rPr lang="en-US" sz="3200" b="0" i="1" smtClean="0">
                          <a:latin typeface="Cambria Math" panose="02040503050406030204" pitchFamily="18" charset="0"/>
                        </a:rPr>
                        <m:t>=</m:t>
                      </m:r>
                      <m:f>
                        <m:fPr>
                          <m:ctrlPr>
                            <a:rPr lang="en-US" sz="3200" b="0" i="1" smtClean="0">
                              <a:latin typeface="Cambria Math"/>
                            </a:rPr>
                          </m:ctrlPr>
                        </m:fPr>
                        <m:num>
                          <m:r>
                            <m:rPr>
                              <m:nor/>
                            </m:rPr>
                            <a:rPr lang="en-US" sz="3200" b="0" i="0" smtClean="0"/>
                            <m:t>88</m:t>
                          </m:r>
                          <m:r>
                            <m:rPr>
                              <m:nor/>
                            </m:rPr>
                            <a:rPr lang="en-US" sz="3200" b="0" i="0" smtClean="0">
                              <a:latin typeface="Cambria Math" panose="02040503050406030204" pitchFamily="18" charset="0"/>
                            </a:rPr>
                            <m:t>ft</m:t>
                          </m:r>
                          <m:r>
                            <m:rPr>
                              <m:nor/>
                            </m:rPr>
                            <a:rPr lang="en-US" sz="3200" b="0" i="0" smtClean="0">
                              <a:latin typeface="Cambria Math" panose="02040503050406030204" pitchFamily="18" charset="0"/>
                            </a:rPr>
                            <m:t>/</m:t>
                          </m:r>
                          <m:r>
                            <m:rPr>
                              <m:nor/>
                            </m:rPr>
                            <a:rPr lang="en-US" sz="3200" b="0" i="0" smtClean="0">
                              <a:latin typeface="Cambria Math" panose="02040503050406030204" pitchFamily="18" charset="0"/>
                            </a:rPr>
                            <m:t>s</m:t>
                          </m:r>
                          <m:r>
                            <m:rPr>
                              <m:nor/>
                            </m:rPr>
                            <a:rPr lang="en-US" sz="3200" b="0" i="0" smtClean="0">
                              <a:latin typeface="Cambria Math" panose="02040503050406030204" pitchFamily="18" charset="0"/>
                            </a:rPr>
                            <m:t>−0</m:t>
                          </m:r>
                          <m:r>
                            <m:rPr>
                              <m:nor/>
                            </m:rPr>
                            <a:rPr lang="en-US" sz="3200" b="0" i="0" smtClean="0">
                              <a:latin typeface="Cambria Math" panose="02040503050406030204" pitchFamily="18" charset="0"/>
                            </a:rPr>
                            <m:t>ft</m:t>
                          </m:r>
                          <m:r>
                            <m:rPr>
                              <m:nor/>
                            </m:rPr>
                            <a:rPr lang="en-US" sz="3200" b="0" i="0" smtClean="0">
                              <a:latin typeface="Cambria Math" panose="02040503050406030204" pitchFamily="18" charset="0"/>
                            </a:rPr>
                            <m:t>/</m:t>
                          </m:r>
                          <m:r>
                            <m:rPr>
                              <m:nor/>
                            </m:rPr>
                            <a:rPr lang="en-US" sz="3200" b="0" i="0" smtClean="0">
                              <a:latin typeface="Cambria Math" panose="02040503050406030204" pitchFamily="18" charset="0"/>
                            </a:rPr>
                            <m:t>s</m:t>
                          </m:r>
                        </m:num>
                        <m:den>
                          <m:r>
                            <a:rPr lang="en-US" sz="3200" b="0" i="1" smtClean="0">
                              <a:latin typeface="Cambria Math" panose="02040503050406030204" pitchFamily="18" charset="0"/>
                            </a:rPr>
                            <m:t>5.6</m:t>
                          </m:r>
                          <m:r>
                            <m:rPr>
                              <m:nor/>
                            </m:rPr>
                            <a:rPr lang="en-US" sz="3200" b="0" i="0" smtClean="0">
                              <a:latin typeface="Cambria Math" panose="02040503050406030204" pitchFamily="18" charset="0"/>
                            </a:rPr>
                            <m:t>s</m:t>
                          </m:r>
                        </m:den>
                      </m:f>
                      <m:r>
                        <a:rPr lang="en-US" sz="3200" b="0" i="1" smtClean="0">
                          <a:latin typeface="Cambria Math" panose="02040503050406030204" pitchFamily="18" charset="0"/>
                        </a:rPr>
                        <m:t>=</m:t>
                      </m:r>
                      <m:r>
                        <m:rPr>
                          <m:nor/>
                        </m:rPr>
                        <a:rPr lang="en-US" sz="3200" b="0" i="0" smtClean="0"/>
                        <m:t>15.71</m:t>
                      </m:r>
                      <m:f>
                        <m:fPr>
                          <m:ctrlPr>
                            <a:rPr lang="en-US" sz="3200" i="1" smtClean="0">
                              <a:latin typeface="Cambria Math"/>
                            </a:rPr>
                          </m:ctrlPr>
                        </m:fPr>
                        <m:num>
                          <m:r>
                            <m:rPr>
                              <m:nor/>
                            </m:rPr>
                            <a:rPr lang="en-US" sz="3200" b="0" i="0" smtClean="0">
                              <a:latin typeface="Cambria Math" panose="02040503050406030204" pitchFamily="18" charset="0"/>
                            </a:rPr>
                            <m:t>ft</m:t>
                          </m:r>
                        </m:num>
                        <m:den>
                          <m:sSup>
                            <m:sSupPr>
                              <m:ctrlPr>
                                <a:rPr lang="en-US" sz="3200" i="1" smtClean="0">
                                  <a:latin typeface="Cambria Math"/>
                                </a:rPr>
                              </m:ctrlPr>
                            </m:sSupPr>
                            <m:e>
                              <m:r>
                                <m:rPr>
                                  <m:nor/>
                                </m:rPr>
                                <a:rPr lang="en-US" sz="3200" b="0" i="0" smtClean="0">
                                  <a:latin typeface="Cambria Math" panose="02040503050406030204" pitchFamily="18" charset="0"/>
                                </a:rPr>
                                <m:t>s</m:t>
                              </m:r>
                            </m:e>
                            <m:sup>
                              <m:r>
                                <a:rPr lang="en-US" sz="3200" b="0" i="1" smtClean="0">
                                  <a:latin typeface="Cambria Math" panose="02040503050406030204" pitchFamily="18" charset="0"/>
                                </a:rPr>
                                <m:t>2</m:t>
                              </m:r>
                            </m:sup>
                          </m:sSup>
                        </m:den>
                      </m:f>
                    </m:oMath>
                  </m:oMathPara>
                </a14:m>
                <a:endParaRPr lang="en-US" sz="3200" dirty="0"/>
              </a:p>
            </p:txBody>
          </p:sp>
        </mc:Choice>
        <mc:Fallback xmlns="">
          <p:sp>
            <p:nvSpPr>
              <p:cNvPr id="2" name="TextBox 1"/>
              <p:cNvSpPr txBox="1">
                <a:spLocks noRot="1" noChangeAspect="1" noMove="1" noResize="1" noEditPoints="1" noAdjustHandles="1" noChangeArrowheads="1" noChangeShapeType="1" noTextEdit="1"/>
              </p:cNvSpPr>
              <p:nvPr/>
            </p:nvSpPr>
            <p:spPr>
              <a:xfrm>
                <a:off x="762000" y="3200400"/>
                <a:ext cx="5112233" cy="936218"/>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762000" y="4737894"/>
                <a:ext cx="4854727" cy="98815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3200" i="1" smtClean="0">
                              <a:latin typeface="Cambria Math"/>
                            </a:rPr>
                          </m:ctrlPr>
                        </m:dPr>
                        <m:e>
                          <m:acc>
                            <m:accPr>
                              <m:chr m:val="⃗"/>
                              <m:ctrlPr>
                                <a:rPr lang="en-US" sz="3200" i="1" smtClean="0">
                                  <a:latin typeface="Cambria Math"/>
                                </a:rPr>
                              </m:ctrlPr>
                            </m:accPr>
                            <m:e>
                              <m:r>
                                <a:rPr lang="en-US" sz="3200" b="0" i="1" smtClean="0">
                                  <a:latin typeface="Cambria Math" panose="02040503050406030204" pitchFamily="18" charset="0"/>
                                </a:rPr>
                                <m:t>𝑎</m:t>
                              </m:r>
                            </m:e>
                          </m:acc>
                        </m:e>
                      </m:d>
                      <m:r>
                        <a:rPr lang="en-US" sz="3200" b="0" i="1" smtClean="0">
                          <a:latin typeface="Cambria Math" panose="02040503050406030204" pitchFamily="18" charset="0"/>
                        </a:rPr>
                        <m:t>=</m:t>
                      </m:r>
                      <m:f>
                        <m:fPr>
                          <m:ctrlPr>
                            <a:rPr lang="en-US" sz="3200" b="0" i="1" smtClean="0">
                              <a:latin typeface="Cambria Math"/>
                            </a:rPr>
                          </m:ctrlPr>
                        </m:fPr>
                        <m:num>
                          <m:sSup>
                            <m:sSupPr>
                              <m:ctrlPr>
                                <a:rPr lang="en-US" sz="3200" b="0" i="1" smtClean="0">
                                  <a:latin typeface="Cambria Math"/>
                                </a:rPr>
                              </m:ctrlPr>
                            </m:sSupPr>
                            <m:e>
                              <m:d>
                                <m:dPr>
                                  <m:ctrlPr>
                                    <a:rPr lang="en-US" sz="3200" b="0" i="1" smtClean="0">
                                      <a:latin typeface="Cambria Math"/>
                                    </a:rPr>
                                  </m:ctrlPr>
                                </m:dPr>
                                <m:e>
                                  <m:r>
                                    <m:rPr>
                                      <m:nor/>
                                    </m:rPr>
                                    <a:rPr lang="en-US" sz="3200" b="0" i="0" smtClean="0">
                                      <a:latin typeface="Cambria Math" panose="02040503050406030204" pitchFamily="18" charset="0"/>
                                    </a:rPr>
                                    <m:t>19.1</m:t>
                                  </m:r>
                                  <m:r>
                                    <m:rPr>
                                      <m:nor/>
                                    </m:rPr>
                                    <a:rPr lang="en-US" sz="3200" b="0" i="0" smtClean="0">
                                      <a:latin typeface="Cambria Math" panose="02040503050406030204" pitchFamily="18" charset="0"/>
                                    </a:rPr>
                                    <m:t>ft</m:t>
                                  </m:r>
                                  <m:r>
                                    <m:rPr>
                                      <m:nor/>
                                    </m:rPr>
                                    <a:rPr lang="en-US" sz="3200">
                                      <a:latin typeface="Cambria Math" panose="02040503050406030204" pitchFamily="18" charset="0"/>
                                    </a:rPr>
                                    <m:t>/</m:t>
                                  </m:r>
                                  <m:r>
                                    <m:rPr>
                                      <m:nor/>
                                    </m:rPr>
                                    <a:rPr lang="en-US" sz="3200">
                                      <a:latin typeface="Cambria Math" panose="02040503050406030204" pitchFamily="18" charset="0"/>
                                    </a:rPr>
                                    <m:t>s</m:t>
                                  </m:r>
                                </m:e>
                              </m:d>
                            </m:e>
                            <m:sup>
                              <m:r>
                                <a:rPr lang="en-US" sz="3200" b="0" i="1" smtClean="0">
                                  <a:latin typeface="Cambria Math" panose="02040503050406030204" pitchFamily="18" charset="0"/>
                                </a:rPr>
                                <m:t>2</m:t>
                              </m:r>
                            </m:sup>
                          </m:sSup>
                        </m:num>
                        <m:den>
                          <m:r>
                            <a:rPr lang="en-US" sz="3200" b="0" i="1" smtClean="0">
                              <a:latin typeface="Cambria Math" panose="02040503050406030204" pitchFamily="18" charset="0"/>
                            </a:rPr>
                            <m:t>10</m:t>
                          </m:r>
                          <m:r>
                            <m:rPr>
                              <m:nor/>
                            </m:rPr>
                            <a:rPr lang="en-US" sz="3200" b="0" i="0" smtClean="0">
                              <a:latin typeface="Cambria Math" panose="02040503050406030204" pitchFamily="18" charset="0"/>
                            </a:rPr>
                            <m:t>ft</m:t>
                          </m:r>
                        </m:den>
                      </m:f>
                      <m:r>
                        <a:rPr lang="en-US" sz="3200" b="0" i="1" smtClean="0">
                          <a:latin typeface="Cambria Math" panose="02040503050406030204" pitchFamily="18" charset="0"/>
                        </a:rPr>
                        <m:t>=</m:t>
                      </m:r>
                      <m:r>
                        <m:rPr>
                          <m:nor/>
                        </m:rPr>
                        <a:rPr lang="en-US" sz="3200" b="0" i="0" smtClean="0"/>
                        <m:t>36.5</m:t>
                      </m:r>
                      <m:f>
                        <m:fPr>
                          <m:ctrlPr>
                            <a:rPr lang="en-US" sz="3200" i="1" smtClean="0">
                              <a:latin typeface="Cambria Math"/>
                            </a:rPr>
                          </m:ctrlPr>
                        </m:fPr>
                        <m:num>
                          <m:r>
                            <m:rPr>
                              <m:nor/>
                            </m:rPr>
                            <a:rPr lang="en-US" sz="3200" b="0" i="0" smtClean="0">
                              <a:latin typeface="Cambria Math" panose="02040503050406030204" pitchFamily="18" charset="0"/>
                            </a:rPr>
                            <m:t>ft</m:t>
                          </m:r>
                        </m:num>
                        <m:den>
                          <m:sSup>
                            <m:sSupPr>
                              <m:ctrlPr>
                                <a:rPr lang="en-US" sz="3200" i="1" smtClean="0">
                                  <a:latin typeface="Cambria Math"/>
                                </a:rPr>
                              </m:ctrlPr>
                            </m:sSupPr>
                            <m:e>
                              <m:r>
                                <m:rPr>
                                  <m:nor/>
                                </m:rPr>
                                <a:rPr lang="en-US" sz="3200" b="0" i="0" smtClean="0">
                                  <a:latin typeface="Cambria Math" panose="02040503050406030204" pitchFamily="18" charset="0"/>
                                </a:rPr>
                                <m:t>s</m:t>
                              </m:r>
                            </m:e>
                            <m:sup>
                              <m:r>
                                <a:rPr lang="en-US" sz="3200" b="0" i="1" smtClean="0">
                                  <a:latin typeface="Cambria Math" panose="02040503050406030204" pitchFamily="18" charset="0"/>
                                </a:rPr>
                                <m:t>2</m:t>
                              </m:r>
                            </m:sup>
                          </m:sSup>
                        </m:den>
                      </m:f>
                    </m:oMath>
                  </m:oMathPara>
                </a14:m>
                <a:endParaRPr lang="en-US" sz="3200" dirty="0"/>
              </a:p>
            </p:txBody>
          </p:sp>
        </mc:Choice>
        <mc:Fallback xmlns="">
          <p:sp>
            <p:nvSpPr>
              <p:cNvPr id="6" name="TextBox 5"/>
              <p:cNvSpPr txBox="1">
                <a:spLocks noRot="1" noChangeAspect="1" noMove="1" noResize="1" noEditPoints="1" noAdjustHandles="1" noChangeArrowheads="1" noChangeShapeType="1" noTextEdit="1"/>
              </p:cNvSpPr>
              <p:nvPr/>
            </p:nvSpPr>
            <p:spPr>
              <a:xfrm>
                <a:off x="762000" y="4737894"/>
                <a:ext cx="4854727" cy="988156"/>
              </a:xfrm>
              <a:prstGeom prst="rect">
                <a:avLst/>
              </a:prstGeom>
              <a:blipFill rotWithShape="0">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03543027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5939" name="Rectangle 3"/>
          <p:cNvSpPr>
            <a:spLocks/>
          </p:cNvSpPr>
          <p:nvPr/>
        </p:nvSpPr>
        <p:spPr bwMode="auto">
          <a:xfrm>
            <a:off x="558800" y="138113"/>
            <a:ext cx="6694488" cy="5953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63500" dir="2700000" algn="ctr" rotWithShape="0">
                    <a:schemeClr val="bg2">
                      <a:alpha val="70000"/>
                    </a:schemeClr>
                  </a:outerShdw>
                </a:effectLst>
              </a14:hiddenEffects>
            </a:ext>
          </a:extLst>
        </p:spPr>
        <p:txBody>
          <a:bodyPr lIns="0" tIns="0" rIns="0" bIns="0"/>
          <a:lstStyle>
            <a:lvl1pPr algn="l" defTabSz="822325">
              <a:defRPr sz="2400">
                <a:solidFill>
                  <a:schemeClr val="tx1"/>
                </a:solidFill>
                <a:latin typeface="Times New Roman" panose="02020603050405020304" pitchFamily="18" charset="0"/>
              </a:defRPr>
            </a:lvl1pPr>
            <a:lvl2pPr marL="411163" algn="l" defTabSz="822325">
              <a:defRPr sz="2400">
                <a:solidFill>
                  <a:schemeClr val="tx1"/>
                </a:solidFill>
                <a:latin typeface="Times New Roman" panose="02020603050405020304" pitchFamily="18" charset="0"/>
              </a:defRPr>
            </a:lvl2pPr>
            <a:lvl3pPr marL="822325" algn="l" defTabSz="822325">
              <a:defRPr sz="2400">
                <a:solidFill>
                  <a:schemeClr val="tx1"/>
                </a:solidFill>
                <a:latin typeface="Times New Roman" panose="02020603050405020304" pitchFamily="18" charset="0"/>
              </a:defRPr>
            </a:lvl3pPr>
            <a:lvl4pPr marL="1235075" algn="l" defTabSz="822325">
              <a:defRPr sz="2400">
                <a:solidFill>
                  <a:schemeClr val="tx1"/>
                </a:solidFill>
                <a:latin typeface="Times New Roman" panose="02020603050405020304" pitchFamily="18" charset="0"/>
              </a:defRPr>
            </a:lvl4pPr>
            <a:lvl5pPr marL="1646238" algn="l" defTabSz="822325">
              <a:defRPr sz="2400">
                <a:solidFill>
                  <a:schemeClr val="tx1"/>
                </a:solidFill>
                <a:latin typeface="Times New Roman" panose="02020603050405020304" pitchFamily="18" charset="0"/>
              </a:defRPr>
            </a:lvl5pPr>
            <a:lvl6pPr marL="2103438" defTabSz="822325" eaLnBrk="0" fontAlgn="base" hangingPunct="0">
              <a:spcBef>
                <a:spcPct val="0"/>
              </a:spcBef>
              <a:spcAft>
                <a:spcPct val="0"/>
              </a:spcAft>
              <a:defRPr sz="2400">
                <a:solidFill>
                  <a:schemeClr val="tx1"/>
                </a:solidFill>
                <a:latin typeface="Times New Roman" panose="02020603050405020304" pitchFamily="18" charset="0"/>
              </a:defRPr>
            </a:lvl6pPr>
            <a:lvl7pPr marL="2560638" defTabSz="822325" eaLnBrk="0" fontAlgn="base" hangingPunct="0">
              <a:spcBef>
                <a:spcPct val="0"/>
              </a:spcBef>
              <a:spcAft>
                <a:spcPct val="0"/>
              </a:spcAft>
              <a:defRPr sz="2400">
                <a:solidFill>
                  <a:schemeClr val="tx1"/>
                </a:solidFill>
                <a:latin typeface="Times New Roman" panose="02020603050405020304" pitchFamily="18" charset="0"/>
              </a:defRPr>
            </a:lvl7pPr>
            <a:lvl8pPr marL="3017838" defTabSz="822325" eaLnBrk="0" fontAlgn="base" hangingPunct="0">
              <a:spcBef>
                <a:spcPct val="0"/>
              </a:spcBef>
              <a:spcAft>
                <a:spcPct val="0"/>
              </a:spcAft>
              <a:defRPr sz="2400">
                <a:solidFill>
                  <a:schemeClr val="tx1"/>
                </a:solidFill>
                <a:latin typeface="Times New Roman" panose="02020603050405020304" pitchFamily="18" charset="0"/>
              </a:defRPr>
            </a:lvl8pPr>
            <a:lvl9pPr marL="3475038" defTabSz="822325"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3000">
                <a:solidFill>
                  <a:srgbClr val="662A6D"/>
                </a:solidFill>
                <a:latin typeface="Arial" panose="020B0604020202020204" pitchFamily="34" charset="0"/>
              </a:rPr>
              <a:t>Example Problems: Circular Motion</a:t>
            </a:r>
          </a:p>
        </p:txBody>
      </p:sp>
      <p:sp>
        <p:nvSpPr>
          <p:cNvPr id="935943" name="Rectangle 7"/>
          <p:cNvSpPr>
            <a:spLocks/>
          </p:cNvSpPr>
          <p:nvPr/>
        </p:nvSpPr>
        <p:spPr bwMode="auto">
          <a:xfrm>
            <a:off x="569913" y="733425"/>
            <a:ext cx="8023225" cy="223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lgn="l" defTabSz="822325">
              <a:defRPr sz="2400">
                <a:solidFill>
                  <a:schemeClr val="tx1"/>
                </a:solidFill>
                <a:latin typeface="Times New Roman" panose="02020603050405020304" pitchFamily="18" charset="0"/>
              </a:defRPr>
            </a:lvl1pPr>
            <a:lvl2pPr marL="411163" algn="l" defTabSz="822325">
              <a:defRPr sz="2400">
                <a:solidFill>
                  <a:schemeClr val="tx1"/>
                </a:solidFill>
                <a:latin typeface="Times New Roman" panose="02020603050405020304" pitchFamily="18" charset="0"/>
              </a:defRPr>
            </a:lvl2pPr>
            <a:lvl3pPr marL="822325" algn="l" defTabSz="822325">
              <a:defRPr sz="2400">
                <a:solidFill>
                  <a:schemeClr val="tx1"/>
                </a:solidFill>
                <a:latin typeface="Times New Roman" panose="02020603050405020304" pitchFamily="18" charset="0"/>
              </a:defRPr>
            </a:lvl3pPr>
            <a:lvl4pPr marL="1235075" algn="l" defTabSz="822325">
              <a:defRPr sz="2400">
                <a:solidFill>
                  <a:schemeClr val="tx1"/>
                </a:solidFill>
                <a:latin typeface="Times New Roman" panose="02020603050405020304" pitchFamily="18" charset="0"/>
              </a:defRPr>
            </a:lvl4pPr>
            <a:lvl5pPr marL="1646238" algn="l" defTabSz="822325">
              <a:defRPr sz="2400">
                <a:solidFill>
                  <a:schemeClr val="tx1"/>
                </a:solidFill>
                <a:latin typeface="Times New Roman" panose="02020603050405020304" pitchFamily="18" charset="0"/>
              </a:defRPr>
            </a:lvl5pPr>
            <a:lvl6pPr marL="2103438" defTabSz="822325" eaLnBrk="0" fontAlgn="base" hangingPunct="0">
              <a:spcBef>
                <a:spcPct val="0"/>
              </a:spcBef>
              <a:spcAft>
                <a:spcPct val="0"/>
              </a:spcAft>
              <a:defRPr sz="2400">
                <a:solidFill>
                  <a:schemeClr val="tx1"/>
                </a:solidFill>
                <a:latin typeface="Times New Roman" panose="02020603050405020304" pitchFamily="18" charset="0"/>
              </a:defRPr>
            </a:lvl6pPr>
            <a:lvl7pPr marL="2560638" defTabSz="822325" eaLnBrk="0" fontAlgn="base" hangingPunct="0">
              <a:spcBef>
                <a:spcPct val="0"/>
              </a:spcBef>
              <a:spcAft>
                <a:spcPct val="0"/>
              </a:spcAft>
              <a:defRPr sz="2400">
                <a:solidFill>
                  <a:schemeClr val="tx1"/>
                </a:solidFill>
                <a:latin typeface="Times New Roman" panose="02020603050405020304" pitchFamily="18" charset="0"/>
              </a:defRPr>
            </a:lvl7pPr>
            <a:lvl8pPr marL="3017838" defTabSz="822325" eaLnBrk="0" fontAlgn="base" hangingPunct="0">
              <a:spcBef>
                <a:spcPct val="0"/>
              </a:spcBef>
              <a:spcAft>
                <a:spcPct val="0"/>
              </a:spcAft>
              <a:defRPr sz="2400">
                <a:solidFill>
                  <a:schemeClr val="tx1"/>
                </a:solidFill>
                <a:latin typeface="Times New Roman" panose="02020603050405020304" pitchFamily="18" charset="0"/>
              </a:defRPr>
            </a:lvl8pPr>
            <a:lvl9pPr marL="3475038" defTabSz="822325"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ts val="1075"/>
              </a:spcBef>
            </a:pPr>
            <a:r>
              <a:rPr lang="en-US" altLang="en-US" sz="2300" dirty="0" smtClean="0">
                <a:latin typeface="Arial" panose="020B0604020202020204" pitchFamily="34" charset="0"/>
              </a:rPr>
              <a:t>Turning </a:t>
            </a:r>
            <a:r>
              <a:rPr lang="en-US" altLang="en-US" sz="2300" dirty="0">
                <a:latin typeface="Arial" panose="020B0604020202020204" pitchFamily="34" charset="0"/>
              </a:rPr>
              <a:t>a corner at a typical large intersection </a:t>
            </a:r>
            <a:r>
              <a:rPr lang="en-US" altLang="en-US" sz="2300" dirty="0" smtClean="0">
                <a:latin typeface="Arial" panose="020B0604020202020204" pitchFamily="34" charset="0"/>
              </a:rPr>
              <a:t>in </a:t>
            </a:r>
            <a:r>
              <a:rPr lang="en-US" altLang="en-US" sz="2300" dirty="0">
                <a:latin typeface="Arial" panose="020B0604020202020204" pitchFamily="34" charset="0"/>
              </a:rPr>
              <a:t>a city means driving your car through a circular arc with a radius of about 25 m. If the maximum advisable acceleration of your vehicle through a turn on wet pavement is 0.40 times the free-fall acceleration, what is the maximum speed at which you should drive through this turn?</a:t>
            </a:r>
          </a:p>
        </p:txBody>
      </p:sp>
      <p:sp>
        <p:nvSpPr>
          <p:cNvPr id="935944" name="Rectangle 8"/>
          <p:cNvSpPr>
            <a:spLocks/>
          </p:cNvSpPr>
          <p:nvPr/>
        </p:nvSpPr>
        <p:spPr bwMode="auto">
          <a:xfrm>
            <a:off x="8151813" y="6524625"/>
            <a:ext cx="965200" cy="295275"/>
          </a:xfrm>
          <a:prstGeom prst="rect">
            <a:avLst/>
          </a:prstGeom>
          <a:noFill/>
          <a:ln>
            <a:noFill/>
          </a:ln>
          <a:effectLst/>
          <a:extLst>
            <a:ext uri="{909E8E84-426E-40DD-AFC4-6F175D3DCCD1}">
              <a14:hiddenFill xmlns:a14="http://schemas.microsoft.com/office/drawing/2010/main">
                <a:blipFill dpi="0" rotWithShape="0">
                  <a:blip r:embed="rId3"/>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296" tIns="41148" rIns="82296" bIns="41148">
            <a:spAutoFit/>
          </a:bodyPr>
          <a:lstStyle>
            <a:lvl1pPr algn="l" defTabSz="822325">
              <a:defRPr sz="2400">
                <a:solidFill>
                  <a:schemeClr val="tx1"/>
                </a:solidFill>
                <a:latin typeface="Times New Roman" panose="02020603050405020304" pitchFamily="18" charset="0"/>
              </a:defRPr>
            </a:lvl1pPr>
            <a:lvl2pPr marL="411163" algn="l" defTabSz="822325">
              <a:defRPr sz="2400">
                <a:solidFill>
                  <a:schemeClr val="tx1"/>
                </a:solidFill>
                <a:latin typeface="Times New Roman" panose="02020603050405020304" pitchFamily="18" charset="0"/>
              </a:defRPr>
            </a:lvl2pPr>
            <a:lvl3pPr marL="822325" algn="l" defTabSz="822325">
              <a:defRPr sz="2400">
                <a:solidFill>
                  <a:schemeClr val="tx1"/>
                </a:solidFill>
                <a:latin typeface="Times New Roman" panose="02020603050405020304" pitchFamily="18" charset="0"/>
              </a:defRPr>
            </a:lvl3pPr>
            <a:lvl4pPr marL="1235075" algn="l" defTabSz="822325">
              <a:defRPr sz="2400">
                <a:solidFill>
                  <a:schemeClr val="tx1"/>
                </a:solidFill>
                <a:latin typeface="Times New Roman" panose="02020603050405020304" pitchFamily="18" charset="0"/>
              </a:defRPr>
            </a:lvl4pPr>
            <a:lvl5pPr marL="1646238" algn="l" defTabSz="822325">
              <a:defRPr sz="2400">
                <a:solidFill>
                  <a:schemeClr val="tx1"/>
                </a:solidFill>
                <a:latin typeface="Times New Roman" panose="02020603050405020304" pitchFamily="18" charset="0"/>
              </a:defRPr>
            </a:lvl5pPr>
            <a:lvl6pPr marL="2103438" defTabSz="822325" eaLnBrk="0" fontAlgn="base" hangingPunct="0">
              <a:spcBef>
                <a:spcPct val="0"/>
              </a:spcBef>
              <a:spcAft>
                <a:spcPct val="0"/>
              </a:spcAft>
              <a:defRPr sz="2400">
                <a:solidFill>
                  <a:schemeClr val="tx1"/>
                </a:solidFill>
                <a:latin typeface="Times New Roman" panose="02020603050405020304" pitchFamily="18" charset="0"/>
              </a:defRPr>
            </a:lvl6pPr>
            <a:lvl7pPr marL="2560638" defTabSz="822325" eaLnBrk="0" fontAlgn="base" hangingPunct="0">
              <a:spcBef>
                <a:spcPct val="0"/>
              </a:spcBef>
              <a:spcAft>
                <a:spcPct val="0"/>
              </a:spcAft>
              <a:defRPr sz="2400">
                <a:solidFill>
                  <a:schemeClr val="tx1"/>
                </a:solidFill>
                <a:latin typeface="Times New Roman" panose="02020603050405020304" pitchFamily="18" charset="0"/>
              </a:defRPr>
            </a:lvl7pPr>
            <a:lvl8pPr marL="3017838" defTabSz="822325" eaLnBrk="0" fontAlgn="base" hangingPunct="0">
              <a:spcBef>
                <a:spcPct val="0"/>
              </a:spcBef>
              <a:spcAft>
                <a:spcPct val="0"/>
              </a:spcAft>
              <a:defRPr sz="2400">
                <a:solidFill>
                  <a:schemeClr val="tx1"/>
                </a:solidFill>
                <a:latin typeface="Times New Roman" panose="02020603050405020304" pitchFamily="18" charset="0"/>
              </a:defRPr>
            </a:lvl8pPr>
            <a:lvl9pPr marL="3475038" defTabSz="822325"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en-US" altLang="en-US" sz="1400">
                <a:solidFill>
                  <a:srgbClr val="000000"/>
                </a:solidFill>
                <a:latin typeface="Arial" panose="020B0604020202020204" pitchFamily="34" charset="0"/>
              </a:rPr>
              <a:t>Slide 3-44</a:t>
            </a:r>
          </a:p>
        </p:txBody>
      </p:sp>
      <mc:AlternateContent xmlns:mc="http://schemas.openxmlformats.org/markup-compatibility/2006" xmlns:a14="http://schemas.microsoft.com/office/drawing/2010/main">
        <mc:Choice Requires="a14">
          <p:sp>
            <p:nvSpPr>
              <p:cNvPr id="5" name="TextBox 4"/>
              <p:cNvSpPr txBox="1"/>
              <p:nvPr/>
            </p:nvSpPr>
            <p:spPr>
              <a:xfrm>
                <a:off x="1143000" y="2895600"/>
                <a:ext cx="1810816" cy="98495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3200" i="1" smtClean="0">
                              <a:latin typeface="Cambria Math"/>
                            </a:rPr>
                          </m:ctrlPr>
                        </m:dPr>
                        <m:e>
                          <m:acc>
                            <m:accPr>
                              <m:chr m:val="⃗"/>
                              <m:ctrlPr>
                                <a:rPr lang="en-US" sz="3200" i="1" smtClean="0">
                                  <a:latin typeface="Cambria Math"/>
                                </a:rPr>
                              </m:ctrlPr>
                            </m:accPr>
                            <m:e>
                              <m:r>
                                <a:rPr lang="en-US" sz="3200" b="0" i="1" smtClean="0">
                                  <a:latin typeface="Cambria Math" panose="02040503050406030204" pitchFamily="18" charset="0"/>
                                </a:rPr>
                                <m:t>𝑎</m:t>
                              </m:r>
                            </m:e>
                          </m:acc>
                        </m:e>
                      </m:d>
                      <m:r>
                        <a:rPr lang="en-US" sz="3200" b="0" i="1" smtClean="0">
                          <a:latin typeface="Cambria Math" panose="02040503050406030204" pitchFamily="18" charset="0"/>
                        </a:rPr>
                        <m:t>=</m:t>
                      </m:r>
                      <m:f>
                        <m:fPr>
                          <m:ctrlPr>
                            <a:rPr lang="en-US" sz="3200" b="0" i="1" smtClean="0">
                              <a:latin typeface="Cambria Math"/>
                            </a:rPr>
                          </m:ctrlPr>
                        </m:fPr>
                        <m:num>
                          <m:sSup>
                            <m:sSupPr>
                              <m:ctrlPr>
                                <a:rPr lang="en-US" sz="3200" b="0" i="1" smtClean="0">
                                  <a:latin typeface="Cambria Math"/>
                                </a:rPr>
                              </m:ctrlPr>
                            </m:sSupPr>
                            <m:e>
                              <m:d>
                                <m:dPr>
                                  <m:begChr m:val="|"/>
                                  <m:endChr m:val="|"/>
                                  <m:ctrlPr>
                                    <a:rPr lang="en-US" sz="3200" b="0" i="1" smtClean="0">
                                      <a:latin typeface="Cambria Math"/>
                                    </a:rPr>
                                  </m:ctrlPr>
                                </m:dPr>
                                <m:e>
                                  <m:acc>
                                    <m:accPr>
                                      <m:chr m:val="⃗"/>
                                      <m:ctrlPr>
                                        <a:rPr lang="en-US" sz="3200" b="0" i="1" smtClean="0">
                                          <a:latin typeface="Cambria Math"/>
                                        </a:rPr>
                                      </m:ctrlPr>
                                    </m:accPr>
                                    <m:e>
                                      <m:r>
                                        <a:rPr lang="en-US" sz="3200" b="0" i="1" smtClean="0">
                                          <a:latin typeface="Cambria Math" panose="02040503050406030204" pitchFamily="18" charset="0"/>
                                        </a:rPr>
                                        <m:t>𝑣</m:t>
                                      </m:r>
                                    </m:e>
                                  </m:acc>
                                </m:e>
                              </m:d>
                            </m:e>
                            <m:sup>
                              <m:r>
                                <a:rPr lang="en-US" sz="3200" b="0" i="1" smtClean="0">
                                  <a:latin typeface="Cambria Math" panose="02040503050406030204" pitchFamily="18" charset="0"/>
                                </a:rPr>
                                <m:t>2</m:t>
                              </m:r>
                            </m:sup>
                          </m:sSup>
                        </m:num>
                        <m:den>
                          <m:r>
                            <a:rPr lang="en-US" sz="3200" b="0" i="1" smtClean="0">
                              <a:latin typeface="Cambria Math" panose="02040503050406030204" pitchFamily="18" charset="0"/>
                            </a:rPr>
                            <m:t>𝑟</m:t>
                          </m:r>
                        </m:den>
                      </m:f>
                    </m:oMath>
                  </m:oMathPara>
                </a14:m>
                <a:endParaRPr lang="en-US" sz="3200" dirty="0"/>
              </a:p>
            </p:txBody>
          </p:sp>
        </mc:Choice>
        <mc:Fallback xmlns="">
          <p:sp>
            <p:nvSpPr>
              <p:cNvPr id="5" name="TextBox 4"/>
              <p:cNvSpPr txBox="1">
                <a:spLocks noRot="1" noChangeAspect="1" noMove="1" noResize="1" noEditPoints="1" noAdjustHandles="1" noChangeArrowheads="1" noChangeShapeType="1" noTextEdit="1"/>
              </p:cNvSpPr>
              <p:nvPr/>
            </p:nvSpPr>
            <p:spPr>
              <a:xfrm>
                <a:off x="1143000" y="2895600"/>
                <a:ext cx="1810816" cy="984950"/>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772129" y="4254134"/>
                <a:ext cx="2552557" cy="98815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200" i="1" smtClean="0">
                          <a:latin typeface="Cambria Math" panose="02040503050406030204" pitchFamily="18" charset="0"/>
                        </a:rPr>
                        <m:t>.</m:t>
                      </m:r>
                      <m:r>
                        <a:rPr lang="en-US" sz="3200" b="0" i="1" smtClean="0">
                          <a:latin typeface="Cambria Math" panose="02040503050406030204" pitchFamily="18" charset="0"/>
                        </a:rPr>
                        <m:t>4</m:t>
                      </m:r>
                      <m:r>
                        <a:rPr lang="en-US" sz="3200" b="0" i="1" smtClean="0">
                          <a:latin typeface="Cambria Math" panose="02040503050406030204" pitchFamily="18" charset="0"/>
                          <a:ea typeface="Cambria Math" panose="02040503050406030204" pitchFamily="18" charset="0"/>
                        </a:rPr>
                        <m:t>∙</m:t>
                      </m:r>
                      <m:d>
                        <m:dPr>
                          <m:begChr m:val="|"/>
                          <m:endChr m:val="|"/>
                          <m:ctrlPr>
                            <a:rPr lang="en-US" sz="3200" b="0" i="1" smtClean="0">
                              <a:latin typeface="Cambria Math"/>
                              <a:ea typeface="Cambria Math" panose="02040503050406030204" pitchFamily="18" charset="0"/>
                            </a:rPr>
                          </m:ctrlPr>
                        </m:dPr>
                        <m:e>
                          <m:r>
                            <a:rPr lang="en-US" sz="3200" b="0" i="1" smtClean="0">
                              <a:latin typeface="Cambria Math" panose="02040503050406030204" pitchFamily="18" charset="0"/>
                              <a:ea typeface="Cambria Math" panose="02040503050406030204" pitchFamily="18" charset="0"/>
                            </a:rPr>
                            <m:t>𝑔</m:t>
                          </m:r>
                        </m:e>
                      </m:d>
                      <m:r>
                        <a:rPr lang="en-US" sz="3200" b="0" i="1" smtClean="0">
                          <a:latin typeface="Cambria Math" panose="02040503050406030204" pitchFamily="18" charset="0"/>
                        </a:rPr>
                        <m:t>=</m:t>
                      </m:r>
                      <m:f>
                        <m:fPr>
                          <m:ctrlPr>
                            <a:rPr lang="en-US" sz="3200" b="0" i="1" smtClean="0">
                              <a:latin typeface="Cambria Math"/>
                            </a:rPr>
                          </m:ctrlPr>
                        </m:fPr>
                        <m:num>
                          <m:sSup>
                            <m:sSupPr>
                              <m:ctrlPr>
                                <a:rPr lang="en-US" sz="3200" b="0" i="1" smtClean="0">
                                  <a:latin typeface="Cambria Math"/>
                                </a:rPr>
                              </m:ctrlPr>
                            </m:sSupPr>
                            <m:e>
                              <m:d>
                                <m:dPr>
                                  <m:begChr m:val="|"/>
                                  <m:endChr m:val="|"/>
                                  <m:ctrlPr>
                                    <a:rPr lang="en-US" sz="3200" b="0" i="1" smtClean="0">
                                      <a:latin typeface="Cambria Math"/>
                                    </a:rPr>
                                  </m:ctrlPr>
                                </m:dPr>
                                <m:e>
                                  <m:acc>
                                    <m:accPr>
                                      <m:chr m:val="⃗"/>
                                      <m:ctrlPr>
                                        <a:rPr lang="en-US" sz="3200" b="0" i="1" smtClean="0">
                                          <a:latin typeface="Cambria Math"/>
                                        </a:rPr>
                                      </m:ctrlPr>
                                    </m:accPr>
                                    <m:e>
                                      <m:r>
                                        <a:rPr lang="en-US" sz="3200" b="0" i="1" smtClean="0">
                                          <a:latin typeface="Cambria Math" panose="02040503050406030204" pitchFamily="18" charset="0"/>
                                        </a:rPr>
                                        <m:t>𝑣</m:t>
                                      </m:r>
                                    </m:e>
                                  </m:acc>
                                </m:e>
                              </m:d>
                            </m:e>
                            <m:sup>
                              <m:r>
                                <a:rPr lang="en-US" sz="3200" b="0" i="1" smtClean="0">
                                  <a:latin typeface="Cambria Math" panose="02040503050406030204" pitchFamily="18" charset="0"/>
                                </a:rPr>
                                <m:t>2</m:t>
                              </m:r>
                            </m:sup>
                          </m:sSup>
                        </m:num>
                        <m:den>
                          <m:r>
                            <a:rPr lang="en-US" sz="3200" b="0" i="1" smtClean="0">
                              <a:latin typeface="Cambria Math" panose="02040503050406030204" pitchFamily="18" charset="0"/>
                            </a:rPr>
                            <m:t>25</m:t>
                          </m:r>
                          <m:r>
                            <m:rPr>
                              <m:nor/>
                            </m:rPr>
                            <a:rPr lang="en-US" sz="3200" b="0" i="0" smtClean="0">
                              <a:latin typeface="Cambria Math" panose="02040503050406030204" pitchFamily="18" charset="0"/>
                            </a:rPr>
                            <m:t>m</m:t>
                          </m:r>
                        </m:den>
                      </m:f>
                    </m:oMath>
                  </m:oMathPara>
                </a14:m>
                <a:endParaRPr lang="en-US" sz="3200" dirty="0"/>
              </a:p>
            </p:txBody>
          </p:sp>
        </mc:Choice>
        <mc:Fallback xmlns="">
          <p:sp>
            <p:nvSpPr>
              <p:cNvPr id="6" name="TextBox 5"/>
              <p:cNvSpPr txBox="1">
                <a:spLocks noRot="1" noChangeAspect="1" noMove="1" noResize="1" noEditPoints="1" noAdjustHandles="1" noChangeArrowheads="1" noChangeShapeType="1" noTextEdit="1"/>
              </p:cNvSpPr>
              <p:nvPr/>
            </p:nvSpPr>
            <p:spPr>
              <a:xfrm>
                <a:off x="772129" y="4254134"/>
                <a:ext cx="2552557" cy="988156"/>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TextBox 1"/>
              <p:cNvSpPr txBox="1"/>
              <p:nvPr/>
            </p:nvSpPr>
            <p:spPr>
              <a:xfrm>
                <a:off x="4029146" y="3567112"/>
                <a:ext cx="4122667" cy="100213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3200" i="1" smtClean="0">
                              <a:latin typeface="Cambria Math"/>
                            </a:rPr>
                          </m:ctrlPr>
                        </m:dPr>
                        <m:e>
                          <m:acc>
                            <m:accPr>
                              <m:chr m:val="⃗"/>
                              <m:ctrlPr>
                                <a:rPr lang="en-US" sz="3200" i="1" smtClean="0">
                                  <a:latin typeface="Cambria Math"/>
                                </a:rPr>
                              </m:ctrlPr>
                            </m:accPr>
                            <m:e>
                              <m:r>
                                <a:rPr lang="en-US" sz="3200" b="0" i="1" smtClean="0">
                                  <a:latin typeface="Cambria Math" panose="02040503050406030204" pitchFamily="18" charset="0"/>
                                </a:rPr>
                                <m:t>𝑣</m:t>
                              </m:r>
                            </m:e>
                          </m:acc>
                        </m:e>
                      </m:d>
                      <m:r>
                        <a:rPr lang="en-US" sz="3200" b="0" i="1" smtClean="0">
                          <a:latin typeface="Cambria Math" panose="02040503050406030204" pitchFamily="18" charset="0"/>
                        </a:rPr>
                        <m:t>=</m:t>
                      </m:r>
                      <m:rad>
                        <m:radPr>
                          <m:degHide m:val="on"/>
                          <m:ctrlPr>
                            <a:rPr lang="en-US" sz="3200" b="0" i="1" smtClean="0">
                              <a:latin typeface="Cambria Math"/>
                            </a:rPr>
                          </m:ctrlPr>
                        </m:radPr>
                        <m:deg/>
                        <m:e>
                          <m:r>
                            <a:rPr lang="en-US" sz="3200" i="1">
                              <a:latin typeface="Cambria Math" panose="02040503050406030204" pitchFamily="18" charset="0"/>
                              <a:ea typeface="Cambria Math" panose="02040503050406030204" pitchFamily="18" charset="0"/>
                            </a:rPr>
                            <m:t>25</m:t>
                          </m:r>
                          <m:r>
                            <m:rPr>
                              <m:nor/>
                            </m:rPr>
                            <a:rPr lang="en-US" sz="3200">
                              <a:latin typeface="Cambria Math" panose="02040503050406030204" pitchFamily="18" charset="0"/>
                              <a:ea typeface="Cambria Math" panose="02040503050406030204" pitchFamily="18" charset="0"/>
                            </a:rPr>
                            <m:t>m</m:t>
                          </m:r>
                          <m:r>
                            <a:rPr lang="en-US" sz="3200" i="1">
                              <a:latin typeface="Cambria Math" panose="02040503050406030204" pitchFamily="18" charset="0"/>
                              <a:ea typeface="Cambria Math" panose="02040503050406030204" pitchFamily="18" charset="0"/>
                            </a:rPr>
                            <m:t>∙</m:t>
                          </m:r>
                          <m:r>
                            <a:rPr lang="en-US" sz="3200" i="1">
                              <a:latin typeface="Cambria Math" panose="02040503050406030204" pitchFamily="18" charset="0"/>
                            </a:rPr>
                            <m:t>.4</m:t>
                          </m:r>
                          <m:r>
                            <a:rPr lang="en-US" sz="3200" i="1">
                              <a:latin typeface="Cambria Math" panose="02040503050406030204" pitchFamily="18" charset="0"/>
                              <a:ea typeface="Cambria Math" panose="02040503050406030204" pitchFamily="18" charset="0"/>
                            </a:rPr>
                            <m:t>∙9.8</m:t>
                          </m:r>
                          <m:f>
                            <m:fPr>
                              <m:ctrlPr>
                                <a:rPr lang="en-US" sz="3200" i="1">
                                  <a:latin typeface="Cambria Math"/>
                                  <a:ea typeface="Cambria Math" panose="02040503050406030204" pitchFamily="18" charset="0"/>
                                </a:rPr>
                              </m:ctrlPr>
                            </m:fPr>
                            <m:num>
                              <m:r>
                                <m:rPr>
                                  <m:nor/>
                                </m:rPr>
                                <a:rPr lang="en-US" sz="3200">
                                  <a:latin typeface="Cambria Math" panose="02040503050406030204" pitchFamily="18" charset="0"/>
                                  <a:ea typeface="Cambria Math" panose="02040503050406030204" pitchFamily="18" charset="0"/>
                                </a:rPr>
                                <m:t>m</m:t>
                              </m:r>
                            </m:num>
                            <m:den>
                              <m:sSup>
                                <m:sSupPr>
                                  <m:ctrlPr>
                                    <a:rPr lang="en-US" sz="3200" i="1">
                                      <a:latin typeface="Cambria Math"/>
                                      <a:ea typeface="Cambria Math" panose="02040503050406030204" pitchFamily="18" charset="0"/>
                                    </a:rPr>
                                  </m:ctrlPr>
                                </m:sSupPr>
                                <m:e>
                                  <m:r>
                                    <m:rPr>
                                      <m:nor/>
                                    </m:rPr>
                                    <a:rPr lang="en-US" sz="3200">
                                      <a:latin typeface="Cambria Math" panose="02040503050406030204" pitchFamily="18" charset="0"/>
                                      <a:ea typeface="Cambria Math" panose="02040503050406030204" pitchFamily="18" charset="0"/>
                                    </a:rPr>
                                    <m:t>s</m:t>
                                  </m:r>
                                </m:e>
                                <m:sup>
                                  <m:r>
                                    <a:rPr lang="en-US" sz="3200" i="1">
                                      <a:latin typeface="Cambria Math" panose="02040503050406030204" pitchFamily="18" charset="0"/>
                                      <a:ea typeface="Cambria Math" panose="02040503050406030204" pitchFamily="18" charset="0"/>
                                    </a:rPr>
                                    <m:t>2</m:t>
                                  </m:r>
                                </m:sup>
                              </m:sSup>
                            </m:den>
                          </m:f>
                        </m:e>
                      </m:rad>
                    </m:oMath>
                  </m:oMathPara>
                </a14:m>
                <a:endParaRPr lang="en-US" sz="3200" dirty="0"/>
              </a:p>
            </p:txBody>
          </p:sp>
        </mc:Choice>
        <mc:Fallback xmlns="">
          <p:sp>
            <p:nvSpPr>
              <p:cNvPr id="2" name="TextBox 1"/>
              <p:cNvSpPr txBox="1">
                <a:spLocks noRot="1" noChangeAspect="1" noMove="1" noResize="1" noEditPoints="1" noAdjustHandles="1" noChangeArrowheads="1" noChangeShapeType="1" noTextEdit="1"/>
              </p:cNvSpPr>
              <p:nvPr/>
            </p:nvSpPr>
            <p:spPr>
              <a:xfrm>
                <a:off x="4029146" y="3567112"/>
                <a:ext cx="4122667" cy="1002134"/>
              </a:xfrm>
              <a:prstGeom prst="rect">
                <a:avLst/>
              </a:prstGeom>
              <a:blipFill rotWithShape="0">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19696926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2"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Motion in 2 Dimensions</a:t>
            </a:r>
            <a:endParaRPr lang="en-US" dirty="0"/>
          </a:p>
        </p:txBody>
      </p:sp>
      <p:sp>
        <p:nvSpPr>
          <p:cNvPr id="5" name="AutoShape 6" descr="data:image/jpeg;base64,/9j/4AAQSkZJRgABAQAAAQABAAD/2wCEAAkGBxQTEhQUEhQVFBQXFxcVFxcYGBkdFxgXGhgXGBcXHRocHCggGBwnHBcWJDEhJSsrLi4uGB8zODMsNygtLisBCgoKDg0OGxAQGywkICQsLCwsLCwvLCwsLCwsLC0sLCwsLCwsLCwsLCwsLCwsLCwsLCwsLCwsLCwsLCwsLCwsLP/AABEIAMIBAwMBIgACEQEDEQH/xAAcAAABBQEBAQAAAAAAAAAAAAAAAQIEBQYDBwj/xABMEAACAAMEBQkGAggEAwgDAAABAgADEQQSITEFQVFh8AYTIjJScYGRoQcUQrHB0WLhFSNygpKiwvEzQ1OTsrPSFzRUc4Oj0+IWJET/xAAZAQEBAQEBAQAAAAAAAAAAAAAAAQIDBAX/xAAwEQACAgEDAQUGBgMAAAAAAAAAAQIRAxIhMRMEQVFhkSIjMnGh0RRTgbHh8BVCQ//aAAwDAQACEQMRAD8A9rFqTtDWPLOEFrXbszBGeWqK0Dpaz095/wAvvMNRaAasJeqmTU7I2xqjnqZaC1p2hq9TQesKLUnaHBp84q679uvZMFPih6nfr2n/AFDv7/KFDWyXatJypaF3mKqKKknZn9IWy6SlTEDo1VOINGFRjjiPwmPP+UekEnTuamTAllkKJk92YgFgCAlScesgpvbWIgaT9psssJOjpLWqeQwUUoijpXSTUYdMYV1UwwiJF1M9H0vp+z2WUZtomrLlrgWNczSgAAqTiMofo7TMmfKWbKYmW4qpKutRtoyg08Nm2PP7HyHM+alp0pNNpmijCSOjZ5TH4VTWBgKnOgrXGNpQAUFABlsAGWGobtgURaGotDbU7XoftHSVPVhUGox26jQ/KKOZxxtiToVuiy9lz5NRvmTDSTWy1viC+I5QkKLqZ2viC+I4wkKGo784ITnBtjhBChqZ35wbYOdG2I5hphpJrZK50bYTnl2xFhpi6Sa2TOfXbCc+u2IcNMNKGtk73hdvzg95Xb84gGGmLpQ1skztKSlYKzUJFRg2WWyE/S8nt+jfaM5yhShlPsLIf3gCPVPWICTPlDQhrZs/0rK7foftB+lZXb9D3bIyAm+cPU954px3CGhDqM1Y0tJ7fo27dvEB0vJ7Y8j9oyt0nXTu43nzEAQDj0r6ZZA7ouhDqM003TshVLFzQCpojk07gtf7HZHKwcprLOBMqcGANDQNUeBFfGM/TVnu213GtKjdgsYyevuNqDj/AAJmeAoBXZiBdJqowwjMo0VSbPWzpmTrcDcQwPkRBGWQmnRNBuUt6hqGCLoROoydN09ZQSWtEkAMSazENKC6duNdUUto9oVhR1lJMafMIUKkiW0wtQ3jdKUDYbNh2GHWrkBYJjFvdkVjncFMTiajG6ThgSMMs4tND8n7NZamzylQnAvUliBhS+TewpqYEbIgKeby5Jwk2DSE16igaS0teuTiztgMhWkUWmNLaZaWZkwStHSuiFAImWhjU4ZkLgTUkVGyPSt3j566UpjU40IO0Rlbf/8As2+XKzl2cc441GZhQUrSoqo2jpA5iIyxqzO6K9kchrs22TrROmHpOpegvNXAml6uIxqOkuZje6J0LIsyBLPKSWv4VxOqpOba894wrE0cePzr5NuMLx9PHZtNKZgRUiNticcca/xQhPHHHgICeOOM99G8ccfaKZGPxxxthdFzaTSvaX1U4ejN5boa/HHH2iu5VlcZqQ3fqI8QSPEQBpIIajggEGoIBB2g5GHRDQQkEJEAQQQkUghhDCmEikEMNMOMNMCCGGmHGEMUo0w0w+Iek7VzctmAq2AQbXY0Ud1SK7BUxSFFyo0vKuc0HHOCbLAXGpKsGcKdZC1rTKoivsmOeMQtMaCTo1F40xfJi9SWmVGTEmuG2DR81pZEuYa1wR9TfhbY3z9IFL2WY7A8ccZaxHBI7Lxxx6VFMjieOMtZ89ghOPpl5YDcNsHHHGzcIOPpx9YAQjjP5Z786nDKK/T2j+fksnxYlTrvjfXM4gkGgGFIsTx4fKnplgYD9tXlUfJT5wKnRhNG8p5kqUsu7euC7XojAE0GIrhl4QRa6R5MX5rurBQxrS6xxOeIUjOuRwgjjpn4nX2Geg7PLVuwAOHgAdxha8Y11bcdesgjYYb/AH8Mce7eejuEFeN30HkNjRowNnzQiMzdVVLnLICrHKm3GlNu2M9yKkky5k9+vPcua7ASFHgS1McqY0pTpy4tRSyMo60xlljxJrvqVUiuePWaLfR9nEuWiD4FVfEDPvJx8d8TvNdxI/P8+Ne/ODjjjLbmErx68YeCmDjjjzzjRgCeOOPnDTxxx9Ap4448TDTxxxSAObGIdtnqqlmNFGZ9PE6qayYlvFYqc6wc9Qf4Y26ucPrd3Y68FhDtDz7SSSGCKASslhUULDBmGIY4nCoWtKNjXRWO3hzdIKTAKlGzp2lOTrvG3GhwiusKUJ7uPlEifIVxRhWhqDUgqdoIxU7xEotlpCRWy7W8vCZV07YHTH7agYj8S+IFKxYS3DAFSCCKgg1BG0EZxCjoSFhIoGO4AJJAAxJJoANpOqI9j0hKnVMmbLmgZ3HVqfwkx4r7c+VLtaRYUYiVLVHmqPjdukA20KpUgZVauoUzuibQ8t0aVVClDfqKrXEio7wCN++Oc8mk648Dmtj6UhIzHIblP74jo5HPSrt+gpeVq3XpvusMNm+NPHRO1aOMouLpiQ0w6GmNEEikt8y/Op8Mr/mMP6UP/uHZFnpG2LJlPMbJRWm05Ko3kkDxinsqEKKmrGrMRkWY3mI3VJpupAHK2JUDvp5/mBECZZVYFWFQcxxkd8Ws1ag+nfmIjERohEsMwgmW5qwFVbtrlXvBwPeDrieOOOPlEW02e8ARgymqnfs7iMDHazzLyg5bRrByIO8YiJ5A68cceWs49OPyGMHHHHdCU4+n5emuKQONWrLd45DVjiTjX3kbfAdI64Bxxwd4ygp8vT7d1Bv1QA5V46f9Bu+UEKAdhO+6T61FfKCIUtx+fyx3/tGhwyMFeN/38j+GKaxacBcSrQhs845K1CswimMt8VfEgAGt0DVFxxr7t5OVPiruEYNNGa5SHnLZYpGYvtOYfsY/0v8AWNIOOPp6HI5mwfrdKT3zEmUkoa8TjhnrLigruFcY0449d/fr254xEV8IU8ccbhlAeOODAOOP7D6nHH2EaINI444EIRD6cflqhCIEK23dNhJGTC9M3S60u97HDuDbIlFI5aPWoabrmGo3IMJY8ul3uYkOwAqTQDWTEL5D7OM/D6x3EY3TPL6y2YN0r7ZgDuGH96RgNK+1u1OSJKLLXIYVbzwjDyx7jtHBJ87HuNYp7fpNLOS6TFU5sh6j49I0+Fs+kM9ddXjq8uLc7L0mdjgEQEk+AqfKJws+lZwolhcXsQWSjHXiXOHjSOUssn8KO0ezxj8bNRb/AGjFyQvQUHAqdWwbYrpPtPnSnqyiYlOqSa94OYjya3aTmKzAChViGypUGhGzONKLfKCKURpsy7UjAKDqqWoPKsc1DK3tbfkdXLClTpLzLDTdrsmlbVLthRpTmWqzZRoQXQsL14dZboUasozlotoM13pgTQUwFB1cBEFpdolkzTLdSb1aL0AGqSMMAMY2/s15HJpNJrzJjy5UshRcu3jMYE5sCKAU1Y11R1y4p6tzGHNjUNmaX2J6QJmT5QC0KCYWPXqGCqBhivSbMimGdTHrEZzkZyMk6OWZzTO7TLt53pWi1uqAoAA6TbzXujRx1hFqNM8mWSlNtCQkLCRs5nKfKDKQQDXbt1GM5Tm8fg1jsHWR+HaNWe2NOYpbStHYb6+eP1p4RQc44BcKbMPt6UhZQum78J6u7avhq3d0O1nwP0+kUhzpHIC6x2Nj3EYHzw9YkUhsxddDhj9PlBhC8cbe4wccfnh3Qo41fOA8cfYwAlON319fCuC8d/jjX1ORwgpxwPHLxhePyz/ZzOrKAELJrND+7544+cEKs5Rh0vAORTV1VplsggUnWqzpMUpMVXQmrKwqOuTUgjA9DPA/iisWzvZaXZheT0RzUypmLW4oEt8S3WNA9f2xFsWAW8SAACa6h0SSa1oOtqIik5QTqWefaGFLkuZzKkYqXDqJhGpz0aVAIGFakxzZpEbkDaBNW0T8jOnFgCD1aC7QnBhV7uBal0jONTXjXq8Rq+lAuNNyZs6ybFIViFqlak06T32pWvdrPdFwWpnlmDqpWu7U2oRI8Gpcjxx/YfU+kHHGoQg+WH22AbIWvFftGjIcb44WzqMBUFqKDsLELXwrEjjKML7TNOTJSLIl4GbdF4jABmZag6qEDzjMpUixjqdD+U/LhJDmRZxemrQABb2zCl4XQMMWI8Y8+0/a7damAZplXZZaqJihSWIUC6FFASRri50boMIBLkrec5mlWJ2mmr0Ebjk/yaEoiZMoZg6o1Kcq7z8t+rhFub8ju2ocHmtl9kttehmPIXeXYnDDUp2bY0uhvY9IQhrTOeb+BBcXuJqWPhSPSJOXifUkwTmIU0zOA7yaD1IjsoRRh5psh6H0XJkCkiUkpcVF0UJFcSTmxJGZJwAhvKbSAkWO0zb11hJdU2mY4IQAbbwHrsiwAAFMgBTwjzf2jadvTpUhBLmyVImTQalb2Q6lWYhTgACKtjlHfDj1ySPPknSs800Zo6UeiZktXGd8FaAg41UEnLbFm2hlI6M394JMZT3G6PnFt/8AkMtEK2exMv4jRRt1U+cQLHp1DaEaeoNcKhi1xiaKaXmrryyzj6s5xxwbPBFTyTrggG3NLLokxJpXA1Ly6EGmo+hxqDDtA6ZmWSYZkiZzTzWVWCCstgLxowbXiDXcdsd9Py5YefMooVgcRXEoBjjm16mWBvDfWdyW5CT7bIafLKoqtRA1RfNDeoaYUrSp17KR4J5+rilq5XB7YYVjyKuHyex8l+Usu1SJbF5azSKOl4VDAkGgONDSo74vCI8Bt3JC2ys7POG+WL4/kqIi+8aRkNVTa0auRVwK+Pyj5qzPvR75dmi94yPoeEjyDROnNPvTm5RcbZkpVHm12vnFzb9O6blKL9iRyR/kUbHfQtd8qb46dVVdM5PA7q16nopis0ovSB2inl/eIXJq1WuYtZ5TDBlMibKcGmos12YN4Aiy0qvQB2EeuHzIjonZxlGnRWTUqN+Y3EZQ0NW6dtR4509DDxHN8PMH6H6xog8whHFaQpisnTTONFrzStR2Gb0rVEpjQGlT3gY5LAuhtLy7Qr80xNxrjVqMdovDEVBx3GLEbuPKvyit0LK5tDLvVus9MR1S5YDXlUjwiwJ4w+0RPYMUbPT54flCE1NBmPPbQZnMjIDKGlq4atfdsGJ+UOyFMgNWrbkaDOmqKB6y0102fDqwGZrlBAskkYEgZfFqw1LTVBAHZP1rj/SVhTE/rWUyxXaZakHtAkbAK0ftBe9Ik2cZz58qX3Dokndiw1LGmQACgACgZDIdcjIUHw5gRl9OOJmlLFLrhKSdO3VowXaBjKBzHhHKXB1hyaDSFiWYgFboWjA7KKM8cgC3xRX6K0XNlMhDG4cWoTvBvDXjQZmLe1noneQm3rMUzx2jXHSteAcwCO0cwY0ZG5HDEEUI6OBGzOgw9Y6LM37s/wAoDU51pn8WRw3a4br2eJ+WyBDpe2ehjL8qdBJabRZ74F1aiYTUEoVcquwdJa12CNLe2/ceYyivZA86jCoU1AOXQVad/wDinyiPcqdbo4WEPKFJctXkil26Flud4UUVhv6NdmszrNbUckKekM1IIcd6nERVSdGzUm1WZ0ai8KkV1moyOHzi1tNmR6X1BpkcmG8MMV8IoJEnqjjjOB8SveT5Cn1EVbTJkhFNedWqKQ1Ay3qAG+MCKkDEa8ThEHTWli8i3CSsxZ0izzM1ydkcgKcVcgIDgTmNsAUnKbldKmFpaAzZamlQyqjEZ4kGo1VA7jFJZtMdLoS0UAVuibMI8bioD41jzGyW00ANSuoRptEW13wlqScgq1r6R3jnnGNRdI4S7NCTtq2P5QaQkzWJaxy1evSarBq6iGQreHfGbLhWDSmYMpqAWrQ7jTDuMbfTPJi0tLB5u73utfImsU3JXkrMtVpEhBdIJMxjlLQGhYjWdQGsnZUjtDPHInuvMPBLFWz8i65NWX38GQkv9ZNoJjEdGVKAF9/4iwUZk01R7no6xJIlJKlC6iKFUbht2k5k7TETk9oGTY5XNyFoM2Y4u7dpj9BgNUWceR1wjtu92EJWCEjJAMJBCGKAMcLYtUYbq+WP0jtCGAKAGGTh61HmMPWkLSlRsJHkafSIulrKJsp0atCK1BIIKkMpBGsEA+EUHF7Rz5KI3QFBMYHEkivNqRkaZnVWgxynS0CgBRQAUAGAAGobBFboKQEWYAagTLoO5Ulp/SYsoIMgu1ybsDUOzPonec6xNJJ20/e8s4rNPghVYGmN0nceNW2J0mZVVOAqAdQz78Yi5DO3H5ZmFGG7zG86l101w3jL/wCsJTd6eJ+CKQW7XZ/LqwOuCFvsMq/zeOuCBSz2V7sf3F19zZNGMVD+nAzH/IFK1FAVTWd7PrjXI2zOmraQT8NDnMGaxnNKUl6Tsz5c5Kmy65ZXyvZ2pHNnSJopjVaWM8329VV3N8R2xJvU15bTsO9th2RFlremscwoVcq4lmJxuk9V01xKUHDw27LpyA2RoyApu1j4e8a4N47sAPoYKni9mM9UBPr3H0wMABP242xWaKNXmNWuf/G6k+SJ5xNnOFVmOQBJ2bYpuT1rNWlsCrXJbgnJhcUPT9l6174gLmU1bx/EfQAfQw4mOVnPR7yx82JHG6HM2B7qxQDShMlXW6rpQ7aEU8/tEfRIN1i92+TRqZFgoqfEkxKl4AbgIpZemAvQAq/WOwffIbIzKSjuzUISlsjxzT2gANKT7LJAlorXgT1UlsqOKDXi9APtGz5M2SXZkKIb17rN8RNd2rdEzTUmzTZpnsV50hUZjUVVchSor3xzkWmUl2i0WtAa4EbdseLNlcnS4PpYMKgra3J+m7UvN0DUIMXHsrdDZprKAHM9r51noJd8KfWMHym0lJYUbrfDxWM9oblZM0bMlzJZvqxImoT0XU5DcwpUNq7iRGuzv2jPalcD6QhKxWcn9PSLbJE6zveQ4EHBlbWrDUfnmKiLKse0+YEIYISACEgrCVigWGmCsNJiEKS1ikxxvr5gH6xzzjrpUUmV2qPMEg/SI4MUpD0c/WB2g+lD6qYm1itkgic2yhr/ABXh/wAyJ4MEGQ9Nkcy1d3neAHdESpeyOF66qSv7S9NMscwsSNMBSEVyApcE1yovS+gig5HaSmGZNkTJbXVqyzcLjgNTDADJlxxyMTvHcaqTNDgMtCCAwyyIqDgDDyBrA8hqzzWIGizSWE1yy0vuCmi4H8N3VriYGpu3ZYD+GLaJTo6CZTCnoP8AoghgnkYZ+I8f8yFigsmbblnjWmZNOkCMkXXrjz3Sun5ky2iiLzNjtKyzMU5sQDd61DhKNaZGgiNatNkrzXPvKRiKFQrPTBVF4MKA3TifKKW0WO0SptoS0MwNOeYl6iY15CtBTpYNM6QJyIIWtI4t2d8enmz0+ZpyRKwdgS8xlNKG7ToAt0DQUWX/ABCLlpgwqM8sMOkKj4NoMfP9vmza3nRwC7MHKsBqxDXaEVGe0xtOTnLc8ywmTOkHqCas128DdAqLxNHxJ17qRdSOaR6gG1im3CnccjCE6vEa/Q4xmLR7SNHyqB+ea8K4S60BpqJNM8q1GyDknp+zzpbJKnvOuEsTMR1cKxYreBFMACKqadHIZRbLRYcrOcayTVlTBLmMFQORe6zAUoc61purWK6wWObZbPLl81zjSalZizAb1WJet4KReBO2K3lTp0mVKFnmCY81pbywbt3F05qpArQllx3YxpZrOJFJhDTBKo7DCr3aEgagW1Q5INsuk5aooYvLwGMxXUZdphQ+cS2tSFCwZStDiGBGW2EnWhZaksQFGvjOMXpzTcu/UBFoM6Cp76YmMZMqgvM7YcEsj8ibpjlGzErLUiWMN7Ya9g3Rm7VplyM1QRU6Q5Rs1RL164bo7krbLTRghCn4nN1e/HEjuBjx1LI7Z9H2MSohztKKpqtZj7TkPCHyFtdpastJsw5dBGYDdUDCN3yd9nMpZiG0uJv4FBCYAnFus2WQu+MemykCqFUBVAoFAAAGwAYCO0cHieafa0vhPlzSpWRNaXPDrNQ0ZCpqDnrptrGft9r5wigoBlt7zH05y55D2fSSfrP1c5RSXOUdIfhYfGtdRy1EVNfBOUfIC12J/wBelZVaCchqjbBXNSdjAR2UFHc4PLLJsSPZlygn2O085LqZJos5K0V11fvjMHvGRMfSGh9LSrTLEyS15ciMmU9lhqMfNOi3XCWOiPh741vJjTM2wvzprcrdmLqZP+oYkH6Exjrq9zo+ytxtcnu1YSsMD1AIyOIgJj0HiHVhKxEt9uWUt5iBiAKnPGOj2hRmRAHYmGkxx95U5GuXrl8ocTAFbpodQ/tL50P9MQg0TtN/4YOxl9ej/VFYGgUotKaR5u2S0o5DJecqrUKmq3cAaklV3igi0M2Y3UAlr2nxan7AOHiY5240mSz3r5lfpe9YlLMFM4A4ro9a1es1trmoHcvVHlFZaNJyxbVQVvKolthQC/itNvw5bc84t3tAGuPPtO8q7MZxZaLNl0BmKtaquN2pwYhqUFDr3wYRuZDXZ0xcg6rM8cUbXT4U25w3S2lpdmS/MN1cN2FabVrjSM3Z+U6znfmlbnpNmd+sKPW4SuAIB6K7ulrjz3lByim290WgQEgBbwoWyBJCrSlTntjnHJFycVyuf1NaGkm+Geop7Q7KB16+Ez/44I860dyZYy1Lm6xrUZ6zTEYHCh8YI3Zi0QbbyhnPM50pLAFJV1UYKahu0zUIq22td0UyWlpk7nHN43gTgKUBxAAFFAFcAKADKJukxKd15oFKipAIIqAbxCigFWvUFTTIYRX2bR7TJbstDcoSKi8Qxui6M2NdkYXB6JJJ7F5KV2vzkmTElVAqqEpepjeNRd1401xCnaYnILoovRCgrrWgw2UOccpFunyZc+zq7qrG7Ml6jQgUOwg1H70OeYJstVdVUqiqrAgZYYjOuEVI5tnKZbOceovInxEkvdqcDXA0rti0sGkBZqkVVqFCQwKvfxRwtOkgCnHa4x1RVtZpiywqLMAcfrBqYhqrUaqfnGl5NcmZltSXKKLLRCb003+iOtQ51JyCrTNdZxoo4WLSk6daZC2dKsgRKKKgiXW41KEqddK0J2R7KbNaJ1nYvQFpbuqpQkqGQYN44EVvXcMwT5j+ins0ydKmE2afLCizSn6KT5ZJLjnGNHNGIuEit4ipwEaHR/tRE61sZwNnIs4kqhN1EdTWZUGlSxChRiVoRrxlFSRXaU0pKkosuW14ipu4m6TrqYoHs8x156abksnrHjDxix0rLssxzakLc0xvOpF1bxreOdQDn3kxytmk5bSkkorXTQALQ0IYjtVz2VypHnjhrdnqn2jao7EvQVtlyxSWsl2YUq1GcXhTDHonwjSWnlfNdCt0IT8UtiDTWMQY82ZZPOEszBgxJBQYMtAeqTSlBFppjR1nmB7TZiVTFpq0aspy2NVVarLPwnLEitQY9FJcHkb1bs2OhuUdoQIgmFitas4DHqgUyFManGudNUaZOWj0FZSk0xNSATtpTDzjxHR8pasHtNw0AFDNJGFexgNcWayZIxa0sciOjOpS8a16Gyg8Il1uEkz1Kdyrnkkghd1AQPMRyt3LGYUZWWQQVN4MpII2EXulXKlMY8zC2aqkzjS8SRzc/EY4f4eI11hJ1pswl3L8wgit5UYVcFaFgUGGGoazCy6dixl8nZTWhpqoURlqJOJVHPWANchq2eEO0wjAXU+Ihaaq6o78l9ICols1FHVO7LGH6emSwGVzhhkDtzoAT5R4W3LLTPqR9nFt4Gu0vyonOFWSeaUAVavTfCmodHwigHK+0ynuGcWxD01EA1K1zAxy2RmJCWUitCT/AOXN+qReaDWzzWYlVYCq1ZaUuZijAEZmPVNN20z5ekvuVvKyVPscvBucc1Cr8LK20kaqnX4ZxSvyotE0oJUx2IQBhTWCa5E0AwxJ2xkdLT1AUqaXgQRTE4kVGGOZ168xCaHtVASC1KbDWuzrVoYsMj5FUzatb7XWW8xmKCZLOF01owNDTHIGNHyi5eS5E8J+tF1iHAEujAFcQTUnAnZqjEWDlK1nqEJAmLibuWP7dKxS6WtRmMT0VV0VsQKnuOrL0jrrcmZk1R6Npj2iyGsxZZc3pXlWtALygEEEVrjq3RSyOX5apWRgDrmU/ojI2mehkyZVL1xZhrep+scnEimIGBprix0ZLeYzhecVWNSwkrQC6RWlVRRgusQszFpkzTHK+bPSYJctU5pVYsGvEF3WUMCox6RoBXKsUGktNWmWplzJsznT1ulTmx2QFPWOuvhtjV6F5Oky5iWJltDiarz5zFQLwDc0qhjRgtXYnEFiKVCgmHb/AGZW2YxcC8N8xC13ZWuJzhZTCT7RMYXmZ2FaVLE403mHStH/AKmZMYMSQbgAOAUgs53avGL/AJQaFm2WvOtZwLnOLLPSqrXkDUu3ScTjXPEYxAtsmZNAmVwMsEGUjCWFp0koMFocCMsN2C9iqNuiz9n84c7JmPMS8GazXCRfZCoKUGwGgyOWcLN0IZts90QGZLklWICgtgOoLueFAczhjsjL6DlMXJUkc2Q5IIBABzoe7Yaa42cjlRNlK7SSimcxaY1azGIAAJIuilMhSmBwjzrG1mc1w1T+ae37s3LKunpfiaNvZ5pJ+mJ0qUGoRLLOCn4SFFK90JFHZuV73RetMxDjVRKl0BqcsMoI7e34L1/g49WHn6fyV9usEuVKmTplocTityhSiNTpBVYpVcFGFDWpyxMU+gdJ2aU3OOZhI/y1RbpYGqEk4ilBXOpINRSh66Vm2q0gC0T+cAxAatATXGlaVxziHL0Qdsv+An5mOUskGqZ9OHZM0ZKUVx8jnoeyo4ns7uD0St1OuaktVjgmQORjSSdDWPm1DWibXC8OabEmgYXucunHHVjFINDbSv8AtiOi6Ipm2WX6tMNdMV2xHlXj+5PwGV/1fcvrPJWYCFmIrkgIrDpMzEKoUBDQZZmm+PTtBvIsqXkBKygAuwsVDl2rheCsAafGZv4aeKLM92ZJ6OL6OrL0EwYYqSAuOOow22cprVbjLszTKI0xq0wMxpjlmLdo1Y0AzwFI6Y3as8+bFLHLS2S+W/LWdpOYqgBJSkEA0NGxBe9Sqihy3CK6wWSUga9O6ZFKg9G6KYVKnZnuyjcNyItLUWXZmlIMheRCaZFjeqT3xKk+zi1HMov7U16/ygxiU2+LO0MENHtSSb+noZ/ROkpUsqZJUm5cxOSsym9gRjUDwPdGplco+jcuqRjrauOZzwOuojvZvZlO+Kci919qd1btInyPZw6EMtqZWGTKjAjbQiZURzfU7jDw43zk+jIcnSjlQy2YMmKhhLYjDAitMTHSdpeSrc7LMpnAuALLZHp0icSuGJBIBxoIvZfJu2qBd0lOFPwMfnMxhzaCtxz0hX9qzofHEnHfnGrn5/T7mOhH8xekvsYMMJloEznaEFnUPzd1cqKXuA0ph0sMMSIWaCrTQ5IZm6YIUFSDiAABdxzwjZTOTVsvXv0ga0p1CB/CGp6RxbkSZqkT5st3pRJoVhMwpRXOPOpQUx6Q1GmEYnGUjtjcsXwZV+if2MGNGSrgQA0Brgq50u53dmENGi0ApV7vZoLviKRtB7PH/wBeX4IxEKPZ4/8ArJ/A0ZvL/aM9CH5q9H9jz+VLWVOWgqqlTQ9nAEfOLjSllTnBvBNR3ikS+VfJJ7LLWbfVwWuG6rClQSCaj8NPERx0HoprZMVLwUlGoWBINwgUoN1T4GJJStPvPQq0OOr9dyH7quHSmenfsxhyWVBW6SKkk0u5nPClMaRrB7N3/wBaX/A/2h49nDj/APolj9x4vvjz9CH5q9H9jJmQlKMLzE1LtQudVL2zwjnMsiNnePiv23xt5fs7AHSmh21ihC07rpJ8xAfZ+R1Xsy/+izHzmFvSkX3pjoQ46i9GY6VooMKKDlWpZBvxYinmY6WmyS7q3mVyoCgVY3VH4sFpuUmNPN9nLMQWtCHZWU2A2DHAbhDf+zU/66f7TfeHvfM30Mb5y/RmWncwa9EHeaiOlt01LmSpUt5dnXmwACo6QoAKE3jXIeMaX/s1P/iE/wBo/wDVHNvZu3+uv+0R63/pD3nh9S9DFe+b6MpdD8q/dlZZXNkMam8K4iuRqNsSJntOmpQVkipAwQn+o0/OHWnkDaF6vNv3Eg+qiKe0cmrVLGNnmU3AN/wkxLmuUzqux45/9l6fyQNP6Ya0s5mMgBvAIroBVgQ7DpECoLYVpiTripTSSql2oIyNXBfYB1saDZ4xPn2YrgyFTsYUPqIiTbKjZoDFWV952/xi5jMpLOxl2gurBVJON9KgHPAt6HGL2wy5Cypic/Zzzl1lLPQoQTeagXOmFBjnECZoxSep/Mawx9Fj8X8Z+sb6t8M5f45/P+/IsJNhk0/7zIOfx7+6CIkvRYpm/mPtBF6j8TH4B+B6pZfZ4qsGNomAjWiKp82LReWLkjJShZpk2n+pzZB8Agi/Cw6sb0pHCWfJLlsp5PJOxqf+7If2i7ehYiJkvRdll4iz2dKa7ij1ibfMRbRZ1cgtU0y1rjtG3DOCSMOcnyyDp2z2e12eZZmls8twMZfRukGqsGOAII+hqIyvJXkLKsE7nlTnpg6jTWH6vaVVFpe/FXupG4aWe/u+2ccLoi2Zof77M1so7l+5hPem7bfyj6RyKjikMJ3RLKd/eD2m8zDTM3n+aOAZTmwjoPGFihXm0y4844mcdphbRORBVjd7yPpEJtIyu0fIxdxsTfetpPrDDad5iEbbJ2t5R1lsjdVXO+4SIUyWjo1o3+sNW0DVWscZs6WoqVYDKtykRm0rL1K3oPvFpi0VnLvTMuTIQTw7K8xRRCL3R6RPSw1AeMV3JS22EsF95myJqMW5ubLpMIOIWowxGdK51oIz3tY0nfazBQVUc41c6k3BsGQGW+KDlHy3nWt0mTVlc6hwdUpeXWrKSQynWMouhPkqnJcM9xsNr5yWr0YXgDS9Wh1iowNDriYlppShYeNI895F6SqAsidf55WniUTemSrlxHSpxOJNNZC1xNY0CW+a1aFjjQ0XIjUcMDuhpZnUahLYdTN/EY7C2trcjx+8ZhZc9+3Q7TT0h6aLataqe8Ej1ziV5i/I0TaUp8a+aw9NJA5EHw+0VVnkuoAqoGwJT6xKRDt9BEKT/wBIfh8q/aBdIA6mHhEFgRDC52V84AsPfUJu3qH5x1LDtfOK+WGJyI74mItBSuf96fKACcqsKNdYbCKjyIiptHJ6xv1pMsdwK/8ADSLZq6o5kbYNJmlJrhmatXIWyt1GdO41H8yk+sVFq9nvYnqdzKw9RX5RuSsJcjGiPgdl2nKv9mYeRyC6IvTDXXdApXdUg08BBG6CngQRdES/isvj+xK5zcfL7wBzsA8YvfcJfZ9T94BYZfZ9T946aWeYpAeBBXbXz/tF37hL7PqfvCixJ2fU/eGliykKDZ9fvDZgFMSAN8XpsMvsj1jnN0VJal5AaZVrDSLMraLTJBzvH8I+xpEObMB6kiYd5vD7xuE0dKGSKO7CF9xl9n1P3i6SHn6SJ5OCEDvpTzMSpejp2sD+KvyEbf3NOz6n7wGxJ2R6woGNGj31hTur+UMfRxHwLv6tY2vuSdn1P3hr6PlkUK4d5+8TSy2YNVIe6BjSuCmg7yBh4xLMiYPhJ8vlWNfJ0XKQUVAB3mp7zWpjoLGnZ9TE0sWYW22F5ilShGwmmfdXCM9P0JadUonfhT5x62LGnZ9TB7lL7PzjSTRGkzxPSXJedOW5MkF18Kg7RRqgxiNJezG2q36mS7KdTNLDDzYAx9RmxJs9T94PcZfZ9TF3CR8zaF5G6Xs9QtkBVsw0ySO4hr9VMb/kjoO2ylmtaEVXmOXuh1KqMcAATtOJNctkete4y+z6mD3JOz84jTKYtdHzcB0R4n7R0/Rz41YZ8bI2Huadn1MJ7hL7PqfvE0izKrYdrHy/OOi6OGHSbPbGm9wl9n1P3g9wl9n1P3hpFmf9xQHLPf8AnC82BkAI0BsSbPU/eENgl9n1P3hpBnwIa2O3f940P6Ol9n1P3g/R8vs+p+8NIszoUbT3wpB3RovcJfZHrB7hL7PqfvDSLM2Bjl94TjVGkOj5fZ9T94Do+X2fU/eGkWZtacE/eFjR/o6X2fU/eCGkWSoIII2QIIIIAIIIIAIIIIAIIIIAIIIIAIIIIAIIIIAIIIIAIIIIAIIIIAIIIIAIIIIAIIIIAIIIIAIIIIAIIIIA/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data:image/jpeg;base64,/9j/4AAQSkZJRgABAQAAAQABAAD/2wCEAAkGBxQTEhQUEhQVFBQXFxcVFxcYGBkdFxgXGhgXGBcXHRocHCggGBwnHBcWJDEhJSsrLi4uGB8zODMsNygtLisBCgoKDg0OGxAQGywkICQsLCwsLCwvLCwsLCwsLC0sLCwsLCwsLCwsLCwsLCwsLCwsLCwsLCwsLCwsLCwsLCwsLP/AABEIAMIBAwMBIgACEQEDEQH/xAAcAAABBQEBAQAAAAAAAAAAAAAAAQIEBQYDBwj/xABMEAACAAMEBQkGAggEAwgDAAABAgADEQQSITEFQVFh8AYTIjJScYGRoQcUQrHB0WLhFSNygpKiwvEzQ1OTsrPSFzRUc4Oj0+IWJET/xAAZAQEBAQEBAQAAAAAAAAAAAAAAAQIDBAX/xAAwEQACAgEDAQUGBgMAAAAAAAAAAQIRAxIhMRMEQVFhkSIjMnGh0RRTgbHh8BVCQ//aAAwDAQACEQMRAD8A9rFqTtDWPLOEFrXbszBGeWqK0Dpaz095/wAvvMNRaAasJeqmTU7I2xqjnqZaC1p2hq9TQesKLUnaHBp84q679uvZMFPih6nfr2n/AFDv7/KFDWyXatJypaF3mKqKKknZn9IWy6SlTEDo1VOINGFRjjiPwmPP+UekEnTuamTAllkKJk92YgFgCAlScesgpvbWIgaT9psssJOjpLWqeQwUUoijpXSTUYdMYV1UwwiJF1M9H0vp+z2WUZtomrLlrgWNczSgAAqTiMofo7TMmfKWbKYmW4qpKutRtoyg08Nm2PP7HyHM+alp0pNNpmijCSOjZ5TH4VTWBgKnOgrXGNpQAUFABlsAGWGobtgURaGotDbU7XoftHSVPVhUGox26jQ/KKOZxxtiToVuiy9lz5NRvmTDSTWy1viC+I5QkKLqZ2viC+I4wkKGo784ITnBtjhBChqZ35wbYOdG2I5hphpJrZK50bYTnl2xFhpi6Sa2TOfXbCc+u2IcNMNKGtk73hdvzg95Xb84gGGmLpQ1skztKSlYKzUJFRg2WWyE/S8nt+jfaM5yhShlPsLIf3gCPVPWICTPlDQhrZs/0rK7foftB+lZXb9D3bIyAm+cPU954px3CGhDqM1Y0tJ7fo27dvEB0vJ7Y8j9oyt0nXTu43nzEAQDj0r6ZZA7ouhDqM003TshVLFzQCpojk07gtf7HZHKwcprLOBMqcGANDQNUeBFfGM/TVnu213GtKjdgsYyevuNqDj/AAJmeAoBXZiBdJqowwjMo0VSbPWzpmTrcDcQwPkRBGWQmnRNBuUt6hqGCLoROoydN09ZQSWtEkAMSazENKC6duNdUUto9oVhR1lJMafMIUKkiW0wtQ3jdKUDYbNh2GHWrkBYJjFvdkVjncFMTiajG6ThgSMMs4tND8n7NZamzylQnAvUliBhS+TewpqYEbIgKeby5Jwk2DSE16igaS0teuTiztgMhWkUWmNLaZaWZkwStHSuiFAImWhjU4ZkLgTUkVGyPSt3j566UpjU40IO0Rlbf/8As2+XKzl2cc441GZhQUrSoqo2jpA5iIyxqzO6K9kchrs22TrROmHpOpegvNXAml6uIxqOkuZje6J0LIsyBLPKSWv4VxOqpOba894wrE0cePzr5NuMLx9PHZtNKZgRUiNticcca/xQhPHHHgICeOOM99G8ccfaKZGPxxxthdFzaTSvaX1U4ejN5boa/HHH2iu5VlcZqQ3fqI8QSPEQBpIIajggEGoIBB2g5GHRDQQkEJEAQQQkUghhDCmEikEMNMOMNMCCGGmHGEMUo0w0w+Iek7VzctmAq2AQbXY0Ud1SK7BUxSFFyo0vKuc0HHOCbLAXGpKsGcKdZC1rTKoivsmOeMQtMaCTo1F40xfJi9SWmVGTEmuG2DR81pZEuYa1wR9TfhbY3z9IFL2WY7A8ccZaxHBI7Lxxx6VFMjieOMtZ89ghOPpl5YDcNsHHHGzcIOPpx9YAQjjP5Z786nDKK/T2j+fksnxYlTrvjfXM4gkGgGFIsTx4fKnplgYD9tXlUfJT5wKnRhNG8p5kqUsu7euC7XojAE0GIrhl4QRa6R5MX5rurBQxrS6xxOeIUjOuRwgjjpn4nX2Geg7PLVuwAOHgAdxha8Y11bcdesgjYYb/AH8Mce7eejuEFeN30HkNjRowNnzQiMzdVVLnLICrHKm3GlNu2M9yKkky5k9+vPcua7ASFHgS1McqY0pTpy4tRSyMo60xlljxJrvqVUiuePWaLfR9nEuWiD4FVfEDPvJx8d8TvNdxI/P8+Ne/ODjjjLbmErx68YeCmDjjjzzjRgCeOOPnDTxxx9Ap4448TDTxxxSAObGIdtnqqlmNFGZ9PE6qayYlvFYqc6wc9Qf4Y26ucPrd3Y68FhDtDz7SSSGCKASslhUULDBmGIY4nCoWtKNjXRWO3hzdIKTAKlGzp2lOTrvG3GhwiusKUJ7uPlEifIVxRhWhqDUgqdoIxU7xEotlpCRWy7W8vCZV07YHTH7agYj8S+IFKxYS3DAFSCCKgg1BG0EZxCjoSFhIoGO4AJJAAxJJoANpOqI9j0hKnVMmbLmgZ3HVqfwkx4r7c+VLtaRYUYiVLVHmqPjdukA20KpUgZVauoUzuibQ8t0aVVClDfqKrXEio7wCN++Oc8mk648Dmtj6UhIzHIblP74jo5HPSrt+gpeVq3XpvusMNm+NPHRO1aOMouLpiQ0w6GmNEEikt8y/Op8Mr/mMP6UP/uHZFnpG2LJlPMbJRWm05Ko3kkDxinsqEKKmrGrMRkWY3mI3VJpupAHK2JUDvp5/mBECZZVYFWFQcxxkd8Ws1ag+nfmIjERohEsMwgmW5qwFVbtrlXvBwPeDrieOOOPlEW02e8ARgymqnfs7iMDHazzLyg5bRrByIO8YiJ5A68cceWs49OPyGMHHHHdCU4+n5emuKQONWrLd45DVjiTjX3kbfAdI64Bxxwd4ygp8vT7d1Bv1QA5V46f9Bu+UEKAdhO+6T61FfKCIUtx+fyx3/tGhwyMFeN/38j+GKaxacBcSrQhs845K1CswimMt8VfEgAGt0DVFxxr7t5OVPiruEYNNGa5SHnLZYpGYvtOYfsY/0v8AWNIOOPp6HI5mwfrdKT3zEmUkoa8TjhnrLigruFcY0449d/fr254xEV8IU8ccbhlAeOODAOOP7D6nHH2EaINI444EIRD6cflqhCIEK23dNhJGTC9M3S60u97HDuDbIlFI5aPWoabrmGo3IMJY8ul3uYkOwAqTQDWTEL5D7OM/D6x3EY3TPL6y2YN0r7ZgDuGH96RgNK+1u1OSJKLLXIYVbzwjDyx7jtHBJ87HuNYp7fpNLOS6TFU5sh6j49I0+Fs+kM9ddXjq8uLc7L0mdjgEQEk+AqfKJws+lZwolhcXsQWSjHXiXOHjSOUssn8KO0ezxj8bNRb/AGjFyQvQUHAqdWwbYrpPtPnSnqyiYlOqSa94OYjya3aTmKzAChViGypUGhGzONKLfKCKURpsy7UjAKDqqWoPKsc1DK3tbfkdXLClTpLzLDTdrsmlbVLthRpTmWqzZRoQXQsL14dZboUasozlotoM13pgTQUwFB1cBEFpdolkzTLdSb1aL0AGqSMMAMY2/s15HJpNJrzJjy5UshRcu3jMYE5sCKAU1Y11R1y4p6tzGHNjUNmaX2J6QJmT5QC0KCYWPXqGCqBhivSbMimGdTHrEZzkZyMk6OWZzTO7TLt53pWi1uqAoAA6TbzXujRx1hFqNM8mWSlNtCQkLCRs5nKfKDKQQDXbt1GM5Tm8fg1jsHWR+HaNWe2NOYpbStHYb6+eP1p4RQc44BcKbMPt6UhZQum78J6u7avhq3d0O1nwP0+kUhzpHIC6x2Nj3EYHzw9YkUhsxddDhj9PlBhC8cbe4wccfnh3Qo41fOA8cfYwAlON319fCuC8d/jjX1ORwgpxwPHLxhePyz/ZzOrKAELJrND+7544+cEKs5Rh0vAORTV1VplsggUnWqzpMUpMVXQmrKwqOuTUgjA9DPA/iisWzvZaXZheT0RzUypmLW4oEt8S3WNA9f2xFsWAW8SAACa6h0SSa1oOtqIik5QTqWefaGFLkuZzKkYqXDqJhGpz0aVAIGFakxzZpEbkDaBNW0T8jOnFgCD1aC7QnBhV7uBal0jONTXjXq8Rq+lAuNNyZs6ybFIViFqlak06T32pWvdrPdFwWpnlmDqpWu7U2oRI8Gpcjxx/YfU+kHHGoQg+WH22AbIWvFftGjIcb44WzqMBUFqKDsLELXwrEjjKML7TNOTJSLIl4GbdF4jABmZag6qEDzjMpUixjqdD+U/LhJDmRZxemrQABb2zCl4XQMMWI8Y8+0/a7damAZplXZZaqJihSWIUC6FFASRri50boMIBLkrec5mlWJ2mmr0Ebjk/yaEoiZMoZg6o1Kcq7z8t+rhFub8ju2ocHmtl9kttehmPIXeXYnDDUp2bY0uhvY9IQhrTOeb+BBcXuJqWPhSPSJOXifUkwTmIU0zOA7yaD1IjsoRRh5psh6H0XJkCkiUkpcVF0UJFcSTmxJGZJwAhvKbSAkWO0zb11hJdU2mY4IQAbbwHrsiwAAFMgBTwjzf2jadvTpUhBLmyVImTQalb2Q6lWYhTgACKtjlHfDj1ySPPknSs800Zo6UeiZktXGd8FaAg41UEnLbFm2hlI6M394JMZT3G6PnFt/8AkMtEK2exMv4jRRt1U+cQLHp1DaEaeoNcKhi1xiaKaXmrryyzj6s5xxwbPBFTyTrggG3NLLokxJpXA1Ly6EGmo+hxqDDtA6ZmWSYZkiZzTzWVWCCstgLxowbXiDXcdsd9Py5YefMooVgcRXEoBjjm16mWBvDfWdyW5CT7bIafLKoqtRA1RfNDeoaYUrSp17KR4J5+rilq5XB7YYVjyKuHyex8l+Usu1SJbF5azSKOl4VDAkGgONDSo74vCI8Bt3JC2ys7POG+WL4/kqIi+8aRkNVTa0auRVwK+Pyj5qzPvR75dmi94yPoeEjyDROnNPvTm5RcbZkpVHm12vnFzb9O6blKL9iRyR/kUbHfQtd8qb46dVVdM5PA7q16nopis0ovSB2inl/eIXJq1WuYtZ5TDBlMibKcGmos12YN4Aiy0qvQB2EeuHzIjonZxlGnRWTUqN+Y3EZQ0NW6dtR4509DDxHN8PMH6H6xog8whHFaQpisnTTONFrzStR2Gb0rVEpjQGlT3gY5LAuhtLy7Qr80xNxrjVqMdovDEVBx3GLEbuPKvyit0LK5tDLvVus9MR1S5YDXlUjwiwJ4w+0RPYMUbPT54flCE1NBmPPbQZnMjIDKGlq4atfdsGJ+UOyFMgNWrbkaDOmqKB6y0102fDqwGZrlBAskkYEgZfFqw1LTVBAHZP1rj/SVhTE/rWUyxXaZakHtAkbAK0ftBe9Ik2cZz58qX3Dokndiw1LGmQACgACgZDIdcjIUHw5gRl9OOJmlLFLrhKSdO3VowXaBjKBzHhHKXB1hyaDSFiWYgFboWjA7KKM8cgC3xRX6K0XNlMhDG4cWoTvBvDXjQZmLe1noneQm3rMUzx2jXHSteAcwCO0cwY0ZG5HDEEUI6OBGzOgw9Y6LM37s/wAoDU51pn8WRw3a4br2eJ+WyBDpe2ehjL8qdBJabRZ74F1aiYTUEoVcquwdJa12CNLe2/ceYyivZA86jCoU1AOXQVad/wDinyiPcqdbo4WEPKFJctXkil26Flud4UUVhv6NdmszrNbUckKekM1IIcd6nERVSdGzUm1WZ0ai8KkV1moyOHzi1tNmR6X1BpkcmG8MMV8IoJEnqjjjOB8SveT5Cn1EVbTJkhFNedWqKQ1Ay3qAG+MCKkDEa8ThEHTWli8i3CSsxZ0izzM1ydkcgKcVcgIDgTmNsAUnKbldKmFpaAzZamlQyqjEZ4kGo1VA7jFJZtMdLoS0UAVuibMI8bioD41jzGyW00ANSuoRptEW13wlqScgq1r6R3jnnGNRdI4S7NCTtq2P5QaQkzWJaxy1evSarBq6iGQreHfGbLhWDSmYMpqAWrQ7jTDuMbfTPJi0tLB5u73utfImsU3JXkrMtVpEhBdIJMxjlLQGhYjWdQGsnZUjtDPHInuvMPBLFWz8i65NWX38GQkv9ZNoJjEdGVKAF9/4iwUZk01R7no6xJIlJKlC6iKFUbht2k5k7TETk9oGTY5XNyFoM2Y4u7dpj9BgNUWceR1wjtu92EJWCEjJAMJBCGKAMcLYtUYbq+WP0jtCGAKAGGTh61HmMPWkLSlRsJHkafSIulrKJsp0atCK1BIIKkMpBGsEA+EUHF7Rz5KI3QFBMYHEkivNqRkaZnVWgxynS0CgBRQAUAGAAGobBFboKQEWYAagTLoO5Ulp/SYsoIMgu1ybsDUOzPonec6xNJJ20/e8s4rNPghVYGmN0nceNW2J0mZVVOAqAdQz78Yi5DO3H5ZmFGG7zG86l101w3jL/wCsJTd6eJ+CKQW7XZ/LqwOuCFvsMq/zeOuCBSz2V7sf3F19zZNGMVD+nAzH/IFK1FAVTWd7PrjXI2zOmraQT8NDnMGaxnNKUl6Tsz5c5Kmy65ZXyvZ2pHNnSJopjVaWM8329VV3N8R2xJvU15bTsO9th2RFlremscwoVcq4lmJxuk9V01xKUHDw27LpyA2RoyApu1j4e8a4N47sAPoYKni9mM9UBPr3H0wMABP242xWaKNXmNWuf/G6k+SJ5xNnOFVmOQBJ2bYpuT1rNWlsCrXJbgnJhcUPT9l6174gLmU1bx/EfQAfQw4mOVnPR7yx82JHG6HM2B7qxQDShMlXW6rpQ7aEU8/tEfRIN1i92+TRqZFgoqfEkxKl4AbgIpZemAvQAq/WOwffIbIzKSjuzUISlsjxzT2gANKT7LJAlorXgT1UlsqOKDXi9APtGz5M2SXZkKIb17rN8RNd2rdEzTUmzTZpnsV50hUZjUVVchSor3xzkWmUl2i0WtAa4EbdseLNlcnS4PpYMKgra3J+m7UvN0DUIMXHsrdDZprKAHM9r51noJd8KfWMHym0lJYUbrfDxWM9oblZM0bMlzJZvqxImoT0XU5DcwpUNq7iRGuzv2jPalcD6QhKxWcn9PSLbJE6zveQ4EHBlbWrDUfnmKiLKse0+YEIYISACEgrCVigWGmCsNJiEKS1ikxxvr5gH6xzzjrpUUmV2qPMEg/SI4MUpD0c/WB2g+lD6qYm1itkgic2yhr/ABXh/wAyJ4MEGQ9Nkcy1d3neAHdESpeyOF66qSv7S9NMscwsSNMBSEVyApcE1yovS+gig5HaSmGZNkTJbXVqyzcLjgNTDADJlxxyMTvHcaqTNDgMtCCAwyyIqDgDDyBrA8hqzzWIGizSWE1yy0vuCmi4H8N3VriYGpu3ZYD+GLaJTo6CZTCnoP8AoghgnkYZ+I8f8yFigsmbblnjWmZNOkCMkXXrjz3Sun5ky2iiLzNjtKyzMU5sQDd61DhKNaZGgiNatNkrzXPvKRiKFQrPTBVF4MKA3TifKKW0WO0SptoS0MwNOeYl6iY15CtBTpYNM6QJyIIWtI4t2d8enmz0+ZpyRKwdgS8xlNKG7ToAt0DQUWX/ABCLlpgwqM8sMOkKj4NoMfP9vmza3nRwC7MHKsBqxDXaEVGe0xtOTnLc8ywmTOkHqCas128DdAqLxNHxJ17qRdSOaR6gG1im3CnccjCE6vEa/Q4xmLR7SNHyqB+ea8K4S60BpqJNM8q1GyDknp+zzpbJKnvOuEsTMR1cKxYreBFMACKqadHIZRbLRYcrOcayTVlTBLmMFQORe6zAUoc61purWK6wWObZbPLl81zjSalZizAb1WJet4KReBO2K3lTp0mVKFnmCY81pbywbt3F05qpArQllx3YxpZrOJFJhDTBKo7DCr3aEgagW1Q5INsuk5aooYvLwGMxXUZdphQ+cS2tSFCwZStDiGBGW2EnWhZaksQFGvjOMXpzTcu/UBFoM6Cp76YmMZMqgvM7YcEsj8ibpjlGzErLUiWMN7Ya9g3Rm7VplyM1QRU6Q5Rs1RL164bo7krbLTRghCn4nN1e/HEjuBjx1LI7Z9H2MSohztKKpqtZj7TkPCHyFtdpastJsw5dBGYDdUDCN3yd9nMpZiG0uJv4FBCYAnFus2WQu+MemykCqFUBVAoFAAAGwAYCO0cHieafa0vhPlzSpWRNaXPDrNQ0ZCpqDnrptrGft9r5wigoBlt7zH05y55D2fSSfrP1c5RSXOUdIfhYfGtdRy1EVNfBOUfIC12J/wBelZVaCchqjbBXNSdjAR2UFHc4PLLJsSPZlygn2O085LqZJos5K0V11fvjMHvGRMfSGh9LSrTLEyS15ciMmU9lhqMfNOi3XCWOiPh741vJjTM2wvzprcrdmLqZP+oYkH6Exjrq9zo+ytxtcnu1YSsMD1AIyOIgJj0HiHVhKxEt9uWUt5iBiAKnPGOj2hRmRAHYmGkxx95U5GuXrl8ocTAFbpodQ/tL50P9MQg0TtN/4YOxl9ej/VFYGgUotKaR5u2S0o5DJecqrUKmq3cAaklV3igi0M2Y3UAlr2nxan7AOHiY5240mSz3r5lfpe9YlLMFM4A4ro9a1es1trmoHcvVHlFZaNJyxbVQVvKolthQC/itNvw5bc84t3tAGuPPtO8q7MZxZaLNl0BmKtaquN2pwYhqUFDr3wYRuZDXZ0xcg6rM8cUbXT4U25w3S2lpdmS/MN1cN2FabVrjSM3Z+U6znfmlbnpNmd+sKPW4SuAIB6K7ulrjz3lByim290WgQEgBbwoWyBJCrSlTntjnHJFycVyuf1NaGkm+Geop7Q7KB16+Ez/44I860dyZYy1Lm6xrUZ6zTEYHCh8YI3Zi0QbbyhnPM50pLAFJV1UYKahu0zUIq22td0UyWlpk7nHN43gTgKUBxAAFFAFcAKADKJukxKd15oFKipAIIqAbxCigFWvUFTTIYRX2bR7TJbstDcoSKi8Qxui6M2NdkYXB6JJJ7F5KV2vzkmTElVAqqEpepjeNRd1401xCnaYnILoovRCgrrWgw2UOccpFunyZc+zq7qrG7Ml6jQgUOwg1H70OeYJstVdVUqiqrAgZYYjOuEVI5tnKZbOceovInxEkvdqcDXA0rti0sGkBZqkVVqFCQwKvfxRwtOkgCnHa4x1RVtZpiywqLMAcfrBqYhqrUaqfnGl5NcmZltSXKKLLRCb003+iOtQ51JyCrTNdZxoo4WLSk6daZC2dKsgRKKKgiXW41KEqddK0J2R7KbNaJ1nYvQFpbuqpQkqGQYN44EVvXcMwT5j+ins0ydKmE2afLCizSn6KT5ZJLjnGNHNGIuEit4ipwEaHR/tRE61sZwNnIs4kqhN1EdTWZUGlSxChRiVoRrxlFSRXaU0pKkosuW14ipu4m6TrqYoHs8x156abksnrHjDxix0rLssxzakLc0xvOpF1bxreOdQDn3kxytmk5bSkkorXTQALQ0IYjtVz2VypHnjhrdnqn2jao7EvQVtlyxSWsl2YUq1GcXhTDHonwjSWnlfNdCt0IT8UtiDTWMQY82ZZPOEszBgxJBQYMtAeqTSlBFppjR1nmB7TZiVTFpq0aspy2NVVarLPwnLEitQY9FJcHkb1bs2OhuUdoQIgmFitas4DHqgUyFManGudNUaZOWj0FZSk0xNSATtpTDzjxHR8pasHtNw0AFDNJGFexgNcWayZIxa0sciOjOpS8a16Gyg8Il1uEkz1Kdyrnkkghd1AQPMRyt3LGYUZWWQQVN4MpII2EXulXKlMY8zC2aqkzjS8SRzc/EY4f4eI11hJ1pswl3L8wgit5UYVcFaFgUGGGoazCy6dixl8nZTWhpqoURlqJOJVHPWANchq2eEO0wjAXU+Ihaaq6o78l9ICols1FHVO7LGH6emSwGVzhhkDtzoAT5R4W3LLTPqR9nFt4Gu0vyonOFWSeaUAVavTfCmodHwigHK+0ynuGcWxD01EA1K1zAxy2RmJCWUitCT/AOXN+qReaDWzzWYlVYCq1ZaUuZijAEZmPVNN20z5ekvuVvKyVPscvBucc1Cr8LK20kaqnX4ZxSvyotE0oJUx2IQBhTWCa5E0AwxJ2xkdLT1AUqaXgQRTE4kVGGOZ168xCaHtVASC1KbDWuzrVoYsMj5FUzatb7XWW8xmKCZLOF01owNDTHIGNHyi5eS5E8J+tF1iHAEujAFcQTUnAnZqjEWDlK1nqEJAmLibuWP7dKxS6WtRmMT0VV0VsQKnuOrL0jrrcmZk1R6Npj2iyGsxZZc3pXlWtALygEEEVrjq3RSyOX5apWRgDrmU/ojI2mehkyZVL1xZhrep+scnEimIGBprix0ZLeYzhecVWNSwkrQC6RWlVRRgusQszFpkzTHK+bPSYJctU5pVYsGvEF3WUMCox6RoBXKsUGktNWmWplzJsznT1ulTmx2QFPWOuvhtjV6F5Oky5iWJltDiarz5zFQLwDc0qhjRgtXYnEFiKVCgmHb/AGZW2YxcC8N8xC13ZWuJzhZTCT7RMYXmZ2FaVLE403mHStH/AKmZMYMSQbgAOAUgs53avGL/AJQaFm2WvOtZwLnOLLPSqrXkDUu3ScTjXPEYxAtsmZNAmVwMsEGUjCWFp0koMFocCMsN2C9iqNuiz9n84c7JmPMS8GazXCRfZCoKUGwGgyOWcLN0IZts90QGZLklWICgtgOoLueFAczhjsjL6DlMXJUkc2Q5IIBABzoe7Yaa42cjlRNlK7SSimcxaY1azGIAAJIuilMhSmBwjzrG1mc1w1T+ae37s3LKunpfiaNvZ5pJ+mJ0qUGoRLLOCn4SFFK90JFHZuV73RetMxDjVRKl0BqcsMoI7e34L1/g49WHn6fyV9usEuVKmTplocTityhSiNTpBVYpVcFGFDWpyxMU+gdJ2aU3OOZhI/y1RbpYGqEk4ilBXOpINRSh66Vm2q0gC0T+cAxAatATXGlaVxziHL0Qdsv+An5mOUskGqZ9OHZM0ZKUVx8jnoeyo4ns7uD0St1OuaktVjgmQORjSSdDWPm1DWibXC8OabEmgYXucunHHVjFINDbSv8AtiOi6Ipm2WX6tMNdMV2xHlXj+5PwGV/1fcvrPJWYCFmIrkgIrDpMzEKoUBDQZZmm+PTtBvIsqXkBKygAuwsVDl2rheCsAafGZv4aeKLM92ZJ6OL6OrL0EwYYqSAuOOow22cprVbjLszTKI0xq0wMxpjlmLdo1Y0AzwFI6Y3as8+bFLHLS2S+W/LWdpOYqgBJSkEA0NGxBe9Sqihy3CK6wWSUga9O6ZFKg9G6KYVKnZnuyjcNyItLUWXZmlIMheRCaZFjeqT3xKk+zi1HMov7U16/ygxiU2+LO0MENHtSSb+noZ/ROkpUsqZJUm5cxOSsym9gRjUDwPdGplco+jcuqRjrauOZzwOuojvZvZlO+Kci919qd1btInyPZw6EMtqZWGTKjAjbQiZURzfU7jDw43zk+jIcnSjlQy2YMmKhhLYjDAitMTHSdpeSrc7LMpnAuALLZHp0icSuGJBIBxoIvZfJu2qBd0lOFPwMfnMxhzaCtxz0hX9qzofHEnHfnGrn5/T7mOhH8xekvsYMMJloEznaEFnUPzd1cqKXuA0ph0sMMSIWaCrTQ5IZm6YIUFSDiAABdxzwjZTOTVsvXv0ga0p1CB/CGp6RxbkSZqkT5st3pRJoVhMwpRXOPOpQUx6Q1GmEYnGUjtjcsXwZV+if2MGNGSrgQA0Brgq50u53dmENGi0ApV7vZoLviKRtB7PH/wBeX4IxEKPZ4/8ArJ/A0ZvL/aM9CH5q9H9jz+VLWVOWgqqlTQ9nAEfOLjSllTnBvBNR3ikS+VfJJ7LLWbfVwWuG6rClQSCaj8NPERx0HoprZMVLwUlGoWBINwgUoN1T4GJJStPvPQq0OOr9dyH7quHSmenfsxhyWVBW6SKkk0u5nPClMaRrB7N3/wBaX/A/2h49nDj/APolj9x4vvjz9CH5q9H9jJmQlKMLzE1LtQudVL2zwjnMsiNnePiv23xt5fs7AHSmh21ihC07rpJ8xAfZ+R1Xsy/+izHzmFvSkX3pjoQ46i9GY6VooMKKDlWpZBvxYinmY6WmyS7q3mVyoCgVY3VH4sFpuUmNPN9nLMQWtCHZWU2A2DHAbhDf+zU/66f7TfeHvfM30Mb5y/RmWncwa9EHeaiOlt01LmSpUt5dnXmwACo6QoAKE3jXIeMaX/s1P/iE/wBo/wDVHNvZu3+uv+0R63/pD3nh9S9DFe+b6MpdD8q/dlZZXNkMam8K4iuRqNsSJntOmpQVkipAwQn+o0/OHWnkDaF6vNv3Eg+qiKe0cmrVLGNnmU3AN/wkxLmuUzqux45/9l6fyQNP6Ya0s5mMgBvAIroBVgQ7DpECoLYVpiTripTSSql2oIyNXBfYB1saDZ4xPn2YrgyFTsYUPqIiTbKjZoDFWV952/xi5jMpLOxl2gurBVJON9KgHPAt6HGL2wy5Cypic/Zzzl1lLPQoQTeagXOmFBjnECZoxSep/Mawx9Fj8X8Z+sb6t8M5f45/P+/IsJNhk0/7zIOfx7+6CIkvRYpm/mPtBF6j8TH4B+B6pZfZ4qsGNomAjWiKp82LReWLkjJShZpk2n+pzZB8Agi/Cw6sb0pHCWfJLlsp5PJOxqf+7If2i7ehYiJkvRdll4iz2dKa7ij1ibfMRbRZ1cgtU0y1rjtG3DOCSMOcnyyDp2z2e12eZZmls8twMZfRukGqsGOAII+hqIyvJXkLKsE7nlTnpg6jTWH6vaVVFpe/FXupG4aWe/u+2ccLoi2Zof77M1so7l+5hPem7bfyj6RyKjikMJ3RLKd/eD2m8zDTM3n+aOAZTmwjoPGFihXm0y4844mcdphbRORBVjd7yPpEJtIyu0fIxdxsTfetpPrDDad5iEbbJ2t5R1lsjdVXO+4SIUyWjo1o3+sNW0DVWscZs6WoqVYDKtykRm0rL1K3oPvFpi0VnLvTMuTIQTw7K8xRRCL3R6RPSw1AeMV3JS22EsF95myJqMW5ubLpMIOIWowxGdK51oIz3tY0nfazBQVUc41c6k3BsGQGW+KDlHy3nWt0mTVlc6hwdUpeXWrKSQynWMouhPkqnJcM9xsNr5yWr0YXgDS9Wh1iowNDriYlppShYeNI895F6SqAsidf55WniUTemSrlxHSpxOJNNZC1xNY0CW+a1aFjjQ0XIjUcMDuhpZnUahLYdTN/EY7C2trcjx+8ZhZc9+3Q7TT0h6aLataqe8Ej1ziV5i/I0TaUp8a+aw9NJA5EHw+0VVnkuoAqoGwJT6xKRDt9BEKT/wBIfh8q/aBdIA6mHhEFgRDC52V84AsPfUJu3qH5x1LDtfOK+WGJyI74mItBSuf96fKACcqsKNdYbCKjyIiptHJ6xv1pMsdwK/8ADSLZq6o5kbYNJmlJrhmatXIWyt1GdO41H8yk+sVFq9nvYnqdzKw9RX5RuSsJcjGiPgdl2nKv9mYeRyC6IvTDXXdApXdUg08BBG6CngQRdES/isvj+xK5zcfL7wBzsA8YvfcJfZ9T94BYZfZ9T946aWeYpAeBBXbXz/tF37hL7PqfvCixJ2fU/eGliykKDZ9fvDZgFMSAN8XpsMvsj1jnN0VJal5AaZVrDSLMraLTJBzvH8I+xpEObMB6kiYd5vD7xuE0dKGSKO7CF9xl9n1P3i6SHn6SJ5OCEDvpTzMSpejp2sD+KvyEbf3NOz6n7wGxJ2R6woGNGj31hTur+UMfRxHwLv6tY2vuSdn1P3hr6PlkUK4d5+8TSy2YNVIe6BjSuCmg7yBh4xLMiYPhJ8vlWNfJ0XKQUVAB3mp7zWpjoLGnZ9TE0sWYW22F5ilShGwmmfdXCM9P0JadUonfhT5x62LGnZ9TB7lL7PzjSTRGkzxPSXJedOW5MkF18Kg7RRqgxiNJezG2q36mS7KdTNLDDzYAx9RmxJs9T94PcZfZ9TF3CR8zaF5G6Xs9QtkBVsw0ySO4hr9VMb/kjoO2ylmtaEVXmOXuh1KqMcAATtOJNctkete4y+z6mD3JOz84jTKYtdHzcB0R4n7R0/Rz41YZ8bI2Huadn1MJ7hL7PqfvE0izKrYdrHy/OOi6OGHSbPbGm9wl9n1P3g9wl9n1P3hpFmf9xQHLPf8AnC82BkAI0BsSbPU/eENgl9n1P3hpBnwIa2O3f940P6Ol9n1P3g/R8vs+p+8NIszoUbT3wpB3RovcJfZHrB7hL7PqfvDSLM2Bjl94TjVGkOj5fZ9T94Do+X2fU/eGkWZtacE/eFjR/o6X2fU/eCGkWSoIII2QIIIIAIIIIAIIIIAIIIIAIIIIAIIIIAIIIIAIIIIAIIIIAIIIIAIIIIAIIIIAIIIIAIIIIAIIIIAIIIIA/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cxnSp>
        <p:nvCxnSpPr>
          <p:cNvPr id="8" name="Straight Arrow Connector 7"/>
          <p:cNvCxnSpPr/>
          <p:nvPr/>
        </p:nvCxnSpPr>
        <p:spPr>
          <a:xfrm flipV="1">
            <a:off x="2286000" y="2324100"/>
            <a:ext cx="0" cy="1828800"/>
          </a:xfrm>
          <a:prstGeom prst="straightConnector1">
            <a:avLst/>
          </a:prstGeom>
          <a:ln w="508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1600200" y="1066800"/>
            <a:ext cx="6096000" cy="685799"/>
          </a:xfrm>
        </p:spPr>
        <p:txBody>
          <a:bodyPr>
            <a:normAutofit/>
          </a:bodyPr>
          <a:lstStyle/>
          <a:p>
            <a:pPr marL="0" indent="0" algn="ctr">
              <a:buNone/>
            </a:pPr>
            <a:r>
              <a:rPr lang="en-US" dirty="0" smtClean="0"/>
              <a:t>Circular Motion</a:t>
            </a:r>
            <a:endParaRPr lang="en-US" dirty="0"/>
          </a:p>
        </p:txBody>
      </p:sp>
      <p:sp>
        <p:nvSpPr>
          <p:cNvPr id="3" name="Oval 2"/>
          <p:cNvSpPr/>
          <p:nvPr/>
        </p:nvSpPr>
        <p:spPr>
          <a:xfrm>
            <a:off x="2286000" y="1981200"/>
            <a:ext cx="4343400" cy="4343400"/>
          </a:xfrm>
          <a:prstGeom prst="ellipse">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p:cNvCxnSpPr/>
          <p:nvPr/>
        </p:nvCxnSpPr>
        <p:spPr>
          <a:xfrm>
            <a:off x="2286000" y="4152900"/>
            <a:ext cx="1600200" cy="0"/>
          </a:xfrm>
          <a:prstGeom prst="straightConnector1">
            <a:avLst/>
          </a:prstGeom>
          <a:ln w="50800">
            <a:solidFill>
              <a:srgbClr val="00B050"/>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 name="TextBox 13"/>
              <p:cNvSpPr txBox="1"/>
              <p:nvPr/>
            </p:nvSpPr>
            <p:spPr>
              <a:xfrm>
                <a:off x="1524000" y="2915334"/>
                <a:ext cx="556626" cy="646331"/>
              </a:xfrm>
              <a:prstGeom prst="rect">
                <a:avLst/>
              </a:prstGeom>
              <a:noFill/>
            </p:spPr>
            <p:txBody>
              <a:bodyPr wrap="none" rtlCol="0">
                <a:spAutoFit/>
              </a:bodyPr>
              <a:lstStyle/>
              <a:p>
                <a:pPr/>
                <a14:m>
                  <m:oMathPara xmlns:m="http://schemas.openxmlformats.org/officeDocument/2006/math">
                    <m:oMathParaPr>
                      <m:jc m:val="right"/>
                    </m:oMathParaPr>
                    <m:oMath xmlns:m="http://schemas.openxmlformats.org/officeDocument/2006/math">
                      <m:acc>
                        <m:accPr>
                          <m:chr m:val="⃗"/>
                          <m:ctrlPr>
                            <a:rPr lang="en-US" sz="3600" i="1" smtClean="0">
                              <a:latin typeface="Cambria Math"/>
                            </a:rPr>
                          </m:ctrlPr>
                        </m:accPr>
                        <m:e>
                          <m:r>
                            <a:rPr lang="en-US" sz="3600" b="0" i="1" smtClean="0">
                              <a:latin typeface="Cambria Math"/>
                            </a:rPr>
                            <m:t>𝑣</m:t>
                          </m:r>
                        </m:e>
                      </m:acc>
                    </m:oMath>
                  </m:oMathPara>
                </a14:m>
                <a:endParaRPr lang="en-US" sz="3600" dirty="0"/>
              </a:p>
            </p:txBody>
          </p:sp>
        </mc:Choice>
        <mc:Fallback xmlns="">
          <p:sp>
            <p:nvSpPr>
              <p:cNvPr id="14" name="TextBox 13"/>
              <p:cNvSpPr txBox="1">
                <a:spLocks noRot="1" noChangeAspect="1" noMove="1" noResize="1" noEditPoints="1" noAdjustHandles="1" noChangeArrowheads="1" noChangeShapeType="1" noTextEdit="1"/>
              </p:cNvSpPr>
              <p:nvPr/>
            </p:nvSpPr>
            <p:spPr>
              <a:xfrm>
                <a:off x="1524000" y="2915334"/>
                <a:ext cx="556626" cy="646331"/>
              </a:xfrm>
              <a:prstGeom prst="rect">
                <a:avLst/>
              </a:prstGeom>
              <a:blipFill rotWithShape="1">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2807787" y="4202244"/>
                <a:ext cx="556627" cy="646331"/>
              </a:xfrm>
              <a:prstGeom prst="rect">
                <a:avLst/>
              </a:prstGeom>
              <a:noFill/>
            </p:spPr>
            <p:txBody>
              <a:bodyPr wrap="none" rtlCol="0">
                <a:spAutoFit/>
              </a:bodyPr>
              <a:lstStyle/>
              <a:p>
                <a:pPr/>
                <a14:m>
                  <m:oMathPara xmlns:m="http://schemas.openxmlformats.org/officeDocument/2006/math">
                    <m:oMathParaPr>
                      <m:jc m:val="right"/>
                    </m:oMathParaPr>
                    <m:oMath xmlns:m="http://schemas.openxmlformats.org/officeDocument/2006/math">
                      <m:acc>
                        <m:accPr>
                          <m:chr m:val="⃗"/>
                          <m:ctrlPr>
                            <a:rPr lang="en-US" sz="3600" i="1" smtClean="0">
                              <a:latin typeface="Cambria Math"/>
                            </a:rPr>
                          </m:ctrlPr>
                        </m:accPr>
                        <m:e>
                          <m:r>
                            <a:rPr lang="en-US" sz="3600" b="0" i="1" smtClean="0">
                              <a:latin typeface="Cambria Math"/>
                            </a:rPr>
                            <m:t>𝑎</m:t>
                          </m:r>
                        </m:e>
                      </m:acc>
                    </m:oMath>
                  </m:oMathPara>
                </a14:m>
                <a:endParaRPr lang="en-US" sz="3600" dirty="0"/>
              </a:p>
            </p:txBody>
          </p:sp>
        </mc:Choice>
        <mc:Fallback xmlns="">
          <p:sp>
            <p:nvSpPr>
              <p:cNvPr id="15" name="TextBox 14"/>
              <p:cNvSpPr txBox="1">
                <a:spLocks noRot="1" noChangeAspect="1" noMove="1" noResize="1" noEditPoints="1" noAdjustHandles="1" noChangeArrowheads="1" noChangeShapeType="1" noTextEdit="1"/>
              </p:cNvSpPr>
              <p:nvPr/>
            </p:nvSpPr>
            <p:spPr>
              <a:xfrm>
                <a:off x="2807787" y="4202244"/>
                <a:ext cx="556627" cy="646331"/>
              </a:xfrm>
              <a:prstGeom prst="rect">
                <a:avLst/>
              </a:prstGeom>
              <a:blipFill rotWithShape="1">
                <a:blip r:embed="rId3"/>
                <a:stretch>
                  <a:fillRect/>
                </a:stretch>
              </a:blipFill>
            </p:spPr>
            <p:txBody>
              <a:bodyPr/>
              <a:lstStyle/>
              <a:p>
                <a:r>
                  <a:rPr lang="en-US">
                    <a:noFill/>
                  </a:rPr>
                  <a:t> </a:t>
                </a:r>
              </a:p>
            </p:txBody>
          </p:sp>
        </mc:Fallback>
      </mc:AlternateContent>
      <p:sp>
        <p:nvSpPr>
          <p:cNvPr id="10" name="TextBox 9"/>
          <p:cNvSpPr txBox="1"/>
          <p:nvPr/>
        </p:nvSpPr>
        <p:spPr>
          <a:xfrm>
            <a:off x="2895600" y="3493532"/>
            <a:ext cx="2427075" cy="369332"/>
          </a:xfrm>
          <a:prstGeom prst="rect">
            <a:avLst/>
          </a:prstGeom>
          <a:noFill/>
        </p:spPr>
        <p:txBody>
          <a:bodyPr wrap="none" rtlCol="0">
            <a:spAutoFit/>
          </a:bodyPr>
          <a:lstStyle/>
          <a:p>
            <a:r>
              <a:rPr lang="en-US" dirty="0" smtClean="0"/>
              <a:t>Centripetal acceleration</a:t>
            </a:r>
            <a:endParaRPr lang="en-US" dirty="0"/>
          </a:p>
        </p:txBody>
      </p:sp>
    </p:spTree>
    <p:extLst>
      <p:ext uri="{BB962C8B-B14F-4D97-AF65-F5344CB8AC3E}">
        <p14:creationId xmlns:p14="http://schemas.microsoft.com/office/powerpoint/2010/main" val="215953345"/>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52400"/>
            <a:ext cx="8229600" cy="2286000"/>
          </a:xfrm>
        </p:spPr>
        <p:txBody>
          <a:bodyPr/>
          <a:lstStyle/>
          <a:p>
            <a:r>
              <a:rPr lang="en-US" dirty="0"/>
              <a:t>A garden has a circular path of radius 50m . John starts at the easternmost point on this path, then walks counterclockwise around the path until he is at its southernmost point</a:t>
            </a:r>
            <a:r>
              <a:rPr lang="en-US" dirty="0" smtClean="0"/>
              <a:t>.</a:t>
            </a:r>
          </a:p>
        </p:txBody>
      </p:sp>
      <p:sp>
        <p:nvSpPr>
          <p:cNvPr id="4" name="Rectangle 3"/>
          <p:cNvSpPr/>
          <p:nvPr/>
        </p:nvSpPr>
        <p:spPr>
          <a:xfrm>
            <a:off x="486126" y="2393821"/>
            <a:ext cx="4162074" cy="1754326"/>
          </a:xfrm>
          <a:prstGeom prst="rect">
            <a:avLst/>
          </a:prstGeom>
        </p:spPr>
        <p:txBody>
          <a:bodyPr wrap="square">
            <a:spAutoFit/>
          </a:bodyPr>
          <a:lstStyle/>
          <a:p>
            <a:r>
              <a:rPr lang="en-US" sz="3600" dirty="0"/>
              <a:t>What is the magnitude of John's displacement? </a:t>
            </a:r>
          </a:p>
        </p:txBody>
      </p:sp>
      <p:sp>
        <p:nvSpPr>
          <p:cNvPr id="5" name="Oval 4"/>
          <p:cNvSpPr/>
          <p:nvPr/>
        </p:nvSpPr>
        <p:spPr>
          <a:xfrm>
            <a:off x="4876800" y="2514600"/>
            <a:ext cx="3648165" cy="3648165"/>
          </a:xfrm>
          <a:prstGeom prst="ellipse">
            <a:avLst/>
          </a:prstGeom>
          <a:solidFill>
            <a:schemeClr val="accent3">
              <a:lumMod val="40000"/>
              <a:lumOff val="60000"/>
            </a:schemeClr>
          </a:solidFill>
          <a:ln>
            <a:solidFill>
              <a:schemeClr val="tx1"/>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8301082" y="4110082"/>
            <a:ext cx="447765"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6476999" y="5934165"/>
            <a:ext cx="447765"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c 7"/>
          <p:cNvSpPr/>
          <p:nvPr/>
        </p:nvSpPr>
        <p:spPr>
          <a:xfrm>
            <a:off x="4884633" y="2522433"/>
            <a:ext cx="3640331" cy="3640331"/>
          </a:xfrm>
          <a:prstGeom prst="arc">
            <a:avLst>
              <a:gd name="adj1" fmla="val 6011005"/>
              <a:gd name="adj2" fmla="val 21098931"/>
            </a:avLst>
          </a:prstGeom>
          <a:ln w="38100">
            <a:solidFill>
              <a:schemeClr val="accent2">
                <a:lumMod val="60000"/>
                <a:lumOff val="40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0" name="Straight Connector 9"/>
          <p:cNvCxnSpPr/>
          <p:nvPr/>
        </p:nvCxnSpPr>
        <p:spPr>
          <a:xfrm flipV="1">
            <a:off x="6704798" y="4342598"/>
            <a:ext cx="1820167" cy="182016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6700881" y="4342598"/>
            <a:ext cx="1824083"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6700881" y="4342599"/>
            <a:ext cx="1" cy="1820165"/>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7" name="TextBox 16"/>
              <p:cNvSpPr txBox="1"/>
              <p:nvPr/>
            </p:nvSpPr>
            <p:spPr>
              <a:xfrm>
                <a:off x="6144254" y="4800600"/>
                <a:ext cx="556627" cy="6463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600" b="0" i="1" smtClean="0">
                          <a:latin typeface="Cambria Math"/>
                        </a:rPr>
                        <m:t>𝑎</m:t>
                      </m:r>
                    </m:oMath>
                  </m:oMathPara>
                </a14:m>
                <a:endParaRPr lang="en-US" sz="3600" dirty="0"/>
              </a:p>
            </p:txBody>
          </p:sp>
        </mc:Choice>
        <mc:Fallback xmlns="">
          <p:sp>
            <p:nvSpPr>
              <p:cNvPr id="17" name="TextBox 16"/>
              <p:cNvSpPr txBox="1">
                <a:spLocks noRot="1" noChangeAspect="1" noMove="1" noResize="1" noEditPoints="1" noAdjustHandles="1" noChangeArrowheads="1" noChangeShapeType="1" noTextEdit="1"/>
              </p:cNvSpPr>
              <p:nvPr/>
            </p:nvSpPr>
            <p:spPr>
              <a:xfrm>
                <a:off x="6144254" y="4800600"/>
                <a:ext cx="556627" cy="646331"/>
              </a:xfrm>
              <a:prstGeom prst="rect">
                <a:avLst/>
              </a:prstGeom>
              <a:blipFill rotWithShape="1">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7334608" y="3786916"/>
                <a:ext cx="556627" cy="6463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600" b="0" i="1" smtClean="0">
                          <a:latin typeface="Cambria Math"/>
                        </a:rPr>
                        <m:t>𝑏</m:t>
                      </m:r>
                    </m:oMath>
                  </m:oMathPara>
                </a14:m>
                <a:endParaRPr lang="en-US" sz="3600" dirty="0"/>
              </a:p>
            </p:txBody>
          </p:sp>
        </mc:Choice>
        <mc:Fallback xmlns="">
          <p:sp>
            <p:nvSpPr>
              <p:cNvPr id="18" name="TextBox 17"/>
              <p:cNvSpPr txBox="1">
                <a:spLocks noRot="1" noChangeAspect="1" noMove="1" noResize="1" noEditPoints="1" noAdjustHandles="1" noChangeArrowheads="1" noChangeShapeType="1" noTextEdit="1"/>
              </p:cNvSpPr>
              <p:nvPr/>
            </p:nvSpPr>
            <p:spPr>
              <a:xfrm>
                <a:off x="7334608" y="3786916"/>
                <a:ext cx="556627" cy="646331"/>
              </a:xfrm>
              <a:prstGeom prst="rect">
                <a:avLst/>
              </a:prstGeom>
              <a:blipFill rotWithShape="1">
                <a:blip r:embed="rId3"/>
                <a:stretch>
                  <a:fillRect/>
                </a:stretch>
              </a:blipFill>
            </p:spPr>
            <p:txBody>
              <a:bodyPr/>
              <a:lstStyle/>
              <a:p>
                <a:r>
                  <a:rPr lang="en-US">
                    <a:noFill/>
                  </a:rPr>
                  <a:t> </a:t>
                </a:r>
              </a:p>
            </p:txBody>
          </p:sp>
        </mc:Fallback>
      </mc:AlternateContent>
      <p:sp>
        <p:nvSpPr>
          <p:cNvPr id="19" name="Rectangle 18"/>
          <p:cNvSpPr/>
          <p:nvPr/>
        </p:nvSpPr>
        <p:spPr>
          <a:xfrm>
            <a:off x="6700881" y="4338682"/>
            <a:ext cx="385719" cy="385718"/>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0" name="TextBox 19"/>
              <p:cNvSpPr txBox="1"/>
              <p:nvPr/>
            </p:nvSpPr>
            <p:spPr>
              <a:xfrm>
                <a:off x="7612921" y="5029200"/>
                <a:ext cx="515141" cy="6463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600" b="0" i="1" smtClean="0">
                          <a:latin typeface="Cambria Math"/>
                        </a:rPr>
                        <m:t>𝑐</m:t>
                      </m:r>
                    </m:oMath>
                  </m:oMathPara>
                </a14:m>
                <a:endParaRPr lang="en-US" sz="3600" dirty="0"/>
              </a:p>
            </p:txBody>
          </p:sp>
        </mc:Choice>
        <mc:Fallback xmlns="">
          <p:sp>
            <p:nvSpPr>
              <p:cNvPr id="20" name="TextBox 19"/>
              <p:cNvSpPr txBox="1">
                <a:spLocks noRot="1" noChangeAspect="1" noMove="1" noResize="1" noEditPoints="1" noAdjustHandles="1" noChangeArrowheads="1" noChangeShapeType="1" noTextEdit="1"/>
              </p:cNvSpPr>
              <p:nvPr/>
            </p:nvSpPr>
            <p:spPr>
              <a:xfrm>
                <a:off x="7612921" y="5029200"/>
                <a:ext cx="515141" cy="646331"/>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609600" y="4321657"/>
                <a:ext cx="3591945" cy="93102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4400" b="0" i="1" smtClean="0">
                          <a:latin typeface="Cambria Math"/>
                        </a:rPr>
                        <m:t>𝑐</m:t>
                      </m:r>
                      <m:r>
                        <a:rPr lang="en-US" sz="4400" b="0" i="1" smtClean="0">
                          <a:latin typeface="Cambria Math"/>
                        </a:rPr>
                        <m:t>=</m:t>
                      </m:r>
                      <m:rad>
                        <m:radPr>
                          <m:degHide m:val="on"/>
                          <m:ctrlPr>
                            <a:rPr lang="en-US" sz="4400" b="0" i="1" smtClean="0">
                              <a:latin typeface="Cambria Math"/>
                            </a:rPr>
                          </m:ctrlPr>
                        </m:radPr>
                        <m:deg/>
                        <m:e>
                          <m:sSup>
                            <m:sSupPr>
                              <m:ctrlPr>
                                <a:rPr lang="en-US" sz="4400" b="0" i="1" smtClean="0">
                                  <a:latin typeface="Cambria Math"/>
                                </a:rPr>
                              </m:ctrlPr>
                            </m:sSupPr>
                            <m:e>
                              <m:r>
                                <a:rPr lang="en-US" sz="4400" b="0" i="1" smtClean="0">
                                  <a:latin typeface="Cambria Math"/>
                                </a:rPr>
                                <m:t>𝑎</m:t>
                              </m:r>
                            </m:e>
                            <m:sup>
                              <m:r>
                                <a:rPr lang="en-US" sz="4400" b="0" i="1" smtClean="0">
                                  <a:latin typeface="Cambria Math"/>
                                </a:rPr>
                                <m:t>2</m:t>
                              </m:r>
                            </m:sup>
                          </m:sSup>
                          <m:r>
                            <a:rPr lang="en-US" sz="4400" b="0" i="1" smtClean="0">
                              <a:latin typeface="Cambria Math"/>
                            </a:rPr>
                            <m:t>+</m:t>
                          </m:r>
                          <m:sSup>
                            <m:sSupPr>
                              <m:ctrlPr>
                                <a:rPr lang="en-US" sz="4400" b="0" i="1" smtClean="0">
                                  <a:latin typeface="Cambria Math"/>
                                </a:rPr>
                              </m:ctrlPr>
                            </m:sSupPr>
                            <m:e>
                              <m:r>
                                <a:rPr lang="en-US" sz="4400" b="0" i="1" smtClean="0">
                                  <a:latin typeface="Cambria Math"/>
                                </a:rPr>
                                <m:t>𝑏</m:t>
                              </m:r>
                            </m:e>
                            <m:sup>
                              <m:r>
                                <a:rPr lang="en-US" sz="4400" b="0" i="1" smtClean="0">
                                  <a:latin typeface="Cambria Math"/>
                                </a:rPr>
                                <m:t>2</m:t>
                              </m:r>
                            </m:sup>
                          </m:sSup>
                        </m:e>
                      </m:rad>
                    </m:oMath>
                  </m:oMathPara>
                </a14:m>
                <a:endParaRPr lang="en-US" sz="4400" dirty="0"/>
              </a:p>
            </p:txBody>
          </p:sp>
        </mc:Choice>
        <mc:Fallback xmlns="">
          <p:sp>
            <p:nvSpPr>
              <p:cNvPr id="21" name="TextBox 20"/>
              <p:cNvSpPr txBox="1">
                <a:spLocks noRot="1" noChangeAspect="1" noMove="1" noResize="1" noEditPoints="1" noAdjustHandles="1" noChangeArrowheads="1" noChangeShapeType="1" noTextEdit="1"/>
              </p:cNvSpPr>
              <p:nvPr/>
            </p:nvSpPr>
            <p:spPr>
              <a:xfrm>
                <a:off x="609600" y="4321657"/>
                <a:ext cx="3591945" cy="931024"/>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772658" y="5502732"/>
                <a:ext cx="3428887" cy="8628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4400" b="0" i="1" smtClean="0">
                          <a:latin typeface="Cambria Math"/>
                        </a:rPr>
                        <m:t>𝑐</m:t>
                      </m:r>
                      <m:r>
                        <a:rPr lang="en-US" sz="4400" b="0" i="1" smtClean="0">
                          <a:latin typeface="Cambria Math"/>
                        </a:rPr>
                        <m:t>=</m:t>
                      </m:r>
                      <m:rad>
                        <m:radPr>
                          <m:degHide m:val="on"/>
                          <m:ctrlPr>
                            <a:rPr lang="en-US" sz="4400" b="0" i="1" smtClean="0">
                              <a:latin typeface="Cambria Math"/>
                            </a:rPr>
                          </m:ctrlPr>
                        </m:radPr>
                        <m:deg/>
                        <m:e>
                          <m:r>
                            <a:rPr lang="en-US" sz="4400" b="0" i="1" smtClean="0">
                              <a:latin typeface="Cambria Math"/>
                            </a:rPr>
                            <m:t>5000</m:t>
                          </m:r>
                          <m:r>
                            <m:rPr>
                              <m:nor/>
                            </m:rPr>
                            <a:rPr lang="en-US" sz="4400" b="0" i="0" smtClean="0">
                              <a:latin typeface="Cambria Math"/>
                            </a:rPr>
                            <m:t>m</m:t>
                          </m:r>
                        </m:e>
                      </m:rad>
                    </m:oMath>
                  </m:oMathPara>
                </a14:m>
                <a:endParaRPr lang="en-US" sz="4400" dirty="0"/>
              </a:p>
            </p:txBody>
          </p:sp>
        </mc:Choice>
        <mc:Fallback xmlns="">
          <p:sp>
            <p:nvSpPr>
              <p:cNvPr id="22" name="TextBox 21"/>
              <p:cNvSpPr txBox="1">
                <a:spLocks noRot="1" noChangeAspect="1" noMove="1" noResize="1" noEditPoints="1" noAdjustHandles="1" noChangeArrowheads="1" noChangeShapeType="1" noTextEdit="1"/>
              </p:cNvSpPr>
              <p:nvPr/>
            </p:nvSpPr>
            <p:spPr>
              <a:xfrm>
                <a:off x="772658" y="5502732"/>
                <a:ext cx="3428887" cy="862865"/>
              </a:xfrm>
              <a:prstGeom prst="rect">
                <a:avLst/>
              </a:prstGeom>
              <a:blipFill rotWithShape="1">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056604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P spid="8" grpId="0" animBg="1"/>
      <p:bldP spid="19" grpId="0" animBg="1"/>
      <p:bldP spid="21" grpId="0"/>
      <p:bldP spid="22"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1970" name="Rectangle 2"/>
          <p:cNvSpPr>
            <a:spLocks/>
          </p:cNvSpPr>
          <p:nvPr/>
        </p:nvSpPr>
        <p:spPr bwMode="auto">
          <a:xfrm>
            <a:off x="558800" y="822325"/>
            <a:ext cx="8343900"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marL="412750" indent="-412750" algn="l" defTabSz="822325">
              <a:defRPr sz="2400">
                <a:solidFill>
                  <a:schemeClr val="tx1"/>
                </a:solidFill>
                <a:latin typeface="Times New Roman" panose="02020603050405020304" pitchFamily="18" charset="0"/>
              </a:defRPr>
            </a:lvl1pPr>
            <a:lvl2pPr marL="922338" indent="-406400" algn="l" defTabSz="822325">
              <a:defRPr sz="2400">
                <a:solidFill>
                  <a:schemeClr val="tx1"/>
                </a:solidFill>
                <a:latin typeface="Times New Roman" panose="02020603050405020304" pitchFamily="18" charset="0"/>
              </a:defRPr>
            </a:lvl2pPr>
            <a:lvl3pPr marL="1231900" indent="-206375" algn="l" defTabSz="822325">
              <a:defRPr sz="2400">
                <a:solidFill>
                  <a:schemeClr val="tx1"/>
                </a:solidFill>
                <a:latin typeface="Times New Roman" panose="02020603050405020304" pitchFamily="18" charset="0"/>
              </a:defRPr>
            </a:lvl3pPr>
            <a:lvl4pPr marL="1539875" indent="-204788" algn="l" defTabSz="822325">
              <a:defRPr sz="2400">
                <a:solidFill>
                  <a:schemeClr val="tx1"/>
                </a:solidFill>
                <a:latin typeface="Times New Roman" panose="02020603050405020304" pitchFamily="18" charset="0"/>
              </a:defRPr>
            </a:lvl4pPr>
            <a:lvl5pPr marL="1851025" indent="-204788" algn="l" defTabSz="822325">
              <a:defRPr sz="2400">
                <a:solidFill>
                  <a:schemeClr val="tx1"/>
                </a:solidFill>
                <a:latin typeface="Times New Roman" panose="02020603050405020304" pitchFamily="18" charset="0"/>
              </a:defRPr>
            </a:lvl5pPr>
            <a:lvl6pPr marL="2308225" indent="-204788" defTabSz="822325" eaLnBrk="0" fontAlgn="base" hangingPunct="0">
              <a:spcBef>
                <a:spcPct val="0"/>
              </a:spcBef>
              <a:spcAft>
                <a:spcPct val="0"/>
              </a:spcAft>
              <a:defRPr sz="2400">
                <a:solidFill>
                  <a:schemeClr val="tx1"/>
                </a:solidFill>
                <a:latin typeface="Times New Roman" panose="02020603050405020304" pitchFamily="18" charset="0"/>
              </a:defRPr>
            </a:lvl6pPr>
            <a:lvl7pPr marL="2765425" indent="-204788" defTabSz="822325" eaLnBrk="0" fontAlgn="base" hangingPunct="0">
              <a:spcBef>
                <a:spcPct val="0"/>
              </a:spcBef>
              <a:spcAft>
                <a:spcPct val="0"/>
              </a:spcAft>
              <a:defRPr sz="2400">
                <a:solidFill>
                  <a:schemeClr val="tx1"/>
                </a:solidFill>
                <a:latin typeface="Times New Roman" panose="02020603050405020304" pitchFamily="18" charset="0"/>
              </a:defRPr>
            </a:lvl7pPr>
            <a:lvl8pPr marL="3222625" indent="-204788" defTabSz="822325" eaLnBrk="0" fontAlgn="base" hangingPunct="0">
              <a:spcBef>
                <a:spcPct val="0"/>
              </a:spcBef>
              <a:spcAft>
                <a:spcPct val="0"/>
              </a:spcAft>
              <a:defRPr sz="2400">
                <a:solidFill>
                  <a:schemeClr val="tx1"/>
                </a:solidFill>
                <a:latin typeface="Times New Roman" panose="02020603050405020304" pitchFamily="18" charset="0"/>
              </a:defRPr>
            </a:lvl8pPr>
            <a:lvl9pPr marL="3679825" indent="-204788" defTabSz="822325"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lnSpc>
                <a:spcPct val="70000"/>
              </a:lnSpc>
              <a:spcBef>
                <a:spcPts val="1075"/>
              </a:spcBef>
              <a:buFont typeface="Arial" panose="020B0604020202020204" pitchFamily="34" charset="0"/>
              <a:buAutoNum type="arabicPeriod" startAt="3"/>
            </a:pPr>
            <a:r>
              <a:rPr lang="en-US" altLang="en-US" sz="2200">
                <a:latin typeface="Arial" panose="020B0604020202020204" pitchFamily="34" charset="0"/>
              </a:rPr>
              <a:t>The acceleration vector of a particle in uniform circular motion</a:t>
            </a:r>
          </a:p>
          <a:p>
            <a:pPr lvl="1" eaLnBrk="1" hangingPunct="1">
              <a:lnSpc>
                <a:spcPct val="70000"/>
              </a:lnSpc>
              <a:spcBef>
                <a:spcPts val="1075"/>
              </a:spcBef>
              <a:buFont typeface="Arial" panose="020B0604020202020204" pitchFamily="34" charset="0"/>
              <a:buAutoNum type="alphaUcPeriod"/>
            </a:pPr>
            <a:r>
              <a:rPr lang="en-US" altLang="en-US" sz="2200">
                <a:latin typeface="Arial" panose="020B0604020202020204" pitchFamily="34" charset="0"/>
              </a:rPr>
              <a:t>points tangent to the circle, in the direction of motion.</a:t>
            </a:r>
          </a:p>
          <a:p>
            <a:pPr lvl="1" eaLnBrk="1" hangingPunct="1">
              <a:lnSpc>
                <a:spcPct val="70000"/>
              </a:lnSpc>
              <a:spcBef>
                <a:spcPts val="1075"/>
              </a:spcBef>
              <a:buFont typeface="Arial" panose="020B0604020202020204" pitchFamily="34" charset="0"/>
              <a:buAutoNum type="alphaUcPeriod"/>
            </a:pPr>
            <a:r>
              <a:rPr lang="en-US" altLang="en-US" sz="2200">
                <a:latin typeface="Arial" panose="020B0604020202020204" pitchFamily="34" charset="0"/>
              </a:rPr>
              <a:t>points tangent to the circle, opposite the direction of motion.</a:t>
            </a:r>
          </a:p>
          <a:p>
            <a:pPr lvl="1" eaLnBrk="1" hangingPunct="1">
              <a:lnSpc>
                <a:spcPct val="70000"/>
              </a:lnSpc>
              <a:spcBef>
                <a:spcPts val="1075"/>
              </a:spcBef>
              <a:buFont typeface="Arial" panose="020B0604020202020204" pitchFamily="34" charset="0"/>
              <a:buAutoNum type="alphaUcPeriod"/>
            </a:pPr>
            <a:r>
              <a:rPr lang="en-US" altLang="en-US" sz="2200">
                <a:latin typeface="Arial" panose="020B0604020202020204" pitchFamily="34" charset="0"/>
              </a:rPr>
              <a:t>is zero.</a:t>
            </a:r>
          </a:p>
          <a:p>
            <a:pPr lvl="1" eaLnBrk="1" hangingPunct="1">
              <a:lnSpc>
                <a:spcPct val="70000"/>
              </a:lnSpc>
              <a:spcBef>
                <a:spcPts val="1075"/>
              </a:spcBef>
              <a:buFont typeface="Arial" panose="020B0604020202020204" pitchFamily="34" charset="0"/>
              <a:buAutoNum type="alphaUcPeriod"/>
            </a:pPr>
            <a:r>
              <a:rPr lang="en-US" altLang="en-US" sz="2200">
                <a:latin typeface="Arial" panose="020B0604020202020204" pitchFamily="34" charset="0"/>
              </a:rPr>
              <a:t>points toward the center of the circle.</a:t>
            </a:r>
          </a:p>
          <a:p>
            <a:pPr lvl="1" eaLnBrk="1" hangingPunct="1">
              <a:lnSpc>
                <a:spcPct val="70000"/>
              </a:lnSpc>
              <a:spcBef>
                <a:spcPts val="1075"/>
              </a:spcBef>
              <a:buFont typeface="Arial" panose="020B0604020202020204" pitchFamily="34" charset="0"/>
              <a:buAutoNum type="alphaUcPeriod"/>
            </a:pPr>
            <a:r>
              <a:rPr lang="en-US" altLang="en-US" sz="2200">
                <a:latin typeface="Arial" panose="020B0604020202020204" pitchFamily="34" charset="0"/>
              </a:rPr>
              <a:t>points outward from the center of the circle.</a:t>
            </a:r>
            <a:endParaRPr lang="en-US" altLang="en-US" sz="3100">
              <a:latin typeface="Arial" panose="020B0604020202020204" pitchFamily="34" charset="0"/>
            </a:endParaRPr>
          </a:p>
        </p:txBody>
      </p:sp>
      <p:sp>
        <p:nvSpPr>
          <p:cNvPr id="851971" name="Rectangle 3"/>
          <p:cNvSpPr>
            <a:spLocks/>
          </p:cNvSpPr>
          <p:nvPr/>
        </p:nvSpPr>
        <p:spPr bwMode="auto">
          <a:xfrm>
            <a:off x="558800" y="138113"/>
            <a:ext cx="4606925" cy="469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63500" dir="2700000" algn="ctr" rotWithShape="0">
                    <a:schemeClr val="bg2">
                      <a:alpha val="70000"/>
                    </a:schemeClr>
                  </a:outerShdw>
                </a:effectLst>
              </a14:hiddenEffects>
            </a:ext>
          </a:extLst>
        </p:spPr>
        <p:txBody>
          <a:bodyPr lIns="0" tIns="0" rIns="0" bIns="0"/>
          <a:lstStyle>
            <a:lvl1pPr algn="l" defTabSz="822325">
              <a:defRPr sz="2400">
                <a:solidFill>
                  <a:schemeClr val="tx1"/>
                </a:solidFill>
                <a:latin typeface="Times New Roman" panose="02020603050405020304" pitchFamily="18" charset="0"/>
              </a:defRPr>
            </a:lvl1pPr>
            <a:lvl2pPr marL="411163" algn="l" defTabSz="822325">
              <a:defRPr sz="2400">
                <a:solidFill>
                  <a:schemeClr val="tx1"/>
                </a:solidFill>
                <a:latin typeface="Times New Roman" panose="02020603050405020304" pitchFamily="18" charset="0"/>
              </a:defRPr>
            </a:lvl2pPr>
            <a:lvl3pPr marL="822325" algn="l" defTabSz="822325">
              <a:defRPr sz="2400">
                <a:solidFill>
                  <a:schemeClr val="tx1"/>
                </a:solidFill>
                <a:latin typeface="Times New Roman" panose="02020603050405020304" pitchFamily="18" charset="0"/>
              </a:defRPr>
            </a:lvl3pPr>
            <a:lvl4pPr marL="1235075" algn="l" defTabSz="822325">
              <a:defRPr sz="2400">
                <a:solidFill>
                  <a:schemeClr val="tx1"/>
                </a:solidFill>
                <a:latin typeface="Times New Roman" panose="02020603050405020304" pitchFamily="18" charset="0"/>
              </a:defRPr>
            </a:lvl4pPr>
            <a:lvl5pPr marL="1646238" algn="l" defTabSz="822325">
              <a:defRPr sz="2400">
                <a:solidFill>
                  <a:schemeClr val="tx1"/>
                </a:solidFill>
                <a:latin typeface="Times New Roman" panose="02020603050405020304" pitchFamily="18" charset="0"/>
              </a:defRPr>
            </a:lvl5pPr>
            <a:lvl6pPr marL="2103438" defTabSz="822325" eaLnBrk="0" fontAlgn="base" hangingPunct="0">
              <a:spcBef>
                <a:spcPct val="0"/>
              </a:spcBef>
              <a:spcAft>
                <a:spcPct val="0"/>
              </a:spcAft>
              <a:defRPr sz="2400">
                <a:solidFill>
                  <a:schemeClr val="tx1"/>
                </a:solidFill>
                <a:latin typeface="Times New Roman" panose="02020603050405020304" pitchFamily="18" charset="0"/>
              </a:defRPr>
            </a:lvl6pPr>
            <a:lvl7pPr marL="2560638" defTabSz="822325" eaLnBrk="0" fontAlgn="base" hangingPunct="0">
              <a:spcBef>
                <a:spcPct val="0"/>
              </a:spcBef>
              <a:spcAft>
                <a:spcPct val="0"/>
              </a:spcAft>
              <a:defRPr sz="2400">
                <a:solidFill>
                  <a:schemeClr val="tx1"/>
                </a:solidFill>
                <a:latin typeface="Times New Roman" panose="02020603050405020304" pitchFamily="18" charset="0"/>
              </a:defRPr>
            </a:lvl7pPr>
            <a:lvl8pPr marL="3017838" defTabSz="822325" eaLnBrk="0" fontAlgn="base" hangingPunct="0">
              <a:spcBef>
                <a:spcPct val="0"/>
              </a:spcBef>
              <a:spcAft>
                <a:spcPct val="0"/>
              </a:spcAft>
              <a:defRPr sz="2400">
                <a:solidFill>
                  <a:schemeClr val="tx1"/>
                </a:solidFill>
                <a:latin typeface="Times New Roman" panose="02020603050405020304" pitchFamily="18" charset="0"/>
              </a:defRPr>
            </a:lvl8pPr>
            <a:lvl9pPr marL="3475038" defTabSz="822325"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3000">
                <a:solidFill>
                  <a:srgbClr val="662A6D"/>
                </a:solidFill>
                <a:latin typeface="Arial" panose="020B0604020202020204" pitchFamily="34" charset="0"/>
              </a:rPr>
              <a:t>Reading Quiz </a:t>
            </a:r>
          </a:p>
        </p:txBody>
      </p:sp>
      <p:sp>
        <p:nvSpPr>
          <p:cNvPr id="851973" name="Rectangle 5"/>
          <p:cNvSpPr>
            <a:spLocks/>
          </p:cNvSpPr>
          <p:nvPr/>
        </p:nvSpPr>
        <p:spPr bwMode="auto">
          <a:xfrm>
            <a:off x="8151813" y="6524625"/>
            <a:ext cx="965200" cy="295275"/>
          </a:xfrm>
          <a:prstGeom prst="rect">
            <a:avLst/>
          </a:prstGeom>
          <a:noFill/>
          <a:ln>
            <a:noFill/>
          </a:ln>
          <a:effectLst/>
          <a:extLst>
            <a:ext uri="{909E8E84-426E-40DD-AFC4-6F175D3DCCD1}">
              <a14:hiddenFill xmlns:a14="http://schemas.microsoft.com/office/drawing/2010/main">
                <a:blipFill dpi="0" rotWithShape="0">
                  <a:blip r:embed="rId4"/>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296" tIns="41148" rIns="82296" bIns="41148">
            <a:spAutoFit/>
          </a:bodyPr>
          <a:lstStyle>
            <a:lvl1pPr algn="l" defTabSz="822325">
              <a:defRPr sz="2400">
                <a:solidFill>
                  <a:schemeClr val="tx1"/>
                </a:solidFill>
                <a:latin typeface="Times New Roman" panose="02020603050405020304" pitchFamily="18" charset="0"/>
              </a:defRPr>
            </a:lvl1pPr>
            <a:lvl2pPr marL="411163" algn="l" defTabSz="822325">
              <a:defRPr sz="2400">
                <a:solidFill>
                  <a:schemeClr val="tx1"/>
                </a:solidFill>
                <a:latin typeface="Times New Roman" panose="02020603050405020304" pitchFamily="18" charset="0"/>
              </a:defRPr>
            </a:lvl2pPr>
            <a:lvl3pPr marL="822325" algn="l" defTabSz="822325">
              <a:defRPr sz="2400">
                <a:solidFill>
                  <a:schemeClr val="tx1"/>
                </a:solidFill>
                <a:latin typeface="Times New Roman" panose="02020603050405020304" pitchFamily="18" charset="0"/>
              </a:defRPr>
            </a:lvl3pPr>
            <a:lvl4pPr marL="1235075" algn="l" defTabSz="822325">
              <a:defRPr sz="2400">
                <a:solidFill>
                  <a:schemeClr val="tx1"/>
                </a:solidFill>
                <a:latin typeface="Times New Roman" panose="02020603050405020304" pitchFamily="18" charset="0"/>
              </a:defRPr>
            </a:lvl4pPr>
            <a:lvl5pPr marL="1646238" algn="l" defTabSz="822325">
              <a:defRPr sz="2400">
                <a:solidFill>
                  <a:schemeClr val="tx1"/>
                </a:solidFill>
                <a:latin typeface="Times New Roman" panose="02020603050405020304" pitchFamily="18" charset="0"/>
              </a:defRPr>
            </a:lvl5pPr>
            <a:lvl6pPr marL="2103438" defTabSz="822325" eaLnBrk="0" fontAlgn="base" hangingPunct="0">
              <a:spcBef>
                <a:spcPct val="0"/>
              </a:spcBef>
              <a:spcAft>
                <a:spcPct val="0"/>
              </a:spcAft>
              <a:defRPr sz="2400">
                <a:solidFill>
                  <a:schemeClr val="tx1"/>
                </a:solidFill>
                <a:latin typeface="Times New Roman" panose="02020603050405020304" pitchFamily="18" charset="0"/>
              </a:defRPr>
            </a:lvl6pPr>
            <a:lvl7pPr marL="2560638" defTabSz="822325" eaLnBrk="0" fontAlgn="base" hangingPunct="0">
              <a:spcBef>
                <a:spcPct val="0"/>
              </a:spcBef>
              <a:spcAft>
                <a:spcPct val="0"/>
              </a:spcAft>
              <a:defRPr sz="2400">
                <a:solidFill>
                  <a:schemeClr val="tx1"/>
                </a:solidFill>
                <a:latin typeface="Times New Roman" panose="02020603050405020304" pitchFamily="18" charset="0"/>
              </a:defRPr>
            </a:lvl7pPr>
            <a:lvl8pPr marL="3017838" defTabSz="822325" eaLnBrk="0" fontAlgn="base" hangingPunct="0">
              <a:spcBef>
                <a:spcPct val="0"/>
              </a:spcBef>
              <a:spcAft>
                <a:spcPct val="0"/>
              </a:spcAft>
              <a:defRPr sz="2400">
                <a:solidFill>
                  <a:schemeClr val="tx1"/>
                </a:solidFill>
                <a:latin typeface="Times New Roman" panose="02020603050405020304" pitchFamily="18" charset="0"/>
              </a:defRPr>
            </a:lvl8pPr>
            <a:lvl9pPr marL="3475038" defTabSz="822325"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en-US" altLang="en-US" sz="1400">
                <a:solidFill>
                  <a:srgbClr val="000000"/>
                </a:solidFill>
                <a:latin typeface="Arial" panose="020B0604020202020204" pitchFamily="34" charset="0"/>
              </a:rPr>
              <a:t>Slide 3-11</a:t>
            </a:r>
          </a:p>
        </p:txBody>
      </p:sp>
      <p:pic>
        <p:nvPicPr>
          <p:cNvPr id="851974" name="PRS Question Icon" descr="PRS Question Icon"/>
          <p:cNvPicPr>
            <a:picLocks noChangeAspect="1" noChangeArrowheads="1"/>
          </p:cNvPicPr>
          <p:nvPr>
            <p:custDataLst>
              <p:tags r:id="rId1"/>
            </p:custDataLst>
          </p:nvPr>
        </p:nvPicPr>
        <p:blipFill>
          <a:blip r:embed="rId5">
            <a:extLst>
              <a:ext uri="{28A0092B-C50C-407E-A947-70E740481C1C}">
                <a14:useLocalDpi xmlns:a14="http://schemas.microsoft.com/office/drawing/2010/main" val="0"/>
              </a:ext>
            </a:extLst>
          </a:blip>
          <a:srcRect/>
          <a:stretch>
            <a:fillRect/>
          </a:stretch>
        </p:blipFill>
        <p:spPr bwMode="auto">
          <a:xfrm>
            <a:off x="8624888" y="87313"/>
            <a:ext cx="406400" cy="40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99805759"/>
      </p:ext>
    </p:extLst>
  </p:cSld>
  <p:clrMapOvr>
    <a:masterClrMapping/>
  </p:clrMapOv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4020" name="Rectangle 4"/>
          <p:cNvSpPr>
            <a:spLocks/>
          </p:cNvSpPr>
          <p:nvPr/>
        </p:nvSpPr>
        <p:spPr bwMode="auto">
          <a:xfrm>
            <a:off x="569913" y="138113"/>
            <a:ext cx="4606925" cy="469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63500" dir="2700000" algn="ctr" rotWithShape="0">
                    <a:schemeClr val="bg2">
                      <a:alpha val="70000"/>
                    </a:schemeClr>
                  </a:outerShdw>
                </a:effectLst>
              </a14:hiddenEffects>
            </a:ext>
          </a:extLst>
        </p:spPr>
        <p:txBody>
          <a:bodyPr lIns="0" tIns="0" rIns="0" bIns="0"/>
          <a:lstStyle>
            <a:lvl1pPr algn="l" defTabSz="822325">
              <a:defRPr sz="2400">
                <a:solidFill>
                  <a:schemeClr val="tx1"/>
                </a:solidFill>
                <a:latin typeface="Times New Roman" panose="02020603050405020304" pitchFamily="18" charset="0"/>
              </a:defRPr>
            </a:lvl1pPr>
            <a:lvl2pPr marL="411163" algn="l" defTabSz="822325">
              <a:defRPr sz="2400">
                <a:solidFill>
                  <a:schemeClr val="tx1"/>
                </a:solidFill>
                <a:latin typeface="Times New Roman" panose="02020603050405020304" pitchFamily="18" charset="0"/>
              </a:defRPr>
            </a:lvl2pPr>
            <a:lvl3pPr marL="822325" algn="l" defTabSz="822325">
              <a:defRPr sz="2400">
                <a:solidFill>
                  <a:schemeClr val="tx1"/>
                </a:solidFill>
                <a:latin typeface="Times New Roman" panose="02020603050405020304" pitchFamily="18" charset="0"/>
              </a:defRPr>
            </a:lvl3pPr>
            <a:lvl4pPr marL="1235075" algn="l" defTabSz="822325">
              <a:defRPr sz="2400">
                <a:solidFill>
                  <a:schemeClr val="tx1"/>
                </a:solidFill>
                <a:latin typeface="Times New Roman" panose="02020603050405020304" pitchFamily="18" charset="0"/>
              </a:defRPr>
            </a:lvl4pPr>
            <a:lvl5pPr marL="1646238" algn="l" defTabSz="822325">
              <a:defRPr sz="2400">
                <a:solidFill>
                  <a:schemeClr val="tx1"/>
                </a:solidFill>
                <a:latin typeface="Times New Roman" panose="02020603050405020304" pitchFamily="18" charset="0"/>
              </a:defRPr>
            </a:lvl5pPr>
            <a:lvl6pPr marL="2103438" defTabSz="822325" eaLnBrk="0" fontAlgn="base" hangingPunct="0">
              <a:spcBef>
                <a:spcPct val="0"/>
              </a:spcBef>
              <a:spcAft>
                <a:spcPct val="0"/>
              </a:spcAft>
              <a:defRPr sz="2400">
                <a:solidFill>
                  <a:schemeClr val="tx1"/>
                </a:solidFill>
                <a:latin typeface="Times New Roman" panose="02020603050405020304" pitchFamily="18" charset="0"/>
              </a:defRPr>
            </a:lvl6pPr>
            <a:lvl7pPr marL="2560638" defTabSz="822325" eaLnBrk="0" fontAlgn="base" hangingPunct="0">
              <a:spcBef>
                <a:spcPct val="0"/>
              </a:spcBef>
              <a:spcAft>
                <a:spcPct val="0"/>
              </a:spcAft>
              <a:defRPr sz="2400">
                <a:solidFill>
                  <a:schemeClr val="tx1"/>
                </a:solidFill>
                <a:latin typeface="Times New Roman" panose="02020603050405020304" pitchFamily="18" charset="0"/>
              </a:defRPr>
            </a:lvl7pPr>
            <a:lvl8pPr marL="3017838" defTabSz="822325" eaLnBrk="0" fontAlgn="base" hangingPunct="0">
              <a:spcBef>
                <a:spcPct val="0"/>
              </a:spcBef>
              <a:spcAft>
                <a:spcPct val="0"/>
              </a:spcAft>
              <a:defRPr sz="2400">
                <a:solidFill>
                  <a:schemeClr val="tx1"/>
                </a:solidFill>
                <a:latin typeface="Times New Roman" panose="02020603050405020304" pitchFamily="18" charset="0"/>
              </a:defRPr>
            </a:lvl8pPr>
            <a:lvl9pPr marL="3475038" defTabSz="822325"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3000">
                <a:solidFill>
                  <a:srgbClr val="662A6D"/>
                </a:solidFill>
                <a:latin typeface="Arial" panose="020B0604020202020204" pitchFamily="34" charset="0"/>
              </a:rPr>
              <a:t>Answer</a:t>
            </a:r>
          </a:p>
        </p:txBody>
      </p:sp>
      <p:sp>
        <p:nvSpPr>
          <p:cNvPr id="854021" name="Rectangle 5"/>
          <p:cNvSpPr>
            <a:spLocks/>
          </p:cNvSpPr>
          <p:nvPr/>
        </p:nvSpPr>
        <p:spPr bwMode="auto">
          <a:xfrm>
            <a:off x="8151813" y="6524625"/>
            <a:ext cx="965200" cy="295275"/>
          </a:xfrm>
          <a:prstGeom prst="rect">
            <a:avLst/>
          </a:prstGeom>
          <a:noFill/>
          <a:ln>
            <a:noFill/>
          </a:ln>
          <a:effectLst/>
          <a:extLst>
            <a:ext uri="{909E8E84-426E-40DD-AFC4-6F175D3DCCD1}">
              <a14:hiddenFill xmlns:a14="http://schemas.microsoft.com/office/drawing/2010/main">
                <a:blipFill dpi="0" rotWithShape="0">
                  <a:blip r:embed="rId3"/>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296" tIns="41148" rIns="82296" bIns="41148">
            <a:spAutoFit/>
          </a:bodyPr>
          <a:lstStyle>
            <a:lvl1pPr algn="l" defTabSz="822325">
              <a:defRPr sz="2400">
                <a:solidFill>
                  <a:schemeClr val="tx1"/>
                </a:solidFill>
                <a:latin typeface="Times New Roman" panose="02020603050405020304" pitchFamily="18" charset="0"/>
              </a:defRPr>
            </a:lvl1pPr>
            <a:lvl2pPr marL="411163" algn="l" defTabSz="822325">
              <a:defRPr sz="2400">
                <a:solidFill>
                  <a:schemeClr val="tx1"/>
                </a:solidFill>
                <a:latin typeface="Times New Roman" panose="02020603050405020304" pitchFamily="18" charset="0"/>
              </a:defRPr>
            </a:lvl2pPr>
            <a:lvl3pPr marL="822325" algn="l" defTabSz="822325">
              <a:defRPr sz="2400">
                <a:solidFill>
                  <a:schemeClr val="tx1"/>
                </a:solidFill>
                <a:latin typeface="Times New Roman" panose="02020603050405020304" pitchFamily="18" charset="0"/>
              </a:defRPr>
            </a:lvl3pPr>
            <a:lvl4pPr marL="1235075" algn="l" defTabSz="822325">
              <a:defRPr sz="2400">
                <a:solidFill>
                  <a:schemeClr val="tx1"/>
                </a:solidFill>
                <a:latin typeface="Times New Roman" panose="02020603050405020304" pitchFamily="18" charset="0"/>
              </a:defRPr>
            </a:lvl4pPr>
            <a:lvl5pPr marL="1646238" algn="l" defTabSz="822325">
              <a:defRPr sz="2400">
                <a:solidFill>
                  <a:schemeClr val="tx1"/>
                </a:solidFill>
                <a:latin typeface="Times New Roman" panose="02020603050405020304" pitchFamily="18" charset="0"/>
              </a:defRPr>
            </a:lvl5pPr>
            <a:lvl6pPr marL="2103438" defTabSz="822325" eaLnBrk="0" fontAlgn="base" hangingPunct="0">
              <a:spcBef>
                <a:spcPct val="0"/>
              </a:spcBef>
              <a:spcAft>
                <a:spcPct val="0"/>
              </a:spcAft>
              <a:defRPr sz="2400">
                <a:solidFill>
                  <a:schemeClr val="tx1"/>
                </a:solidFill>
                <a:latin typeface="Times New Roman" panose="02020603050405020304" pitchFamily="18" charset="0"/>
              </a:defRPr>
            </a:lvl6pPr>
            <a:lvl7pPr marL="2560638" defTabSz="822325" eaLnBrk="0" fontAlgn="base" hangingPunct="0">
              <a:spcBef>
                <a:spcPct val="0"/>
              </a:spcBef>
              <a:spcAft>
                <a:spcPct val="0"/>
              </a:spcAft>
              <a:defRPr sz="2400">
                <a:solidFill>
                  <a:schemeClr val="tx1"/>
                </a:solidFill>
                <a:latin typeface="Times New Roman" panose="02020603050405020304" pitchFamily="18" charset="0"/>
              </a:defRPr>
            </a:lvl7pPr>
            <a:lvl8pPr marL="3017838" defTabSz="822325" eaLnBrk="0" fontAlgn="base" hangingPunct="0">
              <a:spcBef>
                <a:spcPct val="0"/>
              </a:spcBef>
              <a:spcAft>
                <a:spcPct val="0"/>
              </a:spcAft>
              <a:defRPr sz="2400">
                <a:solidFill>
                  <a:schemeClr val="tx1"/>
                </a:solidFill>
                <a:latin typeface="Times New Roman" panose="02020603050405020304" pitchFamily="18" charset="0"/>
              </a:defRPr>
            </a:lvl8pPr>
            <a:lvl9pPr marL="3475038" defTabSz="822325"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en-US" altLang="en-US" sz="1400">
                <a:solidFill>
                  <a:srgbClr val="000000"/>
                </a:solidFill>
                <a:latin typeface="Arial" panose="020B0604020202020204" pitchFamily="34" charset="0"/>
              </a:rPr>
              <a:t>Slide 3-12</a:t>
            </a:r>
          </a:p>
        </p:txBody>
      </p:sp>
      <p:sp>
        <p:nvSpPr>
          <p:cNvPr id="854022" name="Rectangle 6"/>
          <p:cNvSpPr>
            <a:spLocks/>
          </p:cNvSpPr>
          <p:nvPr/>
        </p:nvSpPr>
        <p:spPr bwMode="auto">
          <a:xfrm>
            <a:off x="558800" y="822325"/>
            <a:ext cx="8343900"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marL="412750" indent="-412750" algn="l" defTabSz="822325">
              <a:defRPr sz="2400">
                <a:solidFill>
                  <a:schemeClr val="tx1"/>
                </a:solidFill>
                <a:latin typeface="Times New Roman" panose="02020603050405020304" pitchFamily="18" charset="0"/>
              </a:defRPr>
            </a:lvl1pPr>
            <a:lvl2pPr marL="922338" indent="-406400" algn="l" defTabSz="822325">
              <a:defRPr sz="2400">
                <a:solidFill>
                  <a:schemeClr val="tx1"/>
                </a:solidFill>
                <a:latin typeface="Times New Roman" panose="02020603050405020304" pitchFamily="18" charset="0"/>
              </a:defRPr>
            </a:lvl2pPr>
            <a:lvl3pPr marL="1231900" indent="-206375" algn="l" defTabSz="822325">
              <a:defRPr sz="2400">
                <a:solidFill>
                  <a:schemeClr val="tx1"/>
                </a:solidFill>
                <a:latin typeface="Times New Roman" panose="02020603050405020304" pitchFamily="18" charset="0"/>
              </a:defRPr>
            </a:lvl3pPr>
            <a:lvl4pPr marL="1539875" indent="-204788" algn="l" defTabSz="822325">
              <a:defRPr sz="2400">
                <a:solidFill>
                  <a:schemeClr val="tx1"/>
                </a:solidFill>
                <a:latin typeface="Times New Roman" panose="02020603050405020304" pitchFamily="18" charset="0"/>
              </a:defRPr>
            </a:lvl4pPr>
            <a:lvl5pPr marL="1851025" indent="-204788" algn="l" defTabSz="822325">
              <a:defRPr sz="2400">
                <a:solidFill>
                  <a:schemeClr val="tx1"/>
                </a:solidFill>
                <a:latin typeface="Times New Roman" panose="02020603050405020304" pitchFamily="18" charset="0"/>
              </a:defRPr>
            </a:lvl5pPr>
            <a:lvl6pPr marL="2308225" indent="-204788" defTabSz="822325" eaLnBrk="0" fontAlgn="base" hangingPunct="0">
              <a:spcBef>
                <a:spcPct val="0"/>
              </a:spcBef>
              <a:spcAft>
                <a:spcPct val="0"/>
              </a:spcAft>
              <a:defRPr sz="2400">
                <a:solidFill>
                  <a:schemeClr val="tx1"/>
                </a:solidFill>
                <a:latin typeface="Times New Roman" panose="02020603050405020304" pitchFamily="18" charset="0"/>
              </a:defRPr>
            </a:lvl6pPr>
            <a:lvl7pPr marL="2765425" indent="-204788" defTabSz="822325" eaLnBrk="0" fontAlgn="base" hangingPunct="0">
              <a:spcBef>
                <a:spcPct val="0"/>
              </a:spcBef>
              <a:spcAft>
                <a:spcPct val="0"/>
              </a:spcAft>
              <a:defRPr sz="2400">
                <a:solidFill>
                  <a:schemeClr val="tx1"/>
                </a:solidFill>
                <a:latin typeface="Times New Roman" panose="02020603050405020304" pitchFamily="18" charset="0"/>
              </a:defRPr>
            </a:lvl7pPr>
            <a:lvl8pPr marL="3222625" indent="-204788" defTabSz="822325" eaLnBrk="0" fontAlgn="base" hangingPunct="0">
              <a:spcBef>
                <a:spcPct val="0"/>
              </a:spcBef>
              <a:spcAft>
                <a:spcPct val="0"/>
              </a:spcAft>
              <a:defRPr sz="2400">
                <a:solidFill>
                  <a:schemeClr val="tx1"/>
                </a:solidFill>
                <a:latin typeface="Times New Roman" panose="02020603050405020304" pitchFamily="18" charset="0"/>
              </a:defRPr>
            </a:lvl8pPr>
            <a:lvl9pPr marL="3679825" indent="-204788" defTabSz="822325"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lnSpc>
                <a:spcPct val="70000"/>
              </a:lnSpc>
              <a:spcBef>
                <a:spcPts val="1075"/>
              </a:spcBef>
              <a:buFont typeface="Arial" panose="020B0604020202020204" pitchFamily="34" charset="0"/>
              <a:buAutoNum type="arabicPeriod" startAt="3"/>
            </a:pPr>
            <a:r>
              <a:rPr lang="en-US" altLang="en-US" sz="2200">
                <a:latin typeface="Arial" panose="020B0604020202020204" pitchFamily="34" charset="0"/>
              </a:rPr>
              <a:t>The acceleration vector of a particle in uniform circular motion</a:t>
            </a:r>
          </a:p>
          <a:p>
            <a:pPr lvl="1" eaLnBrk="1" hangingPunct="1">
              <a:lnSpc>
                <a:spcPct val="70000"/>
              </a:lnSpc>
              <a:spcBef>
                <a:spcPts val="1075"/>
              </a:spcBef>
              <a:buFont typeface="Arial" panose="020B0604020202020204" pitchFamily="34" charset="0"/>
              <a:buAutoNum type="alphaUcPeriod"/>
            </a:pPr>
            <a:r>
              <a:rPr lang="en-US" altLang="en-US" sz="2200">
                <a:latin typeface="Arial" panose="020B0604020202020204" pitchFamily="34" charset="0"/>
              </a:rPr>
              <a:t>points tangent to the circle, in the direction of motion.</a:t>
            </a:r>
          </a:p>
          <a:p>
            <a:pPr lvl="1" eaLnBrk="1" hangingPunct="1">
              <a:lnSpc>
                <a:spcPct val="70000"/>
              </a:lnSpc>
              <a:spcBef>
                <a:spcPts val="1075"/>
              </a:spcBef>
              <a:buFont typeface="Arial" panose="020B0604020202020204" pitchFamily="34" charset="0"/>
              <a:buAutoNum type="alphaUcPeriod"/>
            </a:pPr>
            <a:r>
              <a:rPr lang="en-US" altLang="en-US" sz="2200">
                <a:latin typeface="Arial" panose="020B0604020202020204" pitchFamily="34" charset="0"/>
              </a:rPr>
              <a:t>points tangent to the circle, opposite the direction of motion.</a:t>
            </a:r>
          </a:p>
          <a:p>
            <a:pPr lvl="1" eaLnBrk="1" hangingPunct="1">
              <a:lnSpc>
                <a:spcPct val="70000"/>
              </a:lnSpc>
              <a:spcBef>
                <a:spcPts val="1075"/>
              </a:spcBef>
              <a:buFont typeface="Arial" panose="020B0604020202020204" pitchFamily="34" charset="0"/>
              <a:buAutoNum type="alphaUcPeriod"/>
            </a:pPr>
            <a:r>
              <a:rPr lang="en-US" altLang="en-US" sz="2200">
                <a:latin typeface="Arial" panose="020B0604020202020204" pitchFamily="34" charset="0"/>
              </a:rPr>
              <a:t>is zero.</a:t>
            </a:r>
          </a:p>
          <a:p>
            <a:pPr lvl="1" eaLnBrk="1" hangingPunct="1">
              <a:lnSpc>
                <a:spcPct val="70000"/>
              </a:lnSpc>
              <a:spcBef>
                <a:spcPts val="1075"/>
              </a:spcBef>
              <a:buFont typeface="Arial" panose="020B0604020202020204" pitchFamily="34" charset="0"/>
              <a:buAutoNum type="alphaUcPeriod"/>
            </a:pPr>
            <a:r>
              <a:rPr lang="en-US" altLang="en-US" sz="2200" b="1">
                <a:solidFill>
                  <a:srgbClr val="662A6D"/>
                </a:solidFill>
                <a:latin typeface="Arial" panose="020B0604020202020204" pitchFamily="34" charset="0"/>
              </a:rPr>
              <a:t>points toward the center of the circle.</a:t>
            </a:r>
            <a:endParaRPr lang="en-US" altLang="en-US" sz="2200">
              <a:latin typeface="Arial" panose="020B0604020202020204" pitchFamily="34" charset="0"/>
            </a:endParaRPr>
          </a:p>
          <a:p>
            <a:pPr lvl="1" eaLnBrk="1" hangingPunct="1">
              <a:lnSpc>
                <a:spcPct val="70000"/>
              </a:lnSpc>
              <a:spcBef>
                <a:spcPts val="1075"/>
              </a:spcBef>
              <a:buFont typeface="Arial" panose="020B0604020202020204" pitchFamily="34" charset="0"/>
              <a:buAutoNum type="alphaUcPeriod"/>
            </a:pPr>
            <a:r>
              <a:rPr lang="en-US" altLang="en-US" sz="2200">
                <a:latin typeface="Arial" panose="020B0604020202020204" pitchFamily="34" charset="0"/>
              </a:rPr>
              <a:t>points outward from the center of the circle.</a:t>
            </a:r>
            <a:endParaRPr lang="en-US" altLang="en-US" sz="3100">
              <a:latin typeface="Arial" panose="020B0604020202020204" pitchFamily="34" charset="0"/>
            </a:endParaRPr>
          </a:p>
        </p:txBody>
      </p:sp>
    </p:spTree>
    <p:extLst>
      <p:ext uri="{BB962C8B-B14F-4D97-AF65-F5344CB8AC3E}">
        <p14:creationId xmlns:p14="http://schemas.microsoft.com/office/powerpoint/2010/main" val="3316204538"/>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6066" name="Rectangle 2"/>
          <p:cNvSpPr>
            <a:spLocks/>
          </p:cNvSpPr>
          <p:nvPr/>
        </p:nvSpPr>
        <p:spPr bwMode="auto">
          <a:xfrm>
            <a:off x="581025" y="138113"/>
            <a:ext cx="3225800" cy="474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63500" dir="2700000" algn="ctr" rotWithShape="0">
                    <a:schemeClr val="bg2">
                      <a:alpha val="70000"/>
                    </a:schemeClr>
                  </a:outerShdw>
                </a:effectLst>
              </a14:hiddenEffects>
            </a:ext>
          </a:extLst>
        </p:spPr>
        <p:txBody>
          <a:bodyPr lIns="0" tIns="0" rIns="0" bIns="0"/>
          <a:lstStyle>
            <a:lvl1pPr algn="l" defTabSz="822325">
              <a:defRPr sz="2400">
                <a:solidFill>
                  <a:schemeClr val="tx1"/>
                </a:solidFill>
                <a:latin typeface="Times New Roman" panose="02020603050405020304" pitchFamily="18" charset="0"/>
              </a:defRPr>
            </a:lvl1pPr>
            <a:lvl2pPr marL="411163" algn="l" defTabSz="822325">
              <a:defRPr sz="2400">
                <a:solidFill>
                  <a:schemeClr val="tx1"/>
                </a:solidFill>
                <a:latin typeface="Times New Roman" panose="02020603050405020304" pitchFamily="18" charset="0"/>
              </a:defRPr>
            </a:lvl2pPr>
            <a:lvl3pPr marL="822325" algn="l" defTabSz="822325">
              <a:defRPr sz="2400">
                <a:solidFill>
                  <a:schemeClr val="tx1"/>
                </a:solidFill>
                <a:latin typeface="Times New Roman" panose="02020603050405020304" pitchFamily="18" charset="0"/>
              </a:defRPr>
            </a:lvl3pPr>
            <a:lvl4pPr marL="1235075" algn="l" defTabSz="822325">
              <a:defRPr sz="2400">
                <a:solidFill>
                  <a:schemeClr val="tx1"/>
                </a:solidFill>
                <a:latin typeface="Times New Roman" panose="02020603050405020304" pitchFamily="18" charset="0"/>
              </a:defRPr>
            </a:lvl4pPr>
            <a:lvl5pPr marL="1646238" algn="l" defTabSz="822325">
              <a:defRPr sz="2400">
                <a:solidFill>
                  <a:schemeClr val="tx1"/>
                </a:solidFill>
                <a:latin typeface="Times New Roman" panose="02020603050405020304" pitchFamily="18" charset="0"/>
              </a:defRPr>
            </a:lvl5pPr>
            <a:lvl6pPr marL="2103438" defTabSz="822325" eaLnBrk="0" fontAlgn="base" hangingPunct="0">
              <a:spcBef>
                <a:spcPct val="0"/>
              </a:spcBef>
              <a:spcAft>
                <a:spcPct val="0"/>
              </a:spcAft>
              <a:defRPr sz="2400">
                <a:solidFill>
                  <a:schemeClr val="tx1"/>
                </a:solidFill>
                <a:latin typeface="Times New Roman" panose="02020603050405020304" pitchFamily="18" charset="0"/>
              </a:defRPr>
            </a:lvl6pPr>
            <a:lvl7pPr marL="2560638" defTabSz="822325" eaLnBrk="0" fontAlgn="base" hangingPunct="0">
              <a:spcBef>
                <a:spcPct val="0"/>
              </a:spcBef>
              <a:spcAft>
                <a:spcPct val="0"/>
              </a:spcAft>
              <a:defRPr sz="2400">
                <a:solidFill>
                  <a:schemeClr val="tx1"/>
                </a:solidFill>
                <a:latin typeface="Times New Roman" panose="02020603050405020304" pitchFamily="18" charset="0"/>
              </a:defRPr>
            </a:lvl7pPr>
            <a:lvl8pPr marL="3017838" defTabSz="822325" eaLnBrk="0" fontAlgn="base" hangingPunct="0">
              <a:spcBef>
                <a:spcPct val="0"/>
              </a:spcBef>
              <a:spcAft>
                <a:spcPct val="0"/>
              </a:spcAft>
              <a:defRPr sz="2400">
                <a:solidFill>
                  <a:schemeClr val="tx1"/>
                </a:solidFill>
                <a:latin typeface="Times New Roman" panose="02020603050405020304" pitchFamily="18" charset="0"/>
              </a:defRPr>
            </a:lvl8pPr>
            <a:lvl9pPr marL="3475038" defTabSz="822325"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3000">
                <a:solidFill>
                  <a:srgbClr val="662A6D"/>
                </a:solidFill>
                <a:latin typeface="Arial" panose="020B0604020202020204" pitchFamily="34" charset="0"/>
              </a:rPr>
              <a:t>Vectors</a:t>
            </a:r>
          </a:p>
        </p:txBody>
      </p:sp>
      <p:pic>
        <p:nvPicPr>
          <p:cNvPr id="856070" name="Picture 6" descr="03_01_Figure"/>
          <p:cNvPicPr>
            <a:picLocks noChangeAspect="1" noChangeArrowheads="1"/>
          </p:cNvPicPr>
          <p:nvPr/>
        </p:nvPicPr>
        <p:blipFill>
          <a:blip r:embed="rId3">
            <a:extLst>
              <a:ext uri="{28A0092B-C50C-407E-A947-70E740481C1C}">
                <a14:useLocalDpi xmlns:a14="http://schemas.microsoft.com/office/drawing/2010/main" val="0"/>
              </a:ext>
            </a:extLst>
          </a:blip>
          <a:srcRect b="2460"/>
          <a:stretch>
            <a:fillRect/>
          </a:stretch>
        </p:blipFill>
        <p:spPr bwMode="auto">
          <a:xfrm>
            <a:off x="1357313" y="679450"/>
            <a:ext cx="6429375" cy="5915025"/>
          </a:xfrm>
          <a:prstGeom prst="rect">
            <a:avLst/>
          </a:prstGeom>
          <a:noFill/>
          <a:extLst>
            <a:ext uri="{909E8E84-426E-40DD-AFC4-6F175D3DCCD1}">
              <a14:hiddenFill xmlns:a14="http://schemas.microsoft.com/office/drawing/2010/main">
                <a:solidFill>
                  <a:srgbClr val="FFFFFF"/>
                </a:solidFill>
              </a14:hiddenFill>
            </a:ext>
          </a:extLst>
        </p:spPr>
      </p:pic>
      <p:sp>
        <p:nvSpPr>
          <p:cNvPr id="856073" name="Rectangle 9"/>
          <p:cNvSpPr>
            <a:spLocks/>
          </p:cNvSpPr>
          <p:nvPr/>
        </p:nvSpPr>
        <p:spPr bwMode="auto">
          <a:xfrm>
            <a:off x="8151813" y="6524625"/>
            <a:ext cx="965200" cy="295275"/>
          </a:xfrm>
          <a:prstGeom prst="rect">
            <a:avLst/>
          </a:prstGeom>
          <a:noFill/>
          <a:ln>
            <a:noFill/>
          </a:ln>
          <a:effectLst/>
          <a:extLst>
            <a:ext uri="{909E8E84-426E-40DD-AFC4-6F175D3DCCD1}">
              <a14:hiddenFill xmlns:a14="http://schemas.microsoft.com/office/drawing/2010/main">
                <a:blipFill dpi="0" rotWithShape="0">
                  <a:blip r:embed="rId4"/>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296" tIns="41148" rIns="82296" bIns="41148">
            <a:spAutoFit/>
          </a:bodyPr>
          <a:lstStyle>
            <a:lvl1pPr algn="l" defTabSz="822325">
              <a:defRPr sz="2400">
                <a:solidFill>
                  <a:schemeClr val="tx1"/>
                </a:solidFill>
                <a:latin typeface="Times New Roman" panose="02020603050405020304" pitchFamily="18" charset="0"/>
              </a:defRPr>
            </a:lvl1pPr>
            <a:lvl2pPr marL="411163" algn="l" defTabSz="822325">
              <a:defRPr sz="2400">
                <a:solidFill>
                  <a:schemeClr val="tx1"/>
                </a:solidFill>
                <a:latin typeface="Times New Roman" panose="02020603050405020304" pitchFamily="18" charset="0"/>
              </a:defRPr>
            </a:lvl2pPr>
            <a:lvl3pPr marL="822325" algn="l" defTabSz="822325">
              <a:defRPr sz="2400">
                <a:solidFill>
                  <a:schemeClr val="tx1"/>
                </a:solidFill>
                <a:latin typeface="Times New Roman" panose="02020603050405020304" pitchFamily="18" charset="0"/>
              </a:defRPr>
            </a:lvl3pPr>
            <a:lvl4pPr marL="1235075" algn="l" defTabSz="822325">
              <a:defRPr sz="2400">
                <a:solidFill>
                  <a:schemeClr val="tx1"/>
                </a:solidFill>
                <a:latin typeface="Times New Roman" panose="02020603050405020304" pitchFamily="18" charset="0"/>
              </a:defRPr>
            </a:lvl4pPr>
            <a:lvl5pPr marL="1646238" algn="l" defTabSz="822325">
              <a:defRPr sz="2400">
                <a:solidFill>
                  <a:schemeClr val="tx1"/>
                </a:solidFill>
                <a:latin typeface="Times New Roman" panose="02020603050405020304" pitchFamily="18" charset="0"/>
              </a:defRPr>
            </a:lvl5pPr>
            <a:lvl6pPr marL="2103438" defTabSz="822325" eaLnBrk="0" fontAlgn="base" hangingPunct="0">
              <a:spcBef>
                <a:spcPct val="0"/>
              </a:spcBef>
              <a:spcAft>
                <a:spcPct val="0"/>
              </a:spcAft>
              <a:defRPr sz="2400">
                <a:solidFill>
                  <a:schemeClr val="tx1"/>
                </a:solidFill>
                <a:latin typeface="Times New Roman" panose="02020603050405020304" pitchFamily="18" charset="0"/>
              </a:defRPr>
            </a:lvl6pPr>
            <a:lvl7pPr marL="2560638" defTabSz="822325" eaLnBrk="0" fontAlgn="base" hangingPunct="0">
              <a:spcBef>
                <a:spcPct val="0"/>
              </a:spcBef>
              <a:spcAft>
                <a:spcPct val="0"/>
              </a:spcAft>
              <a:defRPr sz="2400">
                <a:solidFill>
                  <a:schemeClr val="tx1"/>
                </a:solidFill>
                <a:latin typeface="Times New Roman" panose="02020603050405020304" pitchFamily="18" charset="0"/>
              </a:defRPr>
            </a:lvl7pPr>
            <a:lvl8pPr marL="3017838" defTabSz="822325" eaLnBrk="0" fontAlgn="base" hangingPunct="0">
              <a:spcBef>
                <a:spcPct val="0"/>
              </a:spcBef>
              <a:spcAft>
                <a:spcPct val="0"/>
              </a:spcAft>
              <a:defRPr sz="2400">
                <a:solidFill>
                  <a:schemeClr val="tx1"/>
                </a:solidFill>
                <a:latin typeface="Times New Roman" panose="02020603050405020304" pitchFamily="18" charset="0"/>
              </a:defRPr>
            </a:lvl8pPr>
            <a:lvl9pPr marL="3475038" defTabSz="822325"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en-US" altLang="en-US" sz="1400">
                <a:solidFill>
                  <a:srgbClr val="000000"/>
                </a:solidFill>
                <a:latin typeface="Arial" panose="020B0604020202020204" pitchFamily="34" charset="0"/>
              </a:rPr>
              <a:t>Slide 3-13</a:t>
            </a:r>
          </a:p>
        </p:txBody>
      </p:sp>
    </p:spTree>
    <p:extLst>
      <p:ext uri="{BB962C8B-B14F-4D97-AF65-F5344CB8AC3E}">
        <p14:creationId xmlns:p14="http://schemas.microsoft.com/office/powerpoint/2010/main" val="25462137"/>
      </p:ext>
    </p:extLst>
  </p:cSld>
  <p:clrMapOvr>
    <a:masterClrMapping/>
  </p:clrMapOv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6" descr="data:image/jpeg;base64,/9j/4AAQSkZJRgABAQAAAQABAAD/2wCEAAkGBxQTEhQUEhQVFBQXFxcVFxcYGBkdFxgXGhgXGBcXHRocHCggGBwnHBcWJDEhJSsrLi4uGB8zODMsNygtLisBCgoKDg0OGxAQGywkICQsLCwsLCwvLCwsLCwsLC0sLCwsLCwsLCwsLCwsLCwsLCwsLCwsLCwsLCwsLCwsLCwsLP/AABEIAMIBAwMBIgACEQEDEQH/xAAcAAABBQEBAQAAAAAAAAAAAAAAAQIEBQYDBwj/xABMEAACAAMEBQkGAggEAwgDAAABAgADEQQSITEFQVFh8AYTIjJScYGRoQcUQrHB0WLhFSNygpKiwvEzQ1OTsrPSFzRUc4Oj0+IWJET/xAAZAQEBAQEBAQAAAAAAAAAAAAAAAQIDBAX/xAAwEQACAgEDAQUGBgMAAAAAAAAAAQIRAxIhMRMEQVFhkSIjMnGh0RRTgbHh8BVCQ//aAAwDAQACEQMRAD8A9rFqTtDWPLOEFrXbszBGeWqK0Dpaz095/wAvvMNRaAasJeqmTU7I2xqjnqZaC1p2hq9TQesKLUnaHBp84q679uvZMFPih6nfr2n/AFDv7/KFDWyXatJypaF3mKqKKknZn9IWy6SlTEDo1VOINGFRjjiPwmPP+UekEnTuamTAllkKJk92YgFgCAlScesgpvbWIgaT9psssJOjpLWqeQwUUoijpXSTUYdMYV1UwwiJF1M9H0vp+z2WUZtomrLlrgWNczSgAAqTiMofo7TMmfKWbKYmW4qpKutRtoyg08Nm2PP7HyHM+alp0pNNpmijCSOjZ5TH4VTWBgKnOgrXGNpQAUFABlsAGWGobtgURaGotDbU7XoftHSVPVhUGox26jQ/KKOZxxtiToVuiy9lz5NRvmTDSTWy1viC+I5QkKLqZ2viC+I4wkKGo784ITnBtjhBChqZ35wbYOdG2I5hphpJrZK50bYTnl2xFhpi6Sa2TOfXbCc+u2IcNMNKGtk73hdvzg95Xb84gGGmLpQ1skztKSlYKzUJFRg2WWyE/S8nt+jfaM5yhShlPsLIf3gCPVPWICTPlDQhrZs/0rK7foftB+lZXb9D3bIyAm+cPU954px3CGhDqM1Y0tJ7fo27dvEB0vJ7Y8j9oyt0nXTu43nzEAQDj0r6ZZA7ouhDqM003TshVLFzQCpojk07gtf7HZHKwcprLOBMqcGANDQNUeBFfGM/TVnu213GtKjdgsYyevuNqDj/AAJmeAoBXZiBdJqowwjMo0VSbPWzpmTrcDcQwPkRBGWQmnRNBuUt6hqGCLoROoydN09ZQSWtEkAMSazENKC6duNdUUto9oVhR1lJMafMIUKkiW0wtQ3jdKUDYbNh2GHWrkBYJjFvdkVjncFMTiajG6ThgSMMs4tND8n7NZamzylQnAvUliBhS+TewpqYEbIgKeby5Jwk2DSE16igaS0teuTiztgMhWkUWmNLaZaWZkwStHSuiFAImWhjU4ZkLgTUkVGyPSt3j566UpjU40IO0Rlbf/8As2+XKzl2cc441GZhQUrSoqo2jpA5iIyxqzO6K9kchrs22TrROmHpOpegvNXAml6uIxqOkuZje6J0LIsyBLPKSWv4VxOqpOba894wrE0cePzr5NuMLx9PHZtNKZgRUiNticcca/xQhPHHHgICeOOM99G8ccfaKZGPxxxthdFzaTSvaX1U4ejN5boa/HHH2iu5VlcZqQ3fqI8QSPEQBpIIajggEGoIBB2g5GHRDQQkEJEAQQQkUghhDCmEikEMNMOMNMCCGGmHGEMUo0w0w+Iek7VzctmAq2AQbXY0Ud1SK7BUxSFFyo0vKuc0HHOCbLAXGpKsGcKdZC1rTKoivsmOeMQtMaCTo1F40xfJi9SWmVGTEmuG2DR81pZEuYa1wR9TfhbY3z9IFL2WY7A8ccZaxHBI7Lxxx6VFMjieOMtZ89ghOPpl5YDcNsHHHGzcIOPpx9YAQjjP5Z786nDKK/T2j+fksnxYlTrvjfXM4gkGgGFIsTx4fKnplgYD9tXlUfJT5wKnRhNG8p5kqUsu7euC7XojAE0GIrhl4QRa6R5MX5rurBQxrS6xxOeIUjOuRwgjjpn4nX2Geg7PLVuwAOHgAdxha8Y11bcdesgjYYb/AH8Mce7eejuEFeN30HkNjRowNnzQiMzdVVLnLICrHKm3GlNu2M9yKkky5k9+vPcua7ASFHgS1McqY0pTpy4tRSyMo60xlljxJrvqVUiuePWaLfR9nEuWiD4FVfEDPvJx8d8TvNdxI/P8+Ne/ODjjjLbmErx68YeCmDjjjzzjRgCeOOPnDTxxx9Ap4448TDTxxxSAObGIdtnqqlmNFGZ9PE6qayYlvFYqc6wc9Qf4Y26ucPrd3Y68FhDtDz7SSSGCKASslhUULDBmGIY4nCoWtKNjXRWO3hzdIKTAKlGzp2lOTrvG3GhwiusKUJ7uPlEifIVxRhWhqDUgqdoIxU7xEotlpCRWy7W8vCZV07YHTH7agYj8S+IFKxYS3DAFSCCKgg1BG0EZxCjoSFhIoGO4AJJAAxJJoANpOqI9j0hKnVMmbLmgZ3HVqfwkx4r7c+VLtaRYUYiVLVHmqPjdukA20KpUgZVauoUzuibQ8t0aVVClDfqKrXEio7wCN++Oc8mk648Dmtj6UhIzHIblP74jo5HPSrt+gpeVq3XpvusMNm+NPHRO1aOMouLpiQ0w6GmNEEikt8y/Op8Mr/mMP6UP/uHZFnpG2LJlPMbJRWm05Ko3kkDxinsqEKKmrGrMRkWY3mI3VJpupAHK2JUDvp5/mBECZZVYFWFQcxxkd8Ws1ag+nfmIjERohEsMwgmW5qwFVbtrlXvBwPeDrieOOOPlEW02e8ARgymqnfs7iMDHazzLyg5bRrByIO8YiJ5A68cceWs49OPyGMHHHHdCU4+n5emuKQONWrLd45DVjiTjX3kbfAdI64Bxxwd4ygp8vT7d1Bv1QA5V46f9Bu+UEKAdhO+6T61FfKCIUtx+fyx3/tGhwyMFeN/38j+GKaxacBcSrQhs845K1CswimMt8VfEgAGt0DVFxxr7t5OVPiruEYNNGa5SHnLZYpGYvtOYfsY/0v8AWNIOOPp6HI5mwfrdKT3zEmUkoa8TjhnrLigruFcY0449d/fr254xEV8IU8ccbhlAeOODAOOP7D6nHH2EaINI444EIRD6cflqhCIEK23dNhJGTC9M3S60u97HDuDbIlFI5aPWoabrmGo3IMJY8ul3uYkOwAqTQDWTEL5D7OM/D6x3EY3TPL6y2YN0r7ZgDuGH96RgNK+1u1OSJKLLXIYVbzwjDyx7jtHBJ87HuNYp7fpNLOS6TFU5sh6j49I0+Fs+kM9ddXjq8uLc7L0mdjgEQEk+AqfKJws+lZwolhcXsQWSjHXiXOHjSOUssn8KO0ezxj8bNRb/AGjFyQvQUHAqdWwbYrpPtPnSnqyiYlOqSa94OYjya3aTmKzAChViGypUGhGzONKLfKCKURpsy7UjAKDqqWoPKsc1DK3tbfkdXLClTpLzLDTdrsmlbVLthRpTmWqzZRoQXQsL14dZboUasozlotoM13pgTQUwFB1cBEFpdolkzTLdSb1aL0AGqSMMAMY2/s15HJpNJrzJjy5UshRcu3jMYE5sCKAU1Y11R1y4p6tzGHNjUNmaX2J6QJmT5QC0KCYWPXqGCqBhivSbMimGdTHrEZzkZyMk6OWZzTO7TLt53pWi1uqAoAA6TbzXujRx1hFqNM8mWSlNtCQkLCRs5nKfKDKQQDXbt1GM5Tm8fg1jsHWR+HaNWe2NOYpbStHYb6+eP1p4RQc44BcKbMPt6UhZQum78J6u7avhq3d0O1nwP0+kUhzpHIC6x2Nj3EYHzw9YkUhsxddDhj9PlBhC8cbe4wccfnh3Qo41fOA8cfYwAlON319fCuC8d/jjX1ORwgpxwPHLxhePyz/ZzOrKAELJrND+7544+cEKs5Rh0vAORTV1VplsggUnWqzpMUpMVXQmrKwqOuTUgjA9DPA/iisWzvZaXZheT0RzUypmLW4oEt8S3WNA9f2xFsWAW8SAACa6h0SSa1oOtqIik5QTqWefaGFLkuZzKkYqXDqJhGpz0aVAIGFakxzZpEbkDaBNW0T8jOnFgCD1aC7QnBhV7uBal0jONTXjXq8Rq+lAuNNyZs6ybFIViFqlak06T32pWvdrPdFwWpnlmDqpWu7U2oRI8Gpcjxx/YfU+kHHGoQg+WH22AbIWvFftGjIcb44WzqMBUFqKDsLELXwrEjjKML7TNOTJSLIl4GbdF4jABmZag6qEDzjMpUixjqdD+U/LhJDmRZxemrQABb2zCl4XQMMWI8Y8+0/a7damAZplXZZaqJihSWIUC6FFASRri50boMIBLkrec5mlWJ2mmr0Ebjk/yaEoiZMoZg6o1Kcq7z8t+rhFub8ju2ocHmtl9kttehmPIXeXYnDDUp2bY0uhvY9IQhrTOeb+BBcXuJqWPhSPSJOXifUkwTmIU0zOA7yaD1IjsoRRh5psh6H0XJkCkiUkpcVF0UJFcSTmxJGZJwAhvKbSAkWO0zb11hJdU2mY4IQAbbwHrsiwAAFMgBTwjzf2jadvTpUhBLmyVImTQalb2Q6lWYhTgACKtjlHfDj1ySPPknSs800Zo6UeiZktXGd8FaAg41UEnLbFm2hlI6M394JMZT3G6PnFt/8AkMtEK2exMv4jRRt1U+cQLHp1DaEaeoNcKhi1xiaKaXmrryyzj6s5xxwbPBFTyTrggG3NLLokxJpXA1Ly6EGmo+hxqDDtA6ZmWSYZkiZzTzWVWCCstgLxowbXiDXcdsd9Py5YefMooVgcRXEoBjjm16mWBvDfWdyW5CT7bIafLKoqtRA1RfNDeoaYUrSp17KR4J5+rilq5XB7YYVjyKuHyex8l+Usu1SJbF5azSKOl4VDAkGgONDSo74vCI8Bt3JC2ys7POG+WL4/kqIi+8aRkNVTa0auRVwK+Pyj5qzPvR75dmi94yPoeEjyDROnNPvTm5RcbZkpVHm12vnFzb9O6blKL9iRyR/kUbHfQtd8qb46dVVdM5PA7q16nopis0ovSB2inl/eIXJq1WuYtZ5TDBlMibKcGmos12YN4Aiy0qvQB2EeuHzIjonZxlGnRWTUqN+Y3EZQ0NW6dtR4509DDxHN8PMH6H6xog8whHFaQpisnTTONFrzStR2Gb0rVEpjQGlT3gY5LAuhtLy7Qr80xNxrjVqMdovDEVBx3GLEbuPKvyit0LK5tDLvVus9MR1S5YDXlUjwiwJ4w+0RPYMUbPT54flCE1NBmPPbQZnMjIDKGlq4atfdsGJ+UOyFMgNWrbkaDOmqKB6y0102fDqwGZrlBAskkYEgZfFqw1LTVBAHZP1rj/SVhTE/rWUyxXaZakHtAkbAK0ftBe9Ik2cZz58qX3Dokndiw1LGmQACgACgZDIdcjIUHw5gRl9OOJmlLFLrhKSdO3VowXaBjKBzHhHKXB1hyaDSFiWYgFboWjA7KKM8cgC3xRX6K0XNlMhDG4cWoTvBvDXjQZmLe1noneQm3rMUzx2jXHSteAcwCO0cwY0ZG5HDEEUI6OBGzOgw9Y6LM37s/wAoDU51pn8WRw3a4br2eJ+WyBDpe2ehjL8qdBJabRZ74F1aiYTUEoVcquwdJa12CNLe2/ceYyivZA86jCoU1AOXQVad/wDinyiPcqdbo4WEPKFJctXkil26Flud4UUVhv6NdmszrNbUckKekM1IIcd6nERVSdGzUm1WZ0ai8KkV1moyOHzi1tNmR6X1BpkcmG8MMV8IoJEnqjjjOB8SveT5Cn1EVbTJkhFNedWqKQ1Ay3qAG+MCKkDEa8ThEHTWli8i3CSsxZ0izzM1ydkcgKcVcgIDgTmNsAUnKbldKmFpaAzZamlQyqjEZ4kGo1VA7jFJZtMdLoS0UAVuibMI8bioD41jzGyW00ANSuoRptEW13wlqScgq1r6R3jnnGNRdI4S7NCTtq2P5QaQkzWJaxy1evSarBq6iGQreHfGbLhWDSmYMpqAWrQ7jTDuMbfTPJi0tLB5u73utfImsU3JXkrMtVpEhBdIJMxjlLQGhYjWdQGsnZUjtDPHInuvMPBLFWz8i65NWX38GQkv9ZNoJjEdGVKAF9/4iwUZk01R7no6xJIlJKlC6iKFUbht2k5k7TETk9oGTY5XNyFoM2Y4u7dpj9BgNUWceR1wjtu92EJWCEjJAMJBCGKAMcLYtUYbq+WP0jtCGAKAGGTh61HmMPWkLSlRsJHkafSIulrKJsp0atCK1BIIKkMpBGsEA+EUHF7Rz5KI3QFBMYHEkivNqRkaZnVWgxynS0CgBRQAUAGAAGobBFboKQEWYAagTLoO5Ulp/SYsoIMgu1ybsDUOzPonec6xNJJ20/e8s4rNPghVYGmN0nceNW2J0mZVVOAqAdQz78Yi5DO3H5ZmFGG7zG86l101w3jL/wCsJTd6eJ+CKQW7XZ/LqwOuCFvsMq/zeOuCBSz2V7sf3F19zZNGMVD+nAzH/IFK1FAVTWd7PrjXI2zOmraQT8NDnMGaxnNKUl6Tsz5c5Kmy65ZXyvZ2pHNnSJopjVaWM8329VV3N8R2xJvU15bTsO9th2RFlremscwoVcq4lmJxuk9V01xKUHDw27LpyA2RoyApu1j4e8a4N47sAPoYKni9mM9UBPr3H0wMABP242xWaKNXmNWuf/G6k+SJ5xNnOFVmOQBJ2bYpuT1rNWlsCrXJbgnJhcUPT9l6174gLmU1bx/EfQAfQw4mOVnPR7yx82JHG6HM2B7qxQDShMlXW6rpQ7aEU8/tEfRIN1i92+TRqZFgoqfEkxKl4AbgIpZemAvQAq/WOwffIbIzKSjuzUISlsjxzT2gANKT7LJAlorXgT1UlsqOKDXi9APtGz5M2SXZkKIb17rN8RNd2rdEzTUmzTZpnsV50hUZjUVVchSor3xzkWmUl2i0WtAa4EbdseLNlcnS4PpYMKgra3J+m7UvN0DUIMXHsrdDZprKAHM9r51noJd8KfWMHym0lJYUbrfDxWM9oblZM0bMlzJZvqxImoT0XU5DcwpUNq7iRGuzv2jPalcD6QhKxWcn9PSLbJE6zveQ4EHBlbWrDUfnmKiLKse0+YEIYISACEgrCVigWGmCsNJiEKS1ikxxvr5gH6xzzjrpUUmV2qPMEg/SI4MUpD0c/WB2g+lD6qYm1itkgic2yhr/ABXh/wAyJ4MEGQ9Nkcy1d3neAHdESpeyOF66qSv7S9NMscwsSNMBSEVyApcE1yovS+gig5HaSmGZNkTJbXVqyzcLjgNTDADJlxxyMTvHcaqTNDgMtCCAwyyIqDgDDyBrA8hqzzWIGizSWE1yy0vuCmi4H8N3VriYGpu3ZYD+GLaJTo6CZTCnoP8AoghgnkYZ+I8f8yFigsmbblnjWmZNOkCMkXXrjz3Sun5ky2iiLzNjtKyzMU5sQDd61DhKNaZGgiNatNkrzXPvKRiKFQrPTBVF4MKA3TifKKW0WO0SptoS0MwNOeYl6iY15CtBTpYNM6QJyIIWtI4t2d8enmz0+ZpyRKwdgS8xlNKG7ToAt0DQUWX/ABCLlpgwqM8sMOkKj4NoMfP9vmza3nRwC7MHKsBqxDXaEVGe0xtOTnLc8ywmTOkHqCas128DdAqLxNHxJ17qRdSOaR6gG1im3CnccjCE6vEa/Q4xmLR7SNHyqB+ea8K4S60BpqJNM8q1GyDknp+zzpbJKnvOuEsTMR1cKxYreBFMACKqadHIZRbLRYcrOcayTVlTBLmMFQORe6zAUoc61purWK6wWObZbPLl81zjSalZizAb1WJet4KReBO2K3lTp0mVKFnmCY81pbywbt3F05qpArQllx3YxpZrOJFJhDTBKo7DCr3aEgagW1Q5INsuk5aooYvLwGMxXUZdphQ+cS2tSFCwZStDiGBGW2EnWhZaksQFGvjOMXpzTcu/UBFoM6Cp76YmMZMqgvM7YcEsj8ibpjlGzErLUiWMN7Ya9g3Rm7VplyM1QRU6Q5Rs1RL164bo7krbLTRghCn4nN1e/HEjuBjx1LI7Z9H2MSohztKKpqtZj7TkPCHyFtdpastJsw5dBGYDdUDCN3yd9nMpZiG0uJv4FBCYAnFus2WQu+MemykCqFUBVAoFAAAGwAYCO0cHieafa0vhPlzSpWRNaXPDrNQ0ZCpqDnrptrGft9r5wigoBlt7zH05y55D2fSSfrP1c5RSXOUdIfhYfGtdRy1EVNfBOUfIC12J/wBelZVaCchqjbBXNSdjAR2UFHc4PLLJsSPZlygn2O085LqZJos5K0V11fvjMHvGRMfSGh9LSrTLEyS15ciMmU9lhqMfNOi3XCWOiPh741vJjTM2wvzprcrdmLqZP+oYkH6Exjrq9zo+ytxtcnu1YSsMD1AIyOIgJj0HiHVhKxEt9uWUt5iBiAKnPGOj2hRmRAHYmGkxx95U5GuXrl8ocTAFbpodQ/tL50P9MQg0TtN/4YOxl9ej/VFYGgUotKaR5u2S0o5DJecqrUKmq3cAaklV3igi0M2Y3UAlr2nxan7AOHiY5240mSz3r5lfpe9YlLMFM4A4ro9a1es1trmoHcvVHlFZaNJyxbVQVvKolthQC/itNvw5bc84t3tAGuPPtO8q7MZxZaLNl0BmKtaquN2pwYhqUFDr3wYRuZDXZ0xcg6rM8cUbXT4U25w3S2lpdmS/MN1cN2FabVrjSM3Z+U6znfmlbnpNmd+sKPW4SuAIB6K7ulrjz3lByim290WgQEgBbwoWyBJCrSlTntjnHJFycVyuf1NaGkm+Geop7Q7KB16+Ez/44I860dyZYy1Lm6xrUZ6zTEYHCh8YI3Zi0QbbyhnPM50pLAFJV1UYKahu0zUIq22td0UyWlpk7nHN43gTgKUBxAAFFAFcAKADKJukxKd15oFKipAIIqAbxCigFWvUFTTIYRX2bR7TJbstDcoSKi8Qxui6M2NdkYXB6JJJ7F5KV2vzkmTElVAqqEpepjeNRd1401xCnaYnILoovRCgrrWgw2UOccpFunyZc+zq7qrG7Ml6jQgUOwg1H70OeYJstVdVUqiqrAgZYYjOuEVI5tnKZbOceovInxEkvdqcDXA0rti0sGkBZqkVVqFCQwKvfxRwtOkgCnHa4x1RVtZpiywqLMAcfrBqYhqrUaqfnGl5NcmZltSXKKLLRCb003+iOtQ51JyCrTNdZxoo4WLSk6daZC2dKsgRKKKgiXW41KEqddK0J2R7KbNaJ1nYvQFpbuqpQkqGQYN44EVvXcMwT5j+ins0ydKmE2afLCizSn6KT5ZJLjnGNHNGIuEit4ipwEaHR/tRE61sZwNnIs4kqhN1EdTWZUGlSxChRiVoRrxlFSRXaU0pKkosuW14ipu4m6TrqYoHs8x156abksnrHjDxix0rLssxzakLc0xvOpF1bxreOdQDn3kxytmk5bSkkorXTQALQ0IYjtVz2VypHnjhrdnqn2jao7EvQVtlyxSWsl2YUq1GcXhTDHonwjSWnlfNdCt0IT8UtiDTWMQY82ZZPOEszBgxJBQYMtAeqTSlBFppjR1nmB7TZiVTFpq0aspy2NVVarLPwnLEitQY9FJcHkb1bs2OhuUdoQIgmFitas4DHqgUyFManGudNUaZOWj0FZSk0xNSATtpTDzjxHR8pasHtNw0AFDNJGFexgNcWayZIxa0sciOjOpS8a16Gyg8Il1uEkz1Kdyrnkkghd1AQPMRyt3LGYUZWWQQVN4MpII2EXulXKlMY8zC2aqkzjS8SRzc/EY4f4eI11hJ1pswl3L8wgit5UYVcFaFgUGGGoazCy6dixl8nZTWhpqoURlqJOJVHPWANchq2eEO0wjAXU+Ihaaq6o78l9ICols1FHVO7LGH6emSwGVzhhkDtzoAT5R4W3LLTPqR9nFt4Gu0vyonOFWSeaUAVavTfCmodHwigHK+0ynuGcWxD01EA1K1zAxy2RmJCWUitCT/AOXN+qReaDWzzWYlVYCq1ZaUuZijAEZmPVNN20z5ekvuVvKyVPscvBucc1Cr8LK20kaqnX4ZxSvyotE0oJUx2IQBhTWCa5E0AwxJ2xkdLT1AUqaXgQRTE4kVGGOZ168xCaHtVASC1KbDWuzrVoYsMj5FUzatb7XWW8xmKCZLOF01owNDTHIGNHyi5eS5E8J+tF1iHAEujAFcQTUnAnZqjEWDlK1nqEJAmLibuWP7dKxS6WtRmMT0VV0VsQKnuOrL0jrrcmZk1R6Npj2iyGsxZZc3pXlWtALygEEEVrjq3RSyOX5apWRgDrmU/ojI2mehkyZVL1xZhrep+scnEimIGBprix0ZLeYzhecVWNSwkrQC6RWlVRRgusQszFpkzTHK+bPSYJctU5pVYsGvEF3WUMCox6RoBXKsUGktNWmWplzJsznT1ulTmx2QFPWOuvhtjV6F5Oky5iWJltDiarz5zFQLwDc0qhjRgtXYnEFiKVCgmHb/AGZW2YxcC8N8xC13ZWuJzhZTCT7RMYXmZ2FaVLE403mHStH/AKmZMYMSQbgAOAUgs53avGL/AJQaFm2WvOtZwLnOLLPSqrXkDUu3ScTjXPEYxAtsmZNAmVwMsEGUjCWFp0koMFocCMsN2C9iqNuiz9n84c7JmPMS8GazXCRfZCoKUGwGgyOWcLN0IZts90QGZLklWICgtgOoLueFAczhjsjL6DlMXJUkc2Q5IIBABzoe7Yaa42cjlRNlK7SSimcxaY1azGIAAJIuilMhSmBwjzrG1mc1w1T+ae37s3LKunpfiaNvZ5pJ+mJ0qUGoRLLOCn4SFFK90JFHZuV73RetMxDjVRKl0BqcsMoI7e34L1/g49WHn6fyV9usEuVKmTplocTityhSiNTpBVYpVcFGFDWpyxMU+gdJ2aU3OOZhI/y1RbpYGqEk4ilBXOpINRSh66Vm2q0gC0T+cAxAatATXGlaVxziHL0Qdsv+An5mOUskGqZ9OHZM0ZKUVx8jnoeyo4ns7uD0St1OuaktVjgmQORjSSdDWPm1DWibXC8OabEmgYXucunHHVjFINDbSv8AtiOi6Ipm2WX6tMNdMV2xHlXj+5PwGV/1fcvrPJWYCFmIrkgIrDpMzEKoUBDQZZmm+PTtBvIsqXkBKygAuwsVDl2rheCsAafGZv4aeKLM92ZJ6OL6OrL0EwYYqSAuOOow22cprVbjLszTKI0xq0wMxpjlmLdo1Y0AzwFI6Y3as8+bFLHLS2S+W/LWdpOYqgBJSkEA0NGxBe9Sqihy3CK6wWSUga9O6ZFKg9G6KYVKnZnuyjcNyItLUWXZmlIMheRCaZFjeqT3xKk+zi1HMov7U16/ygxiU2+LO0MENHtSSb+noZ/ROkpUsqZJUm5cxOSsym9gRjUDwPdGplco+jcuqRjrauOZzwOuojvZvZlO+Kci919qd1btInyPZw6EMtqZWGTKjAjbQiZURzfU7jDw43zk+jIcnSjlQy2YMmKhhLYjDAitMTHSdpeSrc7LMpnAuALLZHp0icSuGJBIBxoIvZfJu2qBd0lOFPwMfnMxhzaCtxz0hX9qzofHEnHfnGrn5/T7mOhH8xekvsYMMJloEznaEFnUPzd1cqKXuA0ph0sMMSIWaCrTQ5IZm6YIUFSDiAABdxzwjZTOTVsvXv0ga0p1CB/CGp6RxbkSZqkT5st3pRJoVhMwpRXOPOpQUx6Q1GmEYnGUjtjcsXwZV+if2MGNGSrgQA0Brgq50u53dmENGi0ApV7vZoLviKRtB7PH/wBeX4IxEKPZ4/8ArJ/A0ZvL/aM9CH5q9H9jz+VLWVOWgqqlTQ9nAEfOLjSllTnBvBNR3ikS+VfJJ7LLWbfVwWuG6rClQSCaj8NPERx0HoprZMVLwUlGoWBINwgUoN1T4GJJStPvPQq0OOr9dyH7quHSmenfsxhyWVBW6SKkk0u5nPClMaRrB7N3/wBaX/A/2h49nDj/APolj9x4vvjz9CH5q9H9jJmQlKMLzE1LtQudVL2zwjnMsiNnePiv23xt5fs7AHSmh21ihC07rpJ8xAfZ+R1Xsy/+izHzmFvSkX3pjoQ46i9GY6VooMKKDlWpZBvxYinmY6WmyS7q3mVyoCgVY3VH4sFpuUmNPN9nLMQWtCHZWU2A2DHAbhDf+zU/66f7TfeHvfM30Mb5y/RmWncwa9EHeaiOlt01LmSpUt5dnXmwACo6QoAKE3jXIeMaX/s1P/iE/wBo/wDVHNvZu3+uv+0R63/pD3nh9S9DFe+b6MpdD8q/dlZZXNkMam8K4iuRqNsSJntOmpQVkipAwQn+o0/OHWnkDaF6vNv3Eg+qiKe0cmrVLGNnmU3AN/wkxLmuUzqux45/9l6fyQNP6Ya0s5mMgBvAIroBVgQ7DpECoLYVpiTripTSSql2oIyNXBfYB1saDZ4xPn2YrgyFTsYUPqIiTbKjZoDFWV952/xi5jMpLOxl2gurBVJON9KgHPAt6HGL2wy5Cypic/Zzzl1lLPQoQTeagXOmFBjnECZoxSep/Mawx9Fj8X8Z+sb6t8M5f45/P+/IsJNhk0/7zIOfx7+6CIkvRYpm/mPtBF6j8TH4B+B6pZfZ4qsGNomAjWiKp82LReWLkjJShZpk2n+pzZB8Agi/Cw6sb0pHCWfJLlsp5PJOxqf+7If2i7ehYiJkvRdll4iz2dKa7ij1ibfMRbRZ1cgtU0y1rjtG3DOCSMOcnyyDp2z2e12eZZmls8twMZfRukGqsGOAII+hqIyvJXkLKsE7nlTnpg6jTWH6vaVVFpe/FXupG4aWe/u+2ccLoi2Zof77M1so7l+5hPem7bfyj6RyKjikMJ3RLKd/eD2m8zDTM3n+aOAZTmwjoPGFihXm0y4844mcdphbRORBVjd7yPpEJtIyu0fIxdxsTfetpPrDDad5iEbbJ2t5R1lsjdVXO+4SIUyWjo1o3+sNW0DVWscZs6WoqVYDKtykRm0rL1K3oPvFpi0VnLvTMuTIQTw7K8xRRCL3R6RPSw1AeMV3JS22EsF95myJqMW5ubLpMIOIWowxGdK51oIz3tY0nfazBQVUc41c6k3BsGQGW+KDlHy3nWt0mTVlc6hwdUpeXWrKSQynWMouhPkqnJcM9xsNr5yWr0YXgDS9Wh1iowNDriYlppShYeNI895F6SqAsidf55WniUTemSrlxHSpxOJNNZC1xNY0CW+a1aFjjQ0XIjUcMDuhpZnUahLYdTN/EY7C2trcjx+8ZhZc9+3Q7TT0h6aLataqe8Ej1ziV5i/I0TaUp8a+aw9NJA5EHw+0VVnkuoAqoGwJT6xKRDt9BEKT/wBIfh8q/aBdIA6mHhEFgRDC52V84AsPfUJu3qH5x1LDtfOK+WGJyI74mItBSuf96fKACcqsKNdYbCKjyIiptHJ6xv1pMsdwK/8ADSLZq6o5kbYNJmlJrhmatXIWyt1GdO41H8yk+sVFq9nvYnqdzKw9RX5RuSsJcjGiPgdl2nKv9mYeRyC6IvTDXXdApXdUg08BBG6CngQRdES/isvj+xK5zcfL7wBzsA8YvfcJfZ9T94BYZfZ9T946aWeYpAeBBXbXz/tF37hL7PqfvCixJ2fU/eGliykKDZ9fvDZgFMSAN8XpsMvsj1jnN0VJal5AaZVrDSLMraLTJBzvH8I+xpEObMB6kiYd5vD7xuE0dKGSKO7CF9xl9n1P3i6SHn6SJ5OCEDvpTzMSpejp2sD+KvyEbf3NOz6n7wGxJ2R6woGNGj31hTur+UMfRxHwLv6tY2vuSdn1P3hr6PlkUK4d5+8TSy2YNVIe6BjSuCmg7yBh4xLMiYPhJ8vlWNfJ0XKQUVAB3mp7zWpjoLGnZ9TE0sWYW22F5ilShGwmmfdXCM9P0JadUonfhT5x62LGnZ9TB7lL7PzjSTRGkzxPSXJedOW5MkF18Kg7RRqgxiNJezG2q36mS7KdTNLDDzYAx9RmxJs9T94PcZfZ9TF3CR8zaF5G6Xs9QtkBVsw0ySO4hr9VMb/kjoO2ylmtaEVXmOXuh1KqMcAATtOJNctkete4y+z6mD3JOz84jTKYtdHzcB0R4n7R0/Rz41YZ8bI2Huadn1MJ7hL7PqfvE0izKrYdrHy/OOi6OGHSbPbGm9wl9n1P3g9wl9n1P3hpFmf9xQHLPf8AnC82BkAI0BsSbPU/eENgl9n1P3hpBnwIa2O3f940P6Ol9n1P3g/R8vs+p+8NIszoUbT3wpB3RovcJfZHrB7hL7PqfvDSLM2Bjl94TjVGkOj5fZ9T94Do+X2fU/eGkWZtacE/eFjR/o6X2fU/eCGkWSoIII2QIIIIAIIIIAIIIIAIIIIAIIIIAIIIIAIIIIAIIIIAIIIIAIIIIAIIIIAIIIIAIIIIAIIIIAIIIIAIIIIA/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data:image/jpeg;base64,/9j/4AAQSkZJRgABAQAAAQABAAD/2wCEAAkGBxQTEhQUEhQVFBQXFxcVFxcYGBkdFxgXGhgXGBcXHRocHCggGBwnHBcWJDEhJSsrLi4uGB8zODMsNygtLisBCgoKDg0OGxAQGywkICQsLCwsLCwvLCwsLCwsLC0sLCwsLCwsLCwsLCwsLCwsLCwsLCwsLCwsLCwsLCwsLCwsLP/AABEIAMIBAwMBIgACEQEDEQH/xAAcAAABBQEBAQAAAAAAAAAAAAAAAQIEBQYDBwj/xABMEAACAAMEBQkGAggEAwgDAAABAgADEQQSITEFQVFh8AYTIjJScYGRoQcUQrHB0WLhFSNygpKiwvEzQ1OTsrPSFzRUc4Oj0+IWJET/xAAZAQEBAQEBAQAAAAAAAAAAAAAAAQIDBAX/xAAwEQACAgEDAQUGBgMAAAAAAAAAAQIRAxIhMRMEQVFhkSIjMnGh0RRTgbHh8BVCQ//aAAwDAQACEQMRAD8A9rFqTtDWPLOEFrXbszBGeWqK0Dpaz095/wAvvMNRaAasJeqmTU7I2xqjnqZaC1p2hq9TQesKLUnaHBp84q679uvZMFPih6nfr2n/AFDv7/KFDWyXatJypaF3mKqKKknZn9IWy6SlTEDo1VOINGFRjjiPwmPP+UekEnTuamTAllkKJk92YgFgCAlScesgpvbWIgaT9psssJOjpLWqeQwUUoijpXSTUYdMYV1UwwiJF1M9H0vp+z2WUZtomrLlrgWNczSgAAqTiMofo7TMmfKWbKYmW4qpKutRtoyg08Nm2PP7HyHM+alp0pNNpmijCSOjZ5TH4VTWBgKnOgrXGNpQAUFABlsAGWGobtgURaGotDbU7XoftHSVPVhUGox26jQ/KKOZxxtiToVuiy9lz5NRvmTDSTWy1viC+I5QkKLqZ2viC+I4wkKGo784ITnBtjhBChqZ35wbYOdG2I5hphpJrZK50bYTnl2xFhpi6Sa2TOfXbCc+u2IcNMNKGtk73hdvzg95Xb84gGGmLpQ1skztKSlYKzUJFRg2WWyE/S8nt+jfaM5yhShlPsLIf3gCPVPWICTPlDQhrZs/0rK7foftB+lZXb9D3bIyAm+cPU954px3CGhDqM1Y0tJ7fo27dvEB0vJ7Y8j9oyt0nXTu43nzEAQDj0r6ZZA7ouhDqM003TshVLFzQCpojk07gtf7HZHKwcprLOBMqcGANDQNUeBFfGM/TVnu213GtKjdgsYyevuNqDj/AAJmeAoBXZiBdJqowwjMo0VSbPWzpmTrcDcQwPkRBGWQmnRNBuUt6hqGCLoROoydN09ZQSWtEkAMSazENKC6duNdUUto9oVhR1lJMafMIUKkiW0wtQ3jdKUDYbNh2GHWrkBYJjFvdkVjncFMTiajG6ThgSMMs4tND8n7NZamzylQnAvUliBhS+TewpqYEbIgKeby5Jwk2DSE16igaS0teuTiztgMhWkUWmNLaZaWZkwStHSuiFAImWhjU4ZkLgTUkVGyPSt3j566UpjU40IO0Rlbf/8As2+XKzl2cc441GZhQUrSoqo2jpA5iIyxqzO6K9kchrs22TrROmHpOpegvNXAml6uIxqOkuZje6J0LIsyBLPKSWv4VxOqpOba894wrE0cePzr5NuMLx9PHZtNKZgRUiNticcca/xQhPHHHgICeOOM99G8ccfaKZGPxxxthdFzaTSvaX1U4ejN5boa/HHH2iu5VlcZqQ3fqI8QSPEQBpIIajggEGoIBB2g5GHRDQQkEJEAQQQkUghhDCmEikEMNMOMNMCCGGmHGEMUo0w0w+Iek7VzctmAq2AQbXY0Ud1SK7BUxSFFyo0vKuc0HHOCbLAXGpKsGcKdZC1rTKoivsmOeMQtMaCTo1F40xfJi9SWmVGTEmuG2DR81pZEuYa1wR9TfhbY3z9IFL2WY7A8ccZaxHBI7Lxxx6VFMjieOMtZ89ghOPpl5YDcNsHHHGzcIOPpx9YAQjjP5Z786nDKK/T2j+fksnxYlTrvjfXM4gkGgGFIsTx4fKnplgYD9tXlUfJT5wKnRhNG8p5kqUsu7euC7XojAE0GIrhl4QRa6R5MX5rurBQxrS6xxOeIUjOuRwgjjpn4nX2Geg7PLVuwAOHgAdxha8Y11bcdesgjYYb/AH8Mce7eejuEFeN30HkNjRowNnzQiMzdVVLnLICrHKm3GlNu2M9yKkky5k9+vPcua7ASFHgS1McqY0pTpy4tRSyMo60xlljxJrvqVUiuePWaLfR9nEuWiD4FVfEDPvJx8d8TvNdxI/P8+Ne/ODjjjLbmErx68YeCmDjjjzzjRgCeOOPnDTxxx9Ap4448TDTxxxSAObGIdtnqqlmNFGZ9PE6qayYlvFYqc6wc9Qf4Y26ucPrd3Y68FhDtDz7SSSGCKASslhUULDBmGIY4nCoWtKNjXRWO3hzdIKTAKlGzp2lOTrvG3GhwiusKUJ7uPlEifIVxRhWhqDUgqdoIxU7xEotlpCRWy7W8vCZV07YHTH7agYj8S+IFKxYS3DAFSCCKgg1BG0EZxCjoSFhIoGO4AJJAAxJJoANpOqI9j0hKnVMmbLmgZ3HVqfwkx4r7c+VLtaRYUYiVLVHmqPjdukA20KpUgZVauoUzuibQ8t0aVVClDfqKrXEio7wCN++Oc8mk648Dmtj6UhIzHIblP74jo5HPSrt+gpeVq3XpvusMNm+NPHRO1aOMouLpiQ0w6GmNEEikt8y/Op8Mr/mMP6UP/uHZFnpG2LJlPMbJRWm05Ko3kkDxinsqEKKmrGrMRkWY3mI3VJpupAHK2JUDvp5/mBECZZVYFWFQcxxkd8Ws1ag+nfmIjERohEsMwgmW5qwFVbtrlXvBwPeDrieOOOPlEW02e8ARgymqnfs7iMDHazzLyg5bRrByIO8YiJ5A68cceWs49OPyGMHHHHdCU4+n5emuKQONWrLd45DVjiTjX3kbfAdI64Bxxwd4ygp8vT7d1Bv1QA5V46f9Bu+UEKAdhO+6T61FfKCIUtx+fyx3/tGhwyMFeN/38j+GKaxacBcSrQhs845K1CswimMt8VfEgAGt0DVFxxr7t5OVPiruEYNNGa5SHnLZYpGYvtOYfsY/0v8AWNIOOPp6HI5mwfrdKT3zEmUkoa8TjhnrLigruFcY0449d/fr254xEV8IU8ccbhlAeOODAOOP7D6nHH2EaINI444EIRD6cflqhCIEK23dNhJGTC9M3S60u97HDuDbIlFI5aPWoabrmGo3IMJY8ul3uYkOwAqTQDWTEL5D7OM/D6x3EY3TPL6y2YN0r7ZgDuGH96RgNK+1u1OSJKLLXIYVbzwjDyx7jtHBJ87HuNYp7fpNLOS6TFU5sh6j49I0+Fs+kM9ddXjq8uLc7L0mdjgEQEk+AqfKJws+lZwolhcXsQWSjHXiXOHjSOUssn8KO0ezxj8bNRb/AGjFyQvQUHAqdWwbYrpPtPnSnqyiYlOqSa94OYjya3aTmKzAChViGypUGhGzONKLfKCKURpsy7UjAKDqqWoPKsc1DK3tbfkdXLClTpLzLDTdrsmlbVLthRpTmWqzZRoQXQsL14dZboUasozlotoM13pgTQUwFB1cBEFpdolkzTLdSb1aL0AGqSMMAMY2/s15HJpNJrzJjy5UshRcu3jMYE5sCKAU1Y11R1y4p6tzGHNjUNmaX2J6QJmT5QC0KCYWPXqGCqBhivSbMimGdTHrEZzkZyMk6OWZzTO7TLt53pWi1uqAoAA6TbzXujRx1hFqNM8mWSlNtCQkLCRs5nKfKDKQQDXbt1GM5Tm8fg1jsHWR+HaNWe2NOYpbStHYb6+eP1p4RQc44BcKbMPt6UhZQum78J6u7avhq3d0O1nwP0+kUhzpHIC6x2Nj3EYHzw9YkUhsxddDhj9PlBhC8cbe4wccfnh3Qo41fOA8cfYwAlON319fCuC8d/jjX1ORwgpxwPHLxhePyz/ZzOrKAELJrND+7544+cEKs5Rh0vAORTV1VplsggUnWqzpMUpMVXQmrKwqOuTUgjA9DPA/iisWzvZaXZheT0RzUypmLW4oEt8S3WNA9f2xFsWAW8SAACa6h0SSa1oOtqIik5QTqWefaGFLkuZzKkYqXDqJhGpz0aVAIGFakxzZpEbkDaBNW0T8jOnFgCD1aC7QnBhV7uBal0jONTXjXq8Rq+lAuNNyZs6ybFIViFqlak06T32pWvdrPdFwWpnlmDqpWu7U2oRI8Gpcjxx/YfU+kHHGoQg+WH22AbIWvFftGjIcb44WzqMBUFqKDsLELXwrEjjKML7TNOTJSLIl4GbdF4jABmZag6qEDzjMpUixjqdD+U/LhJDmRZxemrQABb2zCl4XQMMWI8Y8+0/a7damAZplXZZaqJihSWIUC6FFASRri50boMIBLkrec5mlWJ2mmr0Ebjk/yaEoiZMoZg6o1Kcq7z8t+rhFub8ju2ocHmtl9kttehmPIXeXYnDDUp2bY0uhvY9IQhrTOeb+BBcXuJqWPhSPSJOXifUkwTmIU0zOA7yaD1IjsoRRh5psh6H0XJkCkiUkpcVF0UJFcSTmxJGZJwAhvKbSAkWO0zb11hJdU2mY4IQAbbwHrsiwAAFMgBTwjzf2jadvTpUhBLmyVImTQalb2Q6lWYhTgACKtjlHfDj1ySPPknSs800Zo6UeiZktXGd8FaAg41UEnLbFm2hlI6M394JMZT3G6PnFt/8AkMtEK2exMv4jRRt1U+cQLHp1DaEaeoNcKhi1xiaKaXmrryyzj6s5xxwbPBFTyTrggG3NLLokxJpXA1Ly6EGmo+hxqDDtA6ZmWSYZkiZzTzWVWCCstgLxowbXiDXcdsd9Py5YefMooVgcRXEoBjjm16mWBvDfWdyW5CT7bIafLKoqtRA1RfNDeoaYUrSp17KR4J5+rilq5XB7YYVjyKuHyex8l+Usu1SJbF5azSKOl4VDAkGgONDSo74vCI8Bt3JC2ys7POG+WL4/kqIi+8aRkNVTa0auRVwK+Pyj5qzPvR75dmi94yPoeEjyDROnNPvTm5RcbZkpVHm12vnFzb9O6blKL9iRyR/kUbHfQtd8qb46dVVdM5PA7q16nopis0ovSB2inl/eIXJq1WuYtZ5TDBlMibKcGmos12YN4Aiy0qvQB2EeuHzIjonZxlGnRWTUqN+Y3EZQ0NW6dtR4509DDxHN8PMH6H6xog8whHFaQpisnTTONFrzStR2Gb0rVEpjQGlT3gY5LAuhtLy7Qr80xNxrjVqMdovDEVBx3GLEbuPKvyit0LK5tDLvVus9MR1S5YDXlUjwiwJ4w+0RPYMUbPT54flCE1NBmPPbQZnMjIDKGlq4atfdsGJ+UOyFMgNWrbkaDOmqKB6y0102fDqwGZrlBAskkYEgZfFqw1LTVBAHZP1rj/SVhTE/rWUyxXaZakHtAkbAK0ftBe9Ik2cZz58qX3Dokndiw1LGmQACgACgZDIdcjIUHw5gRl9OOJmlLFLrhKSdO3VowXaBjKBzHhHKXB1hyaDSFiWYgFboWjA7KKM8cgC3xRX6K0XNlMhDG4cWoTvBvDXjQZmLe1noneQm3rMUzx2jXHSteAcwCO0cwY0ZG5HDEEUI6OBGzOgw9Y6LM37s/wAoDU51pn8WRw3a4br2eJ+WyBDpe2ehjL8qdBJabRZ74F1aiYTUEoVcquwdJa12CNLe2/ceYyivZA86jCoU1AOXQVad/wDinyiPcqdbo4WEPKFJctXkil26Flud4UUVhv6NdmszrNbUckKekM1IIcd6nERVSdGzUm1WZ0ai8KkV1moyOHzi1tNmR6X1BpkcmG8MMV8IoJEnqjjjOB8SveT5Cn1EVbTJkhFNedWqKQ1Ay3qAG+MCKkDEa8ThEHTWli8i3CSsxZ0izzM1ydkcgKcVcgIDgTmNsAUnKbldKmFpaAzZamlQyqjEZ4kGo1VA7jFJZtMdLoS0UAVuibMI8bioD41jzGyW00ANSuoRptEW13wlqScgq1r6R3jnnGNRdI4S7NCTtq2P5QaQkzWJaxy1evSarBq6iGQreHfGbLhWDSmYMpqAWrQ7jTDuMbfTPJi0tLB5u73utfImsU3JXkrMtVpEhBdIJMxjlLQGhYjWdQGsnZUjtDPHInuvMPBLFWz8i65NWX38GQkv9ZNoJjEdGVKAF9/4iwUZk01R7no6xJIlJKlC6iKFUbht2k5k7TETk9oGTY5XNyFoM2Y4u7dpj9BgNUWceR1wjtu92EJWCEjJAMJBCGKAMcLYtUYbq+WP0jtCGAKAGGTh61HmMPWkLSlRsJHkafSIulrKJsp0atCK1BIIKkMpBGsEA+EUHF7Rz5KI3QFBMYHEkivNqRkaZnVWgxynS0CgBRQAUAGAAGobBFboKQEWYAagTLoO5Ulp/SYsoIMgu1ybsDUOzPonec6xNJJ20/e8s4rNPghVYGmN0nceNW2J0mZVVOAqAdQz78Yi5DO3H5ZmFGG7zG86l101w3jL/wCsJTd6eJ+CKQW7XZ/LqwOuCFvsMq/zeOuCBSz2V7sf3F19zZNGMVD+nAzH/IFK1FAVTWd7PrjXI2zOmraQT8NDnMGaxnNKUl6Tsz5c5Kmy65ZXyvZ2pHNnSJopjVaWM8329VV3N8R2xJvU15bTsO9th2RFlremscwoVcq4lmJxuk9V01xKUHDw27LpyA2RoyApu1j4e8a4N47sAPoYKni9mM9UBPr3H0wMABP242xWaKNXmNWuf/G6k+SJ5xNnOFVmOQBJ2bYpuT1rNWlsCrXJbgnJhcUPT9l6174gLmU1bx/EfQAfQw4mOVnPR7yx82JHG6HM2B7qxQDShMlXW6rpQ7aEU8/tEfRIN1i92+TRqZFgoqfEkxKl4AbgIpZemAvQAq/WOwffIbIzKSjuzUISlsjxzT2gANKT7LJAlorXgT1UlsqOKDXi9APtGz5M2SXZkKIb17rN8RNd2rdEzTUmzTZpnsV50hUZjUVVchSor3xzkWmUl2i0WtAa4EbdseLNlcnS4PpYMKgra3J+m7UvN0DUIMXHsrdDZprKAHM9r51noJd8KfWMHym0lJYUbrfDxWM9oblZM0bMlzJZvqxImoT0XU5DcwpUNq7iRGuzv2jPalcD6QhKxWcn9PSLbJE6zveQ4EHBlbWrDUfnmKiLKse0+YEIYISACEgrCVigWGmCsNJiEKS1ikxxvr5gH6xzzjrpUUmV2qPMEg/SI4MUpD0c/WB2g+lD6qYm1itkgic2yhr/ABXh/wAyJ4MEGQ9Nkcy1d3neAHdESpeyOF66qSv7S9NMscwsSNMBSEVyApcE1yovS+gig5HaSmGZNkTJbXVqyzcLjgNTDADJlxxyMTvHcaqTNDgMtCCAwyyIqDgDDyBrA8hqzzWIGizSWE1yy0vuCmi4H8N3VriYGpu3ZYD+GLaJTo6CZTCnoP8AoghgnkYZ+I8f8yFigsmbblnjWmZNOkCMkXXrjz3Sun5ky2iiLzNjtKyzMU5sQDd61DhKNaZGgiNatNkrzXPvKRiKFQrPTBVF4MKA3TifKKW0WO0SptoS0MwNOeYl6iY15CtBTpYNM6QJyIIWtI4t2d8enmz0+ZpyRKwdgS8xlNKG7ToAt0DQUWX/ABCLlpgwqM8sMOkKj4NoMfP9vmza3nRwC7MHKsBqxDXaEVGe0xtOTnLc8ywmTOkHqCas128DdAqLxNHxJ17qRdSOaR6gG1im3CnccjCE6vEa/Q4xmLR7SNHyqB+ea8K4S60BpqJNM8q1GyDknp+zzpbJKnvOuEsTMR1cKxYreBFMACKqadHIZRbLRYcrOcayTVlTBLmMFQORe6zAUoc61purWK6wWObZbPLl81zjSalZizAb1WJet4KReBO2K3lTp0mVKFnmCY81pbywbt3F05qpArQllx3YxpZrOJFJhDTBKo7DCr3aEgagW1Q5INsuk5aooYvLwGMxXUZdphQ+cS2tSFCwZStDiGBGW2EnWhZaksQFGvjOMXpzTcu/UBFoM6Cp76YmMZMqgvM7YcEsj8ibpjlGzErLUiWMN7Ya9g3Rm7VplyM1QRU6Q5Rs1RL164bo7krbLTRghCn4nN1e/HEjuBjx1LI7Z9H2MSohztKKpqtZj7TkPCHyFtdpastJsw5dBGYDdUDCN3yd9nMpZiG0uJv4FBCYAnFus2WQu+MemykCqFUBVAoFAAAGwAYCO0cHieafa0vhPlzSpWRNaXPDrNQ0ZCpqDnrptrGft9r5wigoBlt7zH05y55D2fSSfrP1c5RSXOUdIfhYfGtdRy1EVNfBOUfIC12J/wBelZVaCchqjbBXNSdjAR2UFHc4PLLJsSPZlygn2O085LqZJos5K0V11fvjMHvGRMfSGh9LSrTLEyS15ciMmU9lhqMfNOi3XCWOiPh741vJjTM2wvzprcrdmLqZP+oYkH6Exjrq9zo+ytxtcnu1YSsMD1AIyOIgJj0HiHVhKxEt9uWUt5iBiAKnPGOj2hRmRAHYmGkxx95U5GuXrl8ocTAFbpodQ/tL50P9MQg0TtN/4YOxl9ej/VFYGgUotKaR5u2S0o5DJecqrUKmq3cAaklV3igi0M2Y3UAlr2nxan7AOHiY5240mSz3r5lfpe9YlLMFM4A4ro9a1es1trmoHcvVHlFZaNJyxbVQVvKolthQC/itNvw5bc84t3tAGuPPtO8q7MZxZaLNl0BmKtaquN2pwYhqUFDr3wYRuZDXZ0xcg6rM8cUbXT4U25w3S2lpdmS/MN1cN2FabVrjSM3Z+U6znfmlbnpNmd+sKPW4SuAIB6K7ulrjz3lByim290WgQEgBbwoWyBJCrSlTntjnHJFycVyuf1NaGkm+Geop7Q7KB16+Ez/44I860dyZYy1Lm6xrUZ6zTEYHCh8YI3Zi0QbbyhnPM50pLAFJV1UYKahu0zUIq22td0UyWlpk7nHN43gTgKUBxAAFFAFcAKADKJukxKd15oFKipAIIqAbxCigFWvUFTTIYRX2bR7TJbstDcoSKi8Qxui6M2NdkYXB6JJJ7F5KV2vzkmTElVAqqEpepjeNRd1401xCnaYnILoovRCgrrWgw2UOccpFunyZc+zq7qrG7Ml6jQgUOwg1H70OeYJstVdVUqiqrAgZYYjOuEVI5tnKZbOceovInxEkvdqcDXA0rti0sGkBZqkVVqFCQwKvfxRwtOkgCnHa4x1RVtZpiywqLMAcfrBqYhqrUaqfnGl5NcmZltSXKKLLRCb003+iOtQ51JyCrTNdZxoo4WLSk6daZC2dKsgRKKKgiXW41KEqddK0J2R7KbNaJ1nYvQFpbuqpQkqGQYN44EVvXcMwT5j+ins0ydKmE2afLCizSn6KT5ZJLjnGNHNGIuEit4ipwEaHR/tRE61sZwNnIs4kqhN1EdTWZUGlSxChRiVoRrxlFSRXaU0pKkosuW14ipu4m6TrqYoHs8x156abksnrHjDxix0rLssxzakLc0xvOpF1bxreOdQDn3kxytmk5bSkkorXTQALQ0IYjtVz2VypHnjhrdnqn2jao7EvQVtlyxSWsl2YUq1GcXhTDHonwjSWnlfNdCt0IT8UtiDTWMQY82ZZPOEszBgxJBQYMtAeqTSlBFppjR1nmB7TZiVTFpq0aspy2NVVarLPwnLEitQY9FJcHkb1bs2OhuUdoQIgmFitas4DHqgUyFManGudNUaZOWj0FZSk0xNSATtpTDzjxHR8pasHtNw0AFDNJGFexgNcWayZIxa0sciOjOpS8a16Gyg8Il1uEkz1Kdyrnkkghd1AQPMRyt3LGYUZWWQQVN4MpII2EXulXKlMY8zC2aqkzjS8SRzc/EY4f4eI11hJ1pswl3L8wgit5UYVcFaFgUGGGoazCy6dixl8nZTWhpqoURlqJOJVHPWANchq2eEO0wjAXU+Ihaaq6o78l9ICols1FHVO7LGH6emSwGVzhhkDtzoAT5R4W3LLTPqR9nFt4Gu0vyonOFWSeaUAVavTfCmodHwigHK+0ynuGcWxD01EA1K1zAxy2RmJCWUitCT/AOXN+qReaDWzzWYlVYCq1ZaUuZijAEZmPVNN20z5ekvuVvKyVPscvBucc1Cr8LK20kaqnX4ZxSvyotE0oJUx2IQBhTWCa5E0AwxJ2xkdLT1AUqaXgQRTE4kVGGOZ168xCaHtVASC1KbDWuzrVoYsMj5FUzatb7XWW8xmKCZLOF01owNDTHIGNHyi5eS5E8J+tF1iHAEujAFcQTUnAnZqjEWDlK1nqEJAmLibuWP7dKxS6WtRmMT0VV0VsQKnuOrL0jrrcmZk1R6Npj2iyGsxZZc3pXlWtALygEEEVrjq3RSyOX5apWRgDrmU/ojI2mehkyZVL1xZhrep+scnEimIGBprix0ZLeYzhecVWNSwkrQC6RWlVRRgusQszFpkzTHK+bPSYJctU5pVYsGvEF3WUMCox6RoBXKsUGktNWmWplzJsznT1ulTmx2QFPWOuvhtjV6F5Oky5iWJltDiarz5zFQLwDc0qhjRgtXYnEFiKVCgmHb/AGZW2YxcC8N8xC13ZWuJzhZTCT7RMYXmZ2FaVLE403mHStH/AKmZMYMSQbgAOAUgs53avGL/AJQaFm2WvOtZwLnOLLPSqrXkDUu3ScTjXPEYxAtsmZNAmVwMsEGUjCWFp0koMFocCMsN2C9iqNuiz9n84c7JmPMS8GazXCRfZCoKUGwGgyOWcLN0IZts90QGZLklWICgtgOoLueFAczhjsjL6DlMXJUkc2Q5IIBABzoe7Yaa42cjlRNlK7SSimcxaY1azGIAAJIuilMhSmBwjzrG1mc1w1T+ae37s3LKunpfiaNvZ5pJ+mJ0qUGoRLLOCn4SFFK90JFHZuV73RetMxDjVRKl0BqcsMoI7e34L1/g49WHn6fyV9usEuVKmTplocTityhSiNTpBVYpVcFGFDWpyxMU+gdJ2aU3OOZhI/y1RbpYGqEk4ilBXOpINRSh66Vm2q0gC0T+cAxAatATXGlaVxziHL0Qdsv+An5mOUskGqZ9OHZM0ZKUVx8jnoeyo4ns7uD0St1OuaktVjgmQORjSSdDWPm1DWibXC8OabEmgYXucunHHVjFINDbSv8AtiOi6Ipm2WX6tMNdMV2xHlXj+5PwGV/1fcvrPJWYCFmIrkgIrDpMzEKoUBDQZZmm+PTtBvIsqXkBKygAuwsVDl2rheCsAafGZv4aeKLM92ZJ6OL6OrL0EwYYqSAuOOow22cprVbjLszTKI0xq0wMxpjlmLdo1Y0AzwFI6Y3as8+bFLHLS2S+W/LWdpOYqgBJSkEA0NGxBe9Sqihy3CK6wWSUga9O6ZFKg9G6KYVKnZnuyjcNyItLUWXZmlIMheRCaZFjeqT3xKk+zi1HMov7U16/ygxiU2+LO0MENHtSSb+noZ/ROkpUsqZJUm5cxOSsym9gRjUDwPdGplco+jcuqRjrauOZzwOuojvZvZlO+Kci919qd1btInyPZw6EMtqZWGTKjAjbQiZURzfU7jDw43zk+jIcnSjlQy2YMmKhhLYjDAitMTHSdpeSrc7LMpnAuALLZHp0icSuGJBIBxoIvZfJu2qBd0lOFPwMfnMxhzaCtxz0hX9qzofHEnHfnGrn5/T7mOhH8xekvsYMMJloEznaEFnUPzd1cqKXuA0ph0sMMSIWaCrTQ5IZm6YIUFSDiAABdxzwjZTOTVsvXv0ga0p1CB/CGp6RxbkSZqkT5st3pRJoVhMwpRXOPOpQUx6Q1GmEYnGUjtjcsXwZV+if2MGNGSrgQA0Brgq50u53dmENGi0ApV7vZoLviKRtB7PH/wBeX4IxEKPZ4/8ArJ/A0ZvL/aM9CH5q9H9jz+VLWVOWgqqlTQ9nAEfOLjSllTnBvBNR3ikS+VfJJ7LLWbfVwWuG6rClQSCaj8NPERx0HoprZMVLwUlGoWBINwgUoN1T4GJJStPvPQq0OOr9dyH7quHSmenfsxhyWVBW6SKkk0u5nPClMaRrB7N3/wBaX/A/2h49nDj/APolj9x4vvjz9CH5q9H9jJmQlKMLzE1LtQudVL2zwjnMsiNnePiv23xt5fs7AHSmh21ihC07rpJ8xAfZ+R1Xsy/+izHzmFvSkX3pjoQ46i9GY6VooMKKDlWpZBvxYinmY6WmyS7q3mVyoCgVY3VH4sFpuUmNPN9nLMQWtCHZWU2A2DHAbhDf+zU/66f7TfeHvfM30Mb5y/RmWncwa9EHeaiOlt01LmSpUt5dnXmwACo6QoAKE3jXIeMaX/s1P/iE/wBo/wDVHNvZu3+uv+0R63/pD3nh9S9DFe+b6MpdD8q/dlZZXNkMam8K4iuRqNsSJntOmpQVkipAwQn+o0/OHWnkDaF6vNv3Eg+qiKe0cmrVLGNnmU3AN/wkxLmuUzqux45/9l6fyQNP6Ya0s5mMgBvAIroBVgQ7DpECoLYVpiTripTSSql2oIyNXBfYB1saDZ4xPn2YrgyFTsYUPqIiTbKjZoDFWV952/xi5jMpLOxl2gurBVJON9KgHPAt6HGL2wy5Cypic/Zzzl1lLPQoQTeagXOmFBjnECZoxSep/Mawx9Fj8X8Z+sb6t8M5f45/P+/IsJNhk0/7zIOfx7+6CIkvRYpm/mPtBF6j8TH4B+B6pZfZ4qsGNomAjWiKp82LReWLkjJShZpk2n+pzZB8Agi/Cw6sb0pHCWfJLlsp5PJOxqf+7If2i7ehYiJkvRdll4iz2dKa7ij1ibfMRbRZ1cgtU0y1rjtG3DOCSMOcnyyDp2z2e12eZZmls8twMZfRukGqsGOAII+hqIyvJXkLKsE7nlTnpg6jTWH6vaVVFpe/FXupG4aWe/u+2ccLoi2Zof77M1so7l+5hPem7bfyj6RyKjikMJ3RLKd/eD2m8zDTM3n+aOAZTmwjoPGFihXm0y4844mcdphbRORBVjd7yPpEJtIyu0fIxdxsTfetpPrDDad5iEbbJ2t5R1lsjdVXO+4SIUyWjo1o3+sNW0DVWscZs6WoqVYDKtykRm0rL1K3oPvFpi0VnLvTMuTIQTw7K8xRRCL3R6RPSw1AeMV3JS22EsF95myJqMW5ubLpMIOIWowxGdK51oIz3tY0nfazBQVUc41c6k3BsGQGW+KDlHy3nWt0mTVlc6hwdUpeXWrKSQynWMouhPkqnJcM9xsNr5yWr0YXgDS9Wh1iowNDriYlppShYeNI895F6SqAsidf55WniUTemSrlxHSpxOJNNZC1xNY0CW+a1aFjjQ0XIjUcMDuhpZnUahLYdTN/EY7C2trcjx+8ZhZc9+3Q7TT0h6aLataqe8Ej1ziV5i/I0TaUp8a+aw9NJA5EHw+0VVnkuoAqoGwJT6xKRDt9BEKT/wBIfh8q/aBdIA6mHhEFgRDC52V84AsPfUJu3qH5x1LDtfOK+WGJyI74mItBSuf96fKACcqsKNdYbCKjyIiptHJ6xv1pMsdwK/8ADSLZq6o5kbYNJmlJrhmatXIWyt1GdO41H8yk+sVFq9nvYnqdzKw9RX5RuSsJcjGiPgdl2nKv9mYeRyC6IvTDXXdApXdUg08BBG6CngQRdES/isvj+xK5zcfL7wBzsA8YvfcJfZ9T94BYZfZ9T946aWeYpAeBBXbXz/tF37hL7PqfvCixJ2fU/eGliykKDZ9fvDZgFMSAN8XpsMvsj1jnN0VJal5AaZVrDSLMraLTJBzvH8I+xpEObMB6kiYd5vD7xuE0dKGSKO7CF9xl9n1P3i6SHn6SJ5OCEDvpTzMSpejp2sD+KvyEbf3NOz6n7wGxJ2R6woGNGj31hTur+UMfRxHwLv6tY2vuSdn1P3hr6PlkUK4d5+8TSy2YNVIe6BjSuCmg7yBh4xLMiYPhJ8vlWNfJ0XKQUVAB3mp7zWpjoLGnZ9TE0sWYW22F5ilShGwmmfdXCM9P0JadUonfhT5x62LGnZ9TB7lL7PzjSTRGkzxPSXJedOW5MkF18Kg7RRqgxiNJezG2q36mS7KdTNLDDzYAx9RmxJs9T94PcZfZ9TF3CR8zaF5G6Xs9QtkBVsw0ySO4hr9VMb/kjoO2ylmtaEVXmOXuh1KqMcAATtOJNctkete4y+z6mD3JOz84jTKYtdHzcB0R4n7R0/Rz41YZ8bI2Huadn1MJ7hL7PqfvE0izKrYdrHy/OOi6OGHSbPbGm9wl9n1P3g9wl9n1P3hpFmf9xQHLPf8AnC82BkAI0BsSbPU/eENgl9n1P3hpBnwIa2O3f940P6Ol9n1P3g/R8vs+p+8NIszoUbT3wpB3RovcJfZHrB7hL7PqfvDSLM2Bjl94TjVGkOj5fZ9T94Do+X2fU/eGkWZtacE/eFjR/o6X2fU/eCGkWSoIII2QIIIIAIIIIAIIIIAIIIIAIIIIAIIIIAIIIIAIIIIAIIIIAIIIIAIIIIAIIIIAIIIIAIIIIAIIIIAIIIIA/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cxnSp>
        <p:nvCxnSpPr>
          <p:cNvPr id="8" name="Straight Arrow Connector 7"/>
          <p:cNvCxnSpPr/>
          <p:nvPr/>
        </p:nvCxnSpPr>
        <p:spPr>
          <a:xfrm flipV="1">
            <a:off x="4296398" y="2166331"/>
            <a:ext cx="2133600" cy="1828800"/>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1524000" y="1295400"/>
            <a:ext cx="6096000" cy="685799"/>
          </a:xfrm>
        </p:spPr>
        <p:txBody>
          <a:bodyPr>
            <a:normAutofit/>
          </a:bodyPr>
          <a:lstStyle/>
          <a:p>
            <a:pPr marL="0" indent="0" algn="ctr">
              <a:buNone/>
            </a:pPr>
            <a:r>
              <a:rPr lang="en-US" dirty="0" smtClean="0"/>
              <a:t>Relative Velocity</a:t>
            </a:r>
            <a:endParaRPr lang="en-US" dirty="0"/>
          </a:p>
        </p:txBody>
      </p:sp>
      <p:cxnSp>
        <p:nvCxnSpPr>
          <p:cNvPr id="10" name="Straight Arrow Connector 9"/>
          <p:cNvCxnSpPr/>
          <p:nvPr/>
        </p:nvCxnSpPr>
        <p:spPr>
          <a:xfrm flipH="1">
            <a:off x="2772398" y="3995131"/>
            <a:ext cx="1524000" cy="0"/>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58948" y="4162048"/>
            <a:ext cx="646331" cy="369332"/>
          </a:xfrm>
          <a:prstGeom prst="rect">
            <a:avLst/>
          </a:prstGeom>
          <a:noFill/>
        </p:spPr>
        <p:txBody>
          <a:bodyPr wrap="none" rtlCol="0">
            <a:spAutoFit/>
          </a:bodyPr>
          <a:lstStyle/>
          <a:p>
            <a:r>
              <a:rPr lang="en-US" dirty="0" smtClean="0"/>
              <a:t>wind</a:t>
            </a:r>
            <a:endParaRPr lang="en-US" dirty="0"/>
          </a:p>
        </p:txBody>
      </p:sp>
      <p:sp>
        <p:nvSpPr>
          <p:cNvPr id="14" name="TextBox 13"/>
          <p:cNvSpPr txBox="1"/>
          <p:nvPr/>
        </p:nvSpPr>
        <p:spPr>
          <a:xfrm>
            <a:off x="5442699" y="3080731"/>
            <a:ext cx="1790875" cy="646331"/>
          </a:xfrm>
          <a:prstGeom prst="rect">
            <a:avLst/>
          </a:prstGeom>
          <a:noFill/>
        </p:spPr>
        <p:txBody>
          <a:bodyPr wrap="none" rtlCol="0">
            <a:spAutoFit/>
          </a:bodyPr>
          <a:lstStyle/>
          <a:p>
            <a:pPr algn="ctr"/>
            <a:r>
              <a:rPr lang="en-US" dirty="0" smtClean="0"/>
              <a:t>Plane speed</a:t>
            </a:r>
          </a:p>
          <a:p>
            <a:pPr algn="ctr"/>
            <a:r>
              <a:rPr lang="en-US" dirty="0" smtClean="0"/>
              <a:t>(relative to wind)</a:t>
            </a:r>
            <a:endParaRPr lang="en-US" dirty="0"/>
          </a:p>
        </p:txBody>
      </p:sp>
      <p:sp>
        <p:nvSpPr>
          <p:cNvPr id="15" name="TextBox 14"/>
          <p:cNvSpPr txBox="1"/>
          <p:nvPr/>
        </p:nvSpPr>
        <p:spPr>
          <a:xfrm>
            <a:off x="2286000" y="5257800"/>
            <a:ext cx="4699300" cy="369332"/>
          </a:xfrm>
          <a:prstGeom prst="rect">
            <a:avLst/>
          </a:prstGeom>
          <a:noFill/>
        </p:spPr>
        <p:txBody>
          <a:bodyPr wrap="none" rtlCol="0">
            <a:spAutoFit/>
          </a:bodyPr>
          <a:lstStyle/>
          <a:p>
            <a:pPr algn="ctr"/>
            <a:r>
              <a:rPr lang="en-US" dirty="0" smtClean="0"/>
              <a:t>What about plane speed relative to the ground?</a:t>
            </a:r>
            <a:endParaRPr lang="en-US" dirty="0"/>
          </a:p>
        </p:txBody>
      </p:sp>
      <p:sp>
        <p:nvSpPr>
          <p:cNvPr id="11" name="Rectangle 9"/>
          <p:cNvSpPr>
            <a:spLocks/>
          </p:cNvSpPr>
          <p:nvPr/>
        </p:nvSpPr>
        <p:spPr bwMode="auto">
          <a:xfrm>
            <a:off x="618127" y="177800"/>
            <a:ext cx="8229600" cy="679450"/>
          </a:xfrm>
          <a:prstGeom prst="rect">
            <a:avLst/>
          </a:prstGeom>
          <a:ln/>
          <a:extLst/>
        </p:spPr>
        <p:style>
          <a:lnRef idx="1">
            <a:schemeClr val="accent2"/>
          </a:lnRef>
          <a:fillRef idx="2">
            <a:schemeClr val="accent2"/>
          </a:fillRef>
          <a:effectRef idx="1">
            <a:schemeClr val="accent2"/>
          </a:effectRef>
          <a:fontRef idx="minor">
            <a:schemeClr val="dk1"/>
          </a:fontRef>
        </p:style>
        <p:txBody>
          <a:bodyPr lIns="0" tIns="0" rIns="0" bIns="0"/>
          <a:lstStyle/>
          <a:p>
            <a:pPr algn="ctr"/>
            <a:r>
              <a:rPr lang="en-US" sz="4000" dirty="0"/>
              <a:t>Relative Motion</a:t>
            </a:r>
            <a:endParaRPr lang="en-US" altLang="en-US" sz="4000" dirty="0">
              <a:solidFill>
                <a:schemeClr val="bg1"/>
              </a:solidFill>
            </a:endParaRPr>
          </a:p>
        </p:txBody>
      </p:sp>
    </p:spTree>
    <p:extLst>
      <p:ext uri="{BB962C8B-B14F-4D97-AF65-F5344CB8AC3E}">
        <p14:creationId xmlns:p14="http://schemas.microsoft.com/office/powerpoint/2010/main" val="1415698424"/>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Relative Motion</a:t>
            </a:r>
            <a:endParaRPr lang="en-US" dirty="0"/>
          </a:p>
        </p:txBody>
      </p:sp>
      <p:sp>
        <p:nvSpPr>
          <p:cNvPr id="5" name="AutoShape 6" descr="data:image/jpeg;base64,/9j/4AAQSkZJRgABAQAAAQABAAD/2wCEAAkGBxQTEhQUEhQVFBQXFxcVFxcYGBkdFxgXGhgXGBcXHRocHCggGBwnHBcWJDEhJSsrLi4uGB8zODMsNygtLisBCgoKDg0OGxAQGywkICQsLCwsLCwvLCwsLCwsLC0sLCwsLCwsLCwsLCwsLCwsLCwsLCwsLCwsLCwsLCwsLCwsLP/AABEIAMIBAwMBIgACEQEDEQH/xAAcAAABBQEBAQAAAAAAAAAAAAAAAQIEBQYDBwj/xABMEAACAAMEBQkGAggEAwgDAAABAgADEQQSITEFQVFh8AYTIjJScYGRoQcUQrHB0WLhFSNygpKiwvEzQ1OTsrPSFzRUc4Oj0+IWJET/xAAZAQEBAQEBAQAAAAAAAAAAAAAAAQIDBAX/xAAwEQACAgEDAQUGBgMAAAAAAAAAAQIRAxIhMRMEQVFhkSIjMnGh0RRTgbHh8BVCQ//aAAwDAQACEQMRAD8A9rFqTtDWPLOEFrXbszBGeWqK0Dpaz095/wAvvMNRaAasJeqmTU7I2xqjnqZaC1p2hq9TQesKLUnaHBp84q679uvZMFPih6nfr2n/AFDv7/KFDWyXatJypaF3mKqKKknZn9IWy6SlTEDo1VOINGFRjjiPwmPP+UekEnTuamTAllkKJk92YgFgCAlScesgpvbWIgaT9psssJOjpLWqeQwUUoijpXSTUYdMYV1UwwiJF1M9H0vp+z2WUZtomrLlrgWNczSgAAqTiMofo7TMmfKWbKYmW4qpKutRtoyg08Nm2PP7HyHM+alp0pNNpmijCSOjZ5TH4VTWBgKnOgrXGNpQAUFABlsAGWGobtgURaGotDbU7XoftHSVPVhUGox26jQ/KKOZxxtiToVuiy9lz5NRvmTDSTWy1viC+I5QkKLqZ2viC+I4wkKGo784ITnBtjhBChqZ35wbYOdG2I5hphpJrZK50bYTnl2xFhpi6Sa2TOfXbCc+u2IcNMNKGtk73hdvzg95Xb84gGGmLpQ1skztKSlYKzUJFRg2WWyE/S8nt+jfaM5yhShlPsLIf3gCPVPWICTPlDQhrZs/0rK7foftB+lZXb9D3bIyAm+cPU954px3CGhDqM1Y0tJ7fo27dvEB0vJ7Y8j9oyt0nXTu43nzEAQDj0r6ZZA7ouhDqM003TshVLFzQCpojk07gtf7HZHKwcprLOBMqcGANDQNUeBFfGM/TVnu213GtKjdgsYyevuNqDj/AAJmeAoBXZiBdJqowwjMo0VSbPWzpmTrcDcQwPkRBGWQmnRNBuUt6hqGCLoROoydN09ZQSWtEkAMSazENKC6duNdUUto9oVhR1lJMafMIUKkiW0wtQ3jdKUDYbNh2GHWrkBYJjFvdkVjncFMTiajG6ThgSMMs4tND8n7NZamzylQnAvUliBhS+TewpqYEbIgKeby5Jwk2DSE16igaS0teuTiztgMhWkUWmNLaZaWZkwStHSuiFAImWhjU4ZkLgTUkVGyPSt3j566UpjU40IO0Rlbf/8As2+XKzl2cc441GZhQUrSoqo2jpA5iIyxqzO6K9kchrs22TrROmHpOpegvNXAml6uIxqOkuZje6J0LIsyBLPKSWv4VxOqpOba894wrE0cePzr5NuMLx9PHZtNKZgRUiNticcca/xQhPHHHgICeOOM99G8ccfaKZGPxxxthdFzaTSvaX1U4ejN5boa/HHH2iu5VlcZqQ3fqI8QSPEQBpIIajggEGoIBB2g5GHRDQQkEJEAQQQkUghhDCmEikEMNMOMNMCCGGmHGEMUo0w0w+Iek7VzctmAq2AQbXY0Ud1SK7BUxSFFyo0vKuc0HHOCbLAXGpKsGcKdZC1rTKoivsmOeMQtMaCTo1F40xfJi9SWmVGTEmuG2DR81pZEuYa1wR9TfhbY3z9IFL2WY7A8ccZaxHBI7Lxxx6VFMjieOMtZ89ghOPpl5YDcNsHHHGzcIOPpx9YAQjjP5Z786nDKK/T2j+fksnxYlTrvjfXM4gkGgGFIsTx4fKnplgYD9tXlUfJT5wKnRhNG8p5kqUsu7euC7XojAE0GIrhl4QRa6R5MX5rurBQxrS6xxOeIUjOuRwgjjpn4nX2Geg7PLVuwAOHgAdxha8Y11bcdesgjYYb/AH8Mce7eejuEFeN30HkNjRowNnzQiMzdVVLnLICrHKm3GlNu2M9yKkky5k9+vPcua7ASFHgS1McqY0pTpy4tRSyMo60xlljxJrvqVUiuePWaLfR9nEuWiD4FVfEDPvJx8d8TvNdxI/P8+Ne/ODjjjLbmErx68YeCmDjjjzzjRgCeOOPnDTxxx9Ap4448TDTxxxSAObGIdtnqqlmNFGZ9PE6qayYlvFYqc6wc9Qf4Y26ucPrd3Y68FhDtDz7SSSGCKASslhUULDBmGIY4nCoWtKNjXRWO3hzdIKTAKlGzp2lOTrvG3GhwiusKUJ7uPlEifIVxRhWhqDUgqdoIxU7xEotlpCRWy7W8vCZV07YHTH7agYj8S+IFKxYS3DAFSCCKgg1BG0EZxCjoSFhIoGO4AJJAAxJJoANpOqI9j0hKnVMmbLmgZ3HVqfwkx4r7c+VLtaRYUYiVLVHmqPjdukA20KpUgZVauoUzuibQ8t0aVVClDfqKrXEio7wCN++Oc8mk648Dmtj6UhIzHIblP74jo5HPSrt+gpeVq3XpvusMNm+NPHRO1aOMouLpiQ0w6GmNEEikt8y/Op8Mr/mMP6UP/uHZFnpG2LJlPMbJRWm05Ko3kkDxinsqEKKmrGrMRkWY3mI3VJpupAHK2JUDvp5/mBECZZVYFWFQcxxkd8Ws1ag+nfmIjERohEsMwgmW5qwFVbtrlXvBwPeDrieOOOPlEW02e8ARgymqnfs7iMDHazzLyg5bRrByIO8YiJ5A68cceWs49OPyGMHHHHdCU4+n5emuKQONWrLd45DVjiTjX3kbfAdI64Bxxwd4ygp8vT7d1Bv1QA5V46f9Bu+UEKAdhO+6T61FfKCIUtx+fyx3/tGhwyMFeN/38j+GKaxacBcSrQhs845K1CswimMt8VfEgAGt0DVFxxr7t5OVPiruEYNNGa5SHnLZYpGYvtOYfsY/0v8AWNIOOPp6HI5mwfrdKT3zEmUkoa8TjhnrLigruFcY0449d/fr254xEV8IU8ccbhlAeOODAOOP7D6nHH2EaINI444EIRD6cflqhCIEK23dNhJGTC9M3S60u97HDuDbIlFI5aPWoabrmGo3IMJY8ul3uYkOwAqTQDWTEL5D7OM/D6x3EY3TPL6y2YN0r7ZgDuGH96RgNK+1u1OSJKLLXIYVbzwjDyx7jtHBJ87HuNYp7fpNLOS6TFU5sh6j49I0+Fs+kM9ddXjq8uLc7L0mdjgEQEk+AqfKJws+lZwolhcXsQWSjHXiXOHjSOUssn8KO0ezxj8bNRb/AGjFyQvQUHAqdWwbYrpPtPnSnqyiYlOqSa94OYjya3aTmKzAChViGypUGhGzONKLfKCKURpsy7UjAKDqqWoPKsc1DK3tbfkdXLClTpLzLDTdrsmlbVLthRpTmWqzZRoQXQsL14dZboUasozlotoM13pgTQUwFB1cBEFpdolkzTLdSb1aL0AGqSMMAMY2/s15HJpNJrzJjy5UshRcu3jMYE5sCKAU1Y11R1y4p6tzGHNjUNmaX2J6QJmT5QC0KCYWPXqGCqBhivSbMimGdTHrEZzkZyMk6OWZzTO7TLt53pWi1uqAoAA6TbzXujRx1hFqNM8mWSlNtCQkLCRs5nKfKDKQQDXbt1GM5Tm8fg1jsHWR+HaNWe2NOYpbStHYb6+eP1p4RQc44BcKbMPt6UhZQum78J6u7avhq3d0O1nwP0+kUhzpHIC6x2Nj3EYHzw9YkUhsxddDhj9PlBhC8cbe4wccfnh3Qo41fOA8cfYwAlON319fCuC8d/jjX1ORwgpxwPHLxhePyz/ZzOrKAELJrND+7544+cEKs5Rh0vAORTV1VplsggUnWqzpMUpMVXQmrKwqOuTUgjA9DPA/iisWzvZaXZheT0RzUypmLW4oEt8S3WNA9f2xFsWAW8SAACa6h0SSa1oOtqIik5QTqWefaGFLkuZzKkYqXDqJhGpz0aVAIGFakxzZpEbkDaBNW0T8jOnFgCD1aC7QnBhV7uBal0jONTXjXq8Rq+lAuNNyZs6ybFIViFqlak06T32pWvdrPdFwWpnlmDqpWu7U2oRI8Gpcjxx/YfU+kHHGoQg+WH22AbIWvFftGjIcb44WzqMBUFqKDsLELXwrEjjKML7TNOTJSLIl4GbdF4jABmZag6qEDzjMpUixjqdD+U/LhJDmRZxemrQABb2zCl4XQMMWI8Y8+0/a7damAZplXZZaqJihSWIUC6FFASRri50boMIBLkrec5mlWJ2mmr0Ebjk/yaEoiZMoZg6o1Kcq7z8t+rhFub8ju2ocHmtl9kttehmPIXeXYnDDUp2bY0uhvY9IQhrTOeb+BBcXuJqWPhSPSJOXifUkwTmIU0zOA7yaD1IjsoRRh5psh6H0XJkCkiUkpcVF0UJFcSTmxJGZJwAhvKbSAkWO0zb11hJdU2mY4IQAbbwHrsiwAAFMgBTwjzf2jadvTpUhBLmyVImTQalb2Q6lWYhTgACKtjlHfDj1ySPPknSs800Zo6UeiZktXGd8FaAg41UEnLbFm2hlI6M394JMZT3G6PnFt/8AkMtEK2exMv4jRRt1U+cQLHp1DaEaeoNcKhi1xiaKaXmrryyzj6s5xxwbPBFTyTrggG3NLLokxJpXA1Ly6EGmo+hxqDDtA6ZmWSYZkiZzTzWVWCCstgLxowbXiDXcdsd9Py5YefMooVgcRXEoBjjm16mWBvDfWdyW5CT7bIafLKoqtRA1RfNDeoaYUrSp17KR4J5+rilq5XB7YYVjyKuHyex8l+Usu1SJbF5azSKOl4VDAkGgONDSo74vCI8Bt3JC2ys7POG+WL4/kqIi+8aRkNVTa0auRVwK+Pyj5qzPvR75dmi94yPoeEjyDROnNPvTm5RcbZkpVHm12vnFzb9O6blKL9iRyR/kUbHfQtd8qb46dVVdM5PA7q16nopis0ovSB2inl/eIXJq1WuYtZ5TDBlMibKcGmos12YN4Aiy0qvQB2EeuHzIjonZxlGnRWTUqN+Y3EZQ0NW6dtR4509DDxHN8PMH6H6xog8whHFaQpisnTTONFrzStR2Gb0rVEpjQGlT3gY5LAuhtLy7Qr80xNxrjVqMdovDEVBx3GLEbuPKvyit0LK5tDLvVus9MR1S5YDXlUjwiwJ4w+0RPYMUbPT54flCE1NBmPPbQZnMjIDKGlq4atfdsGJ+UOyFMgNWrbkaDOmqKB6y0102fDqwGZrlBAskkYEgZfFqw1LTVBAHZP1rj/SVhTE/rWUyxXaZakHtAkbAK0ftBe9Ik2cZz58qX3Dokndiw1LGmQACgACgZDIdcjIUHw5gRl9OOJmlLFLrhKSdO3VowXaBjKBzHhHKXB1hyaDSFiWYgFboWjA7KKM8cgC3xRX6K0XNlMhDG4cWoTvBvDXjQZmLe1noneQm3rMUzx2jXHSteAcwCO0cwY0ZG5HDEEUI6OBGzOgw9Y6LM37s/wAoDU51pn8WRw3a4br2eJ+WyBDpe2ehjL8qdBJabRZ74F1aiYTUEoVcquwdJa12CNLe2/ceYyivZA86jCoU1AOXQVad/wDinyiPcqdbo4WEPKFJctXkil26Flud4UUVhv6NdmszrNbUckKekM1IIcd6nERVSdGzUm1WZ0ai8KkV1moyOHzi1tNmR6X1BpkcmG8MMV8IoJEnqjjjOB8SveT5Cn1EVbTJkhFNedWqKQ1Ay3qAG+MCKkDEa8ThEHTWli8i3CSsxZ0izzM1ydkcgKcVcgIDgTmNsAUnKbldKmFpaAzZamlQyqjEZ4kGo1VA7jFJZtMdLoS0UAVuibMI8bioD41jzGyW00ANSuoRptEW13wlqScgq1r6R3jnnGNRdI4S7NCTtq2P5QaQkzWJaxy1evSarBq6iGQreHfGbLhWDSmYMpqAWrQ7jTDuMbfTPJi0tLB5u73utfImsU3JXkrMtVpEhBdIJMxjlLQGhYjWdQGsnZUjtDPHInuvMPBLFWz8i65NWX38GQkv9ZNoJjEdGVKAF9/4iwUZk01R7no6xJIlJKlC6iKFUbht2k5k7TETk9oGTY5XNyFoM2Y4u7dpj9BgNUWceR1wjtu92EJWCEjJAMJBCGKAMcLYtUYbq+WP0jtCGAKAGGTh61HmMPWkLSlRsJHkafSIulrKJsp0atCK1BIIKkMpBGsEA+EUHF7Rz5KI3QFBMYHEkivNqRkaZnVWgxynS0CgBRQAUAGAAGobBFboKQEWYAagTLoO5Ulp/SYsoIMgu1ybsDUOzPonec6xNJJ20/e8s4rNPghVYGmN0nceNW2J0mZVVOAqAdQz78Yi5DO3H5ZmFGG7zG86l101w3jL/wCsJTd6eJ+CKQW7XZ/LqwOuCFvsMq/zeOuCBSz2V7sf3F19zZNGMVD+nAzH/IFK1FAVTWd7PrjXI2zOmraQT8NDnMGaxnNKUl6Tsz5c5Kmy65ZXyvZ2pHNnSJopjVaWM8329VV3N8R2xJvU15bTsO9th2RFlremscwoVcq4lmJxuk9V01xKUHDw27LpyA2RoyApu1j4e8a4N47sAPoYKni9mM9UBPr3H0wMABP242xWaKNXmNWuf/G6k+SJ5xNnOFVmOQBJ2bYpuT1rNWlsCrXJbgnJhcUPT9l6174gLmU1bx/EfQAfQw4mOVnPR7yx82JHG6HM2B7qxQDShMlXW6rpQ7aEU8/tEfRIN1i92+TRqZFgoqfEkxKl4AbgIpZemAvQAq/WOwffIbIzKSjuzUISlsjxzT2gANKT7LJAlorXgT1UlsqOKDXi9APtGz5M2SXZkKIb17rN8RNd2rdEzTUmzTZpnsV50hUZjUVVchSor3xzkWmUl2i0WtAa4EbdseLNlcnS4PpYMKgra3J+m7UvN0DUIMXHsrdDZprKAHM9r51noJd8KfWMHym0lJYUbrfDxWM9oblZM0bMlzJZvqxImoT0XU5DcwpUNq7iRGuzv2jPalcD6QhKxWcn9PSLbJE6zveQ4EHBlbWrDUfnmKiLKse0+YEIYISACEgrCVigWGmCsNJiEKS1ikxxvr5gH6xzzjrpUUmV2qPMEg/SI4MUpD0c/WB2g+lD6qYm1itkgic2yhr/ABXh/wAyJ4MEGQ9Nkcy1d3neAHdESpeyOF66qSv7S9NMscwsSNMBSEVyApcE1yovS+gig5HaSmGZNkTJbXVqyzcLjgNTDADJlxxyMTvHcaqTNDgMtCCAwyyIqDgDDyBrA8hqzzWIGizSWE1yy0vuCmi4H8N3VriYGpu3ZYD+GLaJTo6CZTCnoP8AoghgnkYZ+I8f8yFigsmbblnjWmZNOkCMkXXrjz3Sun5ky2iiLzNjtKyzMU5sQDd61DhKNaZGgiNatNkrzXPvKRiKFQrPTBVF4MKA3TifKKW0WO0SptoS0MwNOeYl6iY15CtBTpYNM6QJyIIWtI4t2d8enmz0+ZpyRKwdgS8xlNKG7ToAt0DQUWX/ABCLlpgwqM8sMOkKj4NoMfP9vmza3nRwC7MHKsBqxDXaEVGe0xtOTnLc8ywmTOkHqCas128DdAqLxNHxJ17qRdSOaR6gG1im3CnccjCE6vEa/Q4xmLR7SNHyqB+ea8K4S60BpqJNM8q1GyDknp+zzpbJKnvOuEsTMR1cKxYreBFMACKqadHIZRbLRYcrOcayTVlTBLmMFQORe6zAUoc61purWK6wWObZbPLl81zjSalZizAb1WJet4KReBO2K3lTp0mVKFnmCY81pbywbt3F05qpArQllx3YxpZrOJFJhDTBKo7DCr3aEgagW1Q5INsuk5aooYvLwGMxXUZdphQ+cS2tSFCwZStDiGBGW2EnWhZaksQFGvjOMXpzTcu/UBFoM6Cp76YmMZMqgvM7YcEsj8ibpjlGzErLUiWMN7Ya9g3Rm7VplyM1QRU6Q5Rs1RL164bo7krbLTRghCn4nN1e/HEjuBjx1LI7Z9H2MSohztKKpqtZj7TkPCHyFtdpastJsw5dBGYDdUDCN3yd9nMpZiG0uJv4FBCYAnFus2WQu+MemykCqFUBVAoFAAAGwAYCO0cHieafa0vhPlzSpWRNaXPDrNQ0ZCpqDnrptrGft9r5wigoBlt7zH05y55D2fSSfrP1c5RSXOUdIfhYfGtdRy1EVNfBOUfIC12J/wBelZVaCchqjbBXNSdjAR2UFHc4PLLJsSPZlygn2O085LqZJos5K0V11fvjMHvGRMfSGh9LSrTLEyS15ciMmU9lhqMfNOi3XCWOiPh741vJjTM2wvzprcrdmLqZP+oYkH6Exjrq9zo+ytxtcnu1YSsMD1AIyOIgJj0HiHVhKxEt9uWUt5iBiAKnPGOj2hRmRAHYmGkxx95U5GuXrl8ocTAFbpodQ/tL50P9MQg0TtN/4YOxl9ej/VFYGgUotKaR5u2S0o5DJecqrUKmq3cAaklV3igi0M2Y3UAlr2nxan7AOHiY5240mSz3r5lfpe9YlLMFM4A4ro9a1es1trmoHcvVHlFZaNJyxbVQVvKolthQC/itNvw5bc84t3tAGuPPtO8q7MZxZaLNl0BmKtaquN2pwYhqUFDr3wYRuZDXZ0xcg6rM8cUbXT4U25w3S2lpdmS/MN1cN2FabVrjSM3Z+U6znfmlbnpNmd+sKPW4SuAIB6K7ulrjz3lByim290WgQEgBbwoWyBJCrSlTntjnHJFycVyuf1NaGkm+Geop7Q7KB16+Ez/44I860dyZYy1Lm6xrUZ6zTEYHCh8YI3Zi0QbbyhnPM50pLAFJV1UYKahu0zUIq22td0UyWlpk7nHN43gTgKUBxAAFFAFcAKADKJukxKd15oFKipAIIqAbxCigFWvUFTTIYRX2bR7TJbstDcoSKi8Qxui6M2NdkYXB6JJJ7F5KV2vzkmTElVAqqEpepjeNRd1401xCnaYnILoovRCgrrWgw2UOccpFunyZc+zq7qrG7Ml6jQgUOwg1H70OeYJstVdVUqiqrAgZYYjOuEVI5tnKZbOceovInxEkvdqcDXA0rti0sGkBZqkVVqFCQwKvfxRwtOkgCnHa4x1RVtZpiywqLMAcfrBqYhqrUaqfnGl5NcmZltSXKKLLRCb003+iOtQ51JyCrTNdZxoo4WLSk6daZC2dKsgRKKKgiXW41KEqddK0J2R7KbNaJ1nYvQFpbuqpQkqGQYN44EVvXcMwT5j+ins0ydKmE2afLCizSn6KT5ZJLjnGNHNGIuEit4ipwEaHR/tRE61sZwNnIs4kqhN1EdTWZUGlSxChRiVoRrxlFSRXaU0pKkosuW14ipu4m6TrqYoHs8x156abksnrHjDxix0rLssxzakLc0xvOpF1bxreOdQDn3kxytmk5bSkkorXTQALQ0IYjtVz2VypHnjhrdnqn2jao7EvQVtlyxSWsl2YUq1GcXhTDHonwjSWnlfNdCt0IT8UtiDTWMQY82ZZPOEszBgxJBQYMtAeqTSlBFppjR1nmB7TZiVTFpq0aspy2NVVarLPwnLEitQY9FJcHkb1bs2OhuUdoQIgmFitas4DHqgUyFManGudNUaZOWj0FZSk0xNSATtpTDzjxHR8pasHtNw0AFDNJGFexgNcWayZIxa0sciOjOpS8a16Gyg8Il1uEkz1Kdyrnkkghd1AQPMRyt3LGYUZWWQQVN4MpII2EXulXKlMY8zC2aqkzjS8SRzc/EY4f4eI11hJ1pswl3L8wgit5UYVcFaFgUGGGoazCy6dixl8nZTWhpqoURlqJOJVHPWANchq2eEO0wjAXU+Ihaaq6o78l9ICols1FHVO7LGH6emSwGVzhhkDtzoAT5R4W3LLTPqR9nFt4Gu0vyonOFWSeaUAVavTfCmodHwigHK+0ynuGcWxD01EA1K1zAxy2RmJCWUitCT/AOXN+qReaDWzzWYlVYCq1ZaUuZijAEZmPVNN20z5ekvuVvKyVPscvBucc1Cr8LK20kaqnX4ZxSvyotE0oJUx2IQBhTWCa5E0AwxJ2xkdLT1AUqaXgQRTE4kVGGOZ168xCaHtVASC1KbDWuzrVoYsMj5FUzatb7XWW8xmKCZLOF01owNDTHIGNHyi5eS5E8J+tF1iHAEujAFcQTUnAnZqjEWDlK1nqEJAmLibuWP7dKxS6WtRmMT0VV0VsQKnuOrL0jrrcmZk1R6Npj2iyGsxZZc3pXlWtALygEEEVrjq3RSyOX5apWRgDrmU/ojI2mehkyZVL1xZhrep+scnEimIGBprix0ZLeYzhecVWNSwkrQC6RWlVRRgusQszFpkzTHK+bPSYJctU5pVYsGvEF3WUMCox6RoBXKsUGktNWmWplzJsznT1ulTmx2QFPWOuvhtjV6F5Oky5iWJltDiarz5zFQLwDc0qhjRgtXYnEFiKVCgmHb/AGZW2YxcC8N8xC13ZWuJzhZTCT7RMYXmZ2FaVLE403mHStH/AKmZMYMSQbgAOAUgs53avGL/AJQaFm2WvOtZwLnOLLPSqrXkDUu3ScTjXPEYxAtsmZNAmVwMsEGUjCWFp0koMFocCMsN2C9iqNuiz9n84c7JmPMS8GazXCRfZCoKUGwGgyOWcLN0IZts90QGZLklWICgtgOoLueFAczhjsjL6DlMXJUkc2Q5IIBABzoe7Yaa42cjlRNlK7SSimcxaY1azGIAAJIuilMhSmBwjzrG1mc1w1T+ae37s3LKunpfiaNvZ5pJ+mJ0qUGoRLLOCn4SFFK90JFHZuV73RetMxDjVRKl0BqcsMoI7e34L1/g49WHn6fyV9usEuVKmTplocTityhSiNTpBVYpVcFGFDWpyxMU+gdJ2aU3OOZhI/y1RbpYGqEk4ilBXOpINRSh66Vm2q0gC0T+cAxAatATXGlaVxziHL0Qdsv+An5mOUskGqZ9OHZM0ZKUVx8jnoeyo4ns7uD0St1OuaktVjgmQORjSSdDWPm1DWibXC8OabEmgYXucunHHVjFINDbSv8AtiOi6Ipm2WX6tMNdMV2xHlXj+5PwGV/1fcvrPJWYCFmIrkgIrDpMzEKoUBDQZZmm+PTtBvIsqXkBKygAuwsVDl2rheCsAafGZv4aeKLM92ZJ6OL6OrL0EwYYqSAuOOow22cprVbjLszTKI0xq0wMxpjlmLdo1Y0AzwFI6Y3as8+bFLHLS2S+W/LWdpOYqgBJSkEA0NGxBe9Sqihy3CK6wWSUga9O6ZFKg9G6KYVKnZnuyjcNyItLUWXZmlIMheRCaZFjeqT3xKk+zi1HMov7U16/ygxiU2+LO0MENHtSSb+noZ/ROkpUsqZJUm5cxOSsym9gRjUDwPdGplco+jcuqRjrauOZzwOuojvZvZlO+Kci919qd1btInyPZw6EMtqZWGTKjAjbQiZURzfU7jDw43zk+jIcnSjlQy2YMmKhhLYjDAitMTHSdpeSrc7LMpnAuALLZHp0icSuGJBIBxoIvZfJu2qBd0lOFPwMfnMxhzaCtxz0hX9qzofHEnHfnGrn5/T7mOhH8xekvsYMMJloEznaEFnUPzd1cqKXuA0ph0sMMSIWaCrTQ5IZm6YIUFSDiAABdxzwjZTOTVsvXv0ga0p1CB/CGp6RxbkSZqkT5st3pRJoVhMwpRXOPOpQUx6Q1GmEYnGUjtjcsXwZV+if2MGNGSrgQA0Brgq50u53dmENGi0ApV7vZoLviKRtB7PH/wBeX4IxEKPZ4/8ArJ/A0ZvL/aM9CH5q9H9jz+VLWVOWgqqlTQ9nAEfOLjSllTnBvBNR3ikS+VfJJ7LLWbfVwWuG6rClQSCaj8NPERx0HoprZMVLwUlGoWBINwgUoN1T4GJJStPvPQq0OOr9dyH7quHSmenfsxhyWVBW6SKkk0u5nPClMaRrB7N3/wBaX/A/2h49nDj/APolj9x4vvjz9CH5q9H9jJmQlKMLzE1LtQudVL2zwjnMsiNnePiv23xt5fs7AHSmh21ihC07rpJ8xAfZ+R1Xsy/+izHzmFvSkX3pjoQ46i9GY6VooMKKDlWpZBvxYinmY6WmyS7q3mVyoCgVY3VH4sFpuUmNPN9nLMQWtCHZWU2A2DHAbhDf+zU/66f7TfeHvfM30Mb5y/RmWncwa9EHeaiOlt01LmSpUt5dnXmwACo6QoAKE3jXIeMaX/s1P/iE/wBo/wDVHNvZu3+uv+0R63/pD3nh9S9DFe+b6MpdD8q/dlZZXNkMam8K4iuRqNsSJntOmpQVkipAwQn+o0/OHWnkDaF6vNv3Eg+qiKe0cmrVLGNnmU3AN/wkxLmuUzqux45/9l6fyQNP6Ya0s5mMgBvAIroBVgQ7DpECoLYVpiTripTSSql2oIyNXBfYB1saDZ4xPn2YrgyFTsYUPqIiTbKjZoDFWV952/xi5jMpLOxl2gurBVJON9KgHPAt6HGL2wy5Cypic/Zzzl1lLPQoQTeagXOmFBjnECZoxSep/Mawx9Fj8X8Z+sb6t8M5f45/P+/IsJNhk0/7zIOfx7+6CIkvRYpm/mPtBF6j8TH4B+B6pZfZ4qsGNomAjWiKp82LReWLkjJShZpk2n+pzZB8Agi/Cw6sb0pHCWfJLlsp5PJOxqf+7If2i7ehYiJkvRdll4iz2dKa7ij1ibfMRbRZ1cgtU0y1rjtG3DOCSMOcnyyDp2z2e12eZZmls8twMZfRukGqsGOAII+hqIyvJXkLKsE7nlTnpg6jTWH6vaVVFpe/FXupG4aWe/u+2ccLoi2Zof77M1so7l+5hPem7bfyj6RyKjikMJ3RLKd/eD2m8zDTM3n+aOAZTmwjoPGFihXm0y4844mcdphbRORBVjd7yPpEJtIyu0fIxdxsTfetpPrDDad5iEbbJ2t5R1lsjdVXO+4SIUyWjo1o3+sNW0DVWscZs6WoqVYDKtykRm0rL1K3oPvFpi0VnLvTMuTIQTw7K8xRRCL3R6RPSw1AeMV3JS22EsF95myJqMW5ubLpMIOIWowxGdK51oIz3tY0nfazBQVUc41c6k3BsGQGW+KDlHy3nWt0mTVlc6hwdUpeXWrKSQynWMouhPkqnJcM9xsNr5yWr0YXgDS9Wh1iowNDriYlppShYeNI895F6SqAsidf55WniUTemSrlxHSpxOJNNZC1xNY0CW+a1aFjjQ0XIjUcMDuhpZnUahLYdTN/EY7C2trcjx+8ZhZc9+3Q7TT0h6aLataqe8Ej1ziV5i/I0TaUp8a+aw9NJA5EHw+0VVnkuoAqoGwJT6xKRDt9BEKT/wBIfh8q/aBdIA6mHhEFgRDC52V84AsPfUJu3qH5x1LDtfOK+WGJyI74mItBSuf96fKACcqsKNdYbCKjyIiptHJ6xv1pMsdwK/8ADSLZq6o5kbYNJmlJrhmatXIWyt1GdO41H8yk+sVFq9nvYnqdzKw9RX5RuSsJcjGiPgdl2nKv9mYeRyC6IvTDXXdApXdUg08BBG6CngQRdES/isvj+xK5zcfL7wBzsA8YvfcJfZ9T94BYZfZ9T946aWeYpAeBBXbXz/tF37hL7PqfvCixJ2fU/eGliykKDZ9fvDZgFMSAN8XpsMvsj1jnN0VJal5AaZVrDSLMraLTJBzvH8I+xpEObMB6kiYd5vD7xuE0dKGSKO7CF9xl9n1P3i6SHn6SJ5OCEDvpTzMSpejp2sD+KvyEbf3NOz6n7wGxJ2R6woGNGj31hTur+UMfRxHwLv6tY2vuSdn1P3hr6PlkUK4d5+8TSy2YNVIe6BjSuCmg7yBh4xLMiYPhJ8vlWNfJ0XKQUVAB3mp7zWpjoLGnZ9TE0sWYW22F5ilShGwmmfdXCM9P0JadUonfhT5x62LGnZ9TB7lL7PzjSTRGkzxPSXJedOW5MkF18Kg7RRqgxiNJezG2q36mS7KdTNLDDzYAx9RmxJs9T94PcZfZ9TF3CR8zaF5G6Xs9QtkBVsw0ySO4hr9VMb/kjoO2ylmtaEVXmOXuh1KqMcAATtOJNctkete4y+z6mD3JOz84jTKYtdHzcB0R4n7R0/Rz41YZ8bI2Huadn1MJ7hL7PqfvE0izKrYdrHy/OOi6OGHSbPbGm9wl9n1P3g9wl9n1P3hpFmf9xQHLPf8AnC82BkAI0BsSbPU/eENgl9n1P3hpBnwIa2O3f940P6Ol9n1P3g/R8vs+p+8NIszoUbT3wpB3RovcJfZHrB7hL7PqfvDSLM2Bjl94TjVGkOj5fZ9T94Do+X2fU/eGkWZtacE/eFjR/o6X2fU/eCGkWSoIII2QIIIIAIIIIAIIIIAIIIIAIIIIAIIIIAIIIIAIIIIAIIIIAIIIIAIIIIAIIIIAIIIIAIIIIAIIIIAIIIIA/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data:image/jpeg;base64,/9j/4AAQSkZJRgABAQAAAQABAAD/2wCEAAkGBxQTEhQUEhQVFBQXFxcVFxcYGBkdFxgXGhgXGBcXHRocHCggGBwnHBcWJDEhJSsrLi4uGB8zODMsNygtLisBCgoKDg0OGxAQGywkICQsLCwsLCwvLCwsLCwsLC0sLCwsLCwsLCwsLCwsLCwsLCwsLCwsLCwsLCwsLCwsLCwsLP/AABEIAMIBAwMBIgACEQEDEQH/xAAcAAABBQEBAQAAAAAAAAAAAAAAAQIEBQYDBwj/xABMEAACAAMEBQkGAggEAwgDAAABAgADEQQSITEFQVFh8AYTIjJScYGRoQcUQrHB0WLhFSNygpKiwvEzQ1OTsrPSFzRUc4Oj0+IWJET/xAAZAQEBAQEBAQAAAAAAAAAAAAAAAQIDBAX/xAAwEQACAgEDAQUGBgMAAAAAAAAAAQIRAxIhMRMEQVFhkSIjMnGh0RRTgbHh8BVCQ//aAAwDAQACEQMRAD8A9rFqTtDWPLOEFrXbszBGeWqK0Dpaz095/wAvvMNRaAasJeqmTU7I2xqjnqZaC1p2hq9TQesKLUnaHBp84q679uvZMFPih6nfr2n/AFDv7/KFDWyXatJypaF3mKqKKknZn9IWy6SlTEDo1VOINGFRjjiPwmPP+UekEnTuamTAllkKJk92YgFgCAlScesgpvbWIgaT9psssJOjpLWqeQwUUoijpXSTUYdMYV1UwwiJF1M9H0vp+z2WUZtomrLlrgWNczSgAAqTiMofo7TMmfKWbKYmW4qpKutRtoyg08Nm2PP7HyHM+alp0pNNpmijCSOjZ5TH4VTWBgKnOgrXGNpQAUFABlsAGWGobtgURaGotDbU7XoftHSVPVhUGox26jQ/KKOZxxtiToVuiy9lz5NRvmTDSTWy1viC+I5QkKLqZ2viC+I4wkKGo784ITnBtjhBChqZ35wbYOdG2I5hphpJrZK50bYTnl2xFhpi6Sa2TOfXbCc+u2IcNMNKGtk73hdvzg95Xb84gGGmLpQ1skztKSlYKzUJFRg2WWyE/S8nt+jfaM5yhShlPsLIf3gCPVPWICTPlDQhrZs/0rK7foftB+lZXb9D3bIyAm+cPU954px3CGhDqM1Y0tJ7fo27dvEB0vJ7Y8j9oyt0nXTu43nzEAQDj0r6ZZA7ouhDqM003TshVLFzQCpojk07gtf7HZHKwcprLOBMqcGANDQNUeBFfGM/TVnu213GtKjdgsYyevuNqDj/AAJmeAoBXZiBdJqowwjMo0VSbPWzpmTrcDcQwPkRBGWQmnRNBuUt6hqGCLoROoydN09ZQSWtEkAMSazENKC6duNdUUto9oVhR1lJMafMIUKkiW0wtQ3jdKUDYbNh2GHWrkBYJjFvdkVjncFMTiajG6ThgSMMs4tND8n7NZamzylQnAvUliBhS+TewpqYEbIgKeby5Jwk2DSE16igaS0teuTiztgMhWkUWmNLaZaWZkwStHSuiFAImWhjU4ZkLgTUkVGyPSt3j566UpjU40IO0Rlbf/8As2+XKzl2cc441GZhQUrSoqo2jpA5iIyxqzO6K9kchrs22TrROmHpOpegvNXAml6uIxqOkuZje6J0LIsyBLPKSWv4VxOqpOba894wrE0cePzr5NuMLx9PHZtNKZgRUiNticcca/xQhPHHHgICeOOM99G8ccfaKZGPxxxthdFzaTSvaX1U4ejN5boa/HHH2iu5VlcZqQ3fqI8QSPEQBpIIajggEGoIBB2g5GHRDQQkEJEAQQQkUghhDCmEikEMNMOMNMCCGGmHGEMUo0w0w+Iek7VzctmAq2AQbXY0Ud1SK7BUxSFFyo0vKuc0HHOCbLAXGpKsGcKdZC1rTKoivsmOeMQtMaCTo1F40xfJi9SWmVGTEmuG2DR81pZEuYa1wR9TfhbY3z9IFL2WY7A8ccZaxHBI7Lxxx6VFMjieOMtZ89ghOPpl5YDcNsHHHGzcIOPpx9YAQjjP5Z786nDKK/T2j+fksnxYlTrvjfXM4gkGgGFIsTx4fKnplgYD9tXlUfJT5wKnRhNG8p5kqUsu7euC7XojAE0GIrhl4QRa6R5MX5rurBQxrS6xxOeIUjOuRwgjjpn4nX2Geg7PLVuwAOHgAdxha8Y11bcdesgjYYb/AH8Mce7eejuEFeN30HkNjRowNnzQiMzdVVLnLICrHKm3GlNu2M9yKkky5k9+vPcua7ASFHgS1McqY0pTpy4tRSyMo60xlljxJrvqVUiuePWaLfR9nEuWiD4FVfEDPvJx8d8TvNdxI/P8+Ne/ODjjjLbmErx68YeCmDjjjzzjRgCeOOPnDTxxx9Ap4448TDTxxxSAObGIdtnqqlmNFGZ9PE6qayYlvFYqc6wc9Qf4Y26ucPrd3Y68FhDtDz7SSSGCKASslhUULDBmGIY4nCoWtKNjXRWO3hzdIKTAKlGzp2lOTrvG3GhwiusKUJ7uPlEifIVxRhWhqDUgqdoIxU7xEotlpCRWy7W8vCZV07YHTH7agYj8S+IFKxYS3DAFSCCKgg1BG0EZxCjoSFhIoGO4AJJAAxJJoANpOqI9j0hKnVMmbLmgZ3HVqfwkx4r7c+VLtaRYUYiVLVHmqPjdukA20KpUgZVauoUzuibQ8t0aVVClDfqKrXEio7wCN++Oc8mk648Dmtj6UhIzHIblP74jo5HPSrt+gpeVq3XpvusMNm+NPHRO1aOMouLpiQ0w6GmNEEikt8y/Op8Mr/mMP6UP/uHZFnpG2LJlPMbJRWm05Ko3kkDxinsqEKKmrGrMRkWY3mI3VJpupAHK2JUDvp5/mBECZZVYFWFQcxxkd8Ws1ag+nfmIjERohEsMwgmW5qwFVbtrlXvBwPeDrieOOOPlEW02e8ARgymqnfs7iMDHazzLyg5bRrByIO8YiJ5A68cceWs49OPyGMHHHHdCU4+n5emuKQONWrLd45DVjiTjX3kbfAdI64Bxxwd4ygp8vT7d1Bv1QA5V46f9Bu+UEKAdhO+6T61FfKCIUtx+fyx3/tGhwyMFeN/38j+GKaxacBcSrQhs845K1CswimMt8VfEgAGt0DVFxxr7t5OVPiruEYNNGa5SHnLZYpGYvtOYfsY/0v8AWNIOOPp6HI5mwfrdKT3zEmUkoa8TjhnrLigruFcY0449d/fr254xEV8IU8ccbhlAeOODAOOP7D6nHH2EaINI444EIRD6cflqhCIEK23dNhJGTC9M3S60u97HDuDbIlFI5aPWoabrmGo3IMJY8ul3uYkOwAqTQDWTEL5D7OM/D6x3EY3TPL6y2YN0r7ZgDuGH96RgNK+1u1OSJKLLXIYVbzwjDyx7jtHBJ87HuNYp7fpNLOS6TFU5sh6j49I0+Fs+kM9ddXjq8uLc7L0mdjgEQEk+AqfKJws+lZwolhcXsQWSjHXiXOHjSOUssn8KO0ezxj8bNRb/AGjFyQvQUHAqdWwbYrpPtPnSnqyiYlOqSa94OYjya3aTmKzAChViGypUGhGzONKLfKCKURpsy7UjAKDqqWoPKsc1DK3tbfkdXLClTpLzLDTdrsmlbVLthRpTmWqzZRoQXQsL14dZboUasozlotoM13pgTQUwFB1cBEFpdolkzTLdSb1aL0AGqSMMAMY2/s15HJpNJrzJjy5UshRcu3jMYE5sCKAU1Y11R1y4p6tzGHNjUNmaX2J6QJmT5QC0KCYWPXqGCqBhivSbMimGdTHrEZzkZyMk6OWZzTO7TLt53pWi1uqAoAA6TbzXujRx1hFqNM8mWSlNtCQkLCRs5nKfKDKQQDXbt1GM5Tm8fg1jsHWR+HaNWe2NOYpbStHYb6+eP1p4RQc44BcKbMPt6UhZQum78J6u7avhq3d0O1nwP0+kUhzpHIC6x2Nj3EYHzw9YkUhsxddDhj9PlBhC8cbe4wccfnh3Qo41fOA8cfYwAlON319fCuC8d/jjX1ORwgpxwPHLxhePyz/ZzOrKAELJrND+7544+cEKs5Rh0vAORTV1VplsggUnWqzpMUpMVXQmrKwqOuTUgjA9DPA/iisWzvZaXZheT0RzUypmLW4oEt8S3WNA9f2xFsWAW8SAACa6h0SSa1oOtqIik5QTqWefaGFLkuZzKkYqXDqJhGpz0aVAIGFakxzZpEbkDaBNW0T8jOnFgCD1aC7QnBhV7uBal0jONTXjXq8Rq+lAuNNyZs6ybFIViFqlak06T32pWvdrPdFwWpnlmDqpWu7U2oRI8Gpcjxx/YfU+kHHGoQg+WH22AbIWvFftGjIcb44WzqMBUFqKDsLELXwrEjjKML7TNOTJSLIl4GbdF4jABmZag6qEDzjMpUixjqdD+U/LhJDmRZxemrQABb2zCl4XQMMWI8Y8+0/a7damAZplXZZaqJihSWIUC6FFASRri50boMIBLkrec5mlWJ2mmr0Ebjk/yaEoiZMoZg6o1Kcq7z8t+rhFub8ju2ocHmtl9kttehmPIXeXYnDDUp2bY0uhvY9IQhrTOeb+BBcXuJqWPhSPSJOXifUkwTmIU0zOA7yaD1IjsoRRh5psh6H0XJkCkiUkpcVF0UJFcSTmxJGZJwAhvKbSAkWO0zb11hJdU2mY4IQAbbwHrsiwAAFMgBTwjzf2jadvTpUhBLmyVImTQalb2Q6lWYhTgACKtjlHfDj1ySPPknSs800Zo6UeiZktXGd8FaAg41UEnLbFm2hlI6M394JMZT3G6PnFt/8AkMtEK2exMv4jRRt1U+cQLHp1DaEaeoNcKhi1xiaKaXmrryyzj6s5xxwbPBFTyTrggG3NLLokxJpXA1Ly6EGmo+hxqDDtA6ZmWSYZkiZzTzWVWCCstgLxowbXiDXcdsd9Py5YefMooVgcRXEoBjjm16mWBvDfWdyW5CT7bIafLKoqtRA1RfNDeoaYUrSp17KR4J5+rilq5XB7YYVjyKuHyex8l+Usu1SJbF5azSKOl4VDAkGgONDSo74vCI8Bt3JC2ys7POG+WL4/kqIi+8aRkNVTa0auRVwK+Pyj5qzPvR75dmi94yPoeEjyDROnNPvTm5RcbZkpVHm12vnFzb9O6blKL9iRyR/kUbHfQtd8qb46dVVdM5PA7q16nopis0ovSB2inl/eIXJq1WuYtZ5TDBlMibKcGmos12YN4Aiy0qvQB2EeuHzIjonZxlGnRWTUqN+Y3EZQ0NW6dtR4509DDxHN8PMH6H6xog8whHFaQpisnTTONFrzStR2Gb0rVEpjQGlT3gY5LAuhtLy7Qr80xNxrjVqMdovDEVBx3GLEbuPKvyit0LK5tDLvVus9MR1S5YDXlUjwiwJ4w+0RPYMUbPT54flCE1NBmPPbQZnMjIDKGlq4atfdsGJ+UOyFMgNWrbkaDOmqKB6y0102fDqwGZrlBAskkYEgZfFqw1LTVBAHZP1rj/SVhTE/rWUyxXaZakHtAkbAK0ftBe9Ik2cZz58qX3Dokndiw1LGmQACgACgZDIdcjIUHw5gRl9OOJmlLFLrhKSdO3VowXaBjKBzHhHKXB1hyaDSFiWYgFboWjA7KKM8cgC3xRX6K0XNlMhDG4cWoTvBvDXjQZmLe1noneQm3rMUzx2jXHSteAcwCO0cwY0ZG5HDEEUI6OBGzOgw9Y6LM37s/wAoDU51pn8WRw3a4br2eJ+WyBDpe2ehjL8qdBJabRZ74F1aiYTUEoVcquwdJa12CNLe2/ceYyivZA86jCoU1AOXQVad/wDinyiPcqdbo4WEPKFJctXkil26Flud4UUVhv6NdmszrNbUckKekM1IIcd6nERVSdGzUm1WZ0ai8KkV1moyOHzi1tNmR6X1BpkcmG8MMV8IoJEnqjjjOB8SveT5Cn1EVbTJkhFNedWqKQ1Ay3qAG+MCKkDEa8ThEHTWli8i3CSsxZ0izzM1ydkcgKcVcgIDgTmNsAUnKbldKmFpaAzZamlQyqjEZ4kGo1VA7jFJZtMdLoS0UAVuibMI8bioD41jzGyW00ANSuoRptEW13wlqScgq1r6R3jnnGNRdI4S7NCTtq2P5QaQkzWJaxy1evSarBq6iGQreHfGbLhWDSmYMpqAWrQ7jTDuMbfTPJi0tLB5u73utfImsU3JXkrMtVpEhBdIJMxjlLQGhYjWdQGsnZUjtDPHInuvMPBLFWz8i65NWX38GQkv9ZNoJjEdGVKAF9/4iwUZk01R7no6xJIlJKlC6iKFUbht2k5k7TETk9oGTY5XNyFoM2Y4u7dpj9BgNUWceR1wjtu92EJWCEjJAMJBCGKAMcLYtUYbq+WP0jtCGAKAGGTh61HmMPWkLSlRsJHkafSIulrKJsp0atCK1BIIKkMpBGsEA+EUHF7Rz5KI3QFBMYHEkivNqRkaZnVWgxynS0CgBRQAUAGAAGobBFboKQEWYAagTLoO5Ulp/SYsoIMgu1ybsDUOzPonec6xNJJ20/e8s4rNPghVYGmN0nceNW2J0mZVVOAqAdQz78Yi5DO3H5ZmFGG7zG86l101w3jL/wCsJTd6eJ+CKQW7XZ/LqwOuCFvsMq/zeOuCBSz2V7sf3F19zZNGMVD+nAzH/IFK1FAVTWd7PrjXI2zOmraQT8NDnMGaxnNKUl6Tsz5c5Kmy65ZXyvZ2pHNnSJopjVaWM8329VV3N8R2xJvU15bTsO9th2RFlremscwoVcq4lmJxuk9V01xKUHDw27LpyA2RoyApu1j4e8a4N47sAPoYKni9mM9UBPr3H0wMABP242xWaKNXmNWuf/G6k+SJ5xNnOFVmOQBJ2bYpuT1rNWlsCrXJbgnJhcUPT9l6174gLmU1bx/EfQAfQw4mOVnPR7yx82JHG6HM2B7qxQDShMlXW6rpQ7aEU8/tEfRIN1i92+TRqZFgoqfEkxKl4AbgIpZemAvQAq/WOwffIbIzKSjuzUISlsjxzT2gANKT7LJAlorXgT1UlsqOKDXi9APtGz5M2SXZkKIb17rN8RNd2rdEzTUmzTZpnsV50hUZjUVVchSor3xzkWmUl2i0WtAa4EbdseLNlcnS4PpYMKgra3J+m7UvN0DUIMXHsrdDZprKAHM9r51noJd8KfWMHym0lJYUbrfDxWM9oblZM0bMlzJZvqxImoT0XU5DcwpUNq7iRGuzv2jPalcD6QhKxWcn9PSLbJE6zveQ4EHBlbWrDUfnmKiLKse0+YEIYISACEgrCVigWGmCsNJiEKS1ikxxvr5gH6xzzjrpUUmV2qPMEg/SI4MUpD0c/WB2g+lD6qYm1itkgic2yhr/ABXh/wAyJ4MEGQ9Nkcy1d3neAHdESpeyOF66qSv7S9NMscwsSNMBSEVyApcE1yovS+gig5HaSmGZNkTJbXVqyzcLjgNTDADJlxxyMTvHcaqTNDgMtCCAwyyIqDgDDyBrA8hqzzWIGizSWE1yy0vuCmi4H8N3VriYGpu3ZYD+GLaJTo6CZTCnoP8AoghgnkYZ+I8f8yFigsmbblnjWmZNOkCMkXXrjz3Sun5ky2iiLzNjtKyzMU5sQDd61DhKNaZGgiNatNkrzXPvKRiKFQrPTBVF4MKA3TifKKW0WO0SptoS0MwNOeYl6iY15CtBTpYNM6QJyIIWtI4t2d8enmz0+ZpyRKwdgS8xlNKG7ToAt0DQUWX/ABCLlpgwqM8sMOkKj4NoMfP9vmza3nRwC7MHKsBqxDXaEVGe0xtOTnLc8ywmTOkHqCas128DdAqLxNHxJ17qRdSOaR6gG1im3CnccjCE6vEa/Q4xmLR7SNHyqB+ea8K4S60BpqJNM8q1GyDknp+zzpbJKnvOuEsTMR1cKxYreBFMACKqadHIZRbLRYcrOcayTVlTBLmMFQORe6zAUoc61purWK6wWObZbPLl81zjSalZizAb1WJet4KReBO2K3lTp0mVKFnmCY81pbywbt3F05qpArQllx3YxpZrOJFJhDTBKo7DCr3aEgagW1Q5INsuk5aooYvLwGMxXUZdphQ+cS2tSFCwZStDiGBGW2EnWhZaksQFGvjOMXpzTcu/UBFoM6Cp76YmMZMqgvM7YcEsj8ibpjlGzErLUiWMN7Ya9g3Rm7VplyM1QRU6Q5Rs1RL164bo7krbLTRghCn4nN1e/HEjuBjx1LI7Z9H2MSohztKKpqtZj7TkPCHyFtdpastJsw5dBGYDdUDCN3yd9nMpZiG0uJv4FBCYAnFus2WQu+MemykCqFUBVAoFAAAGwAYCO0cHieafa0vhPlzSpWRNaXPDrNQ0ZCpqDnrptrGft9r5wigoBlt7zH05y55D2fSSfrP1c5RSXOUdIfhYfGtdRy1EVNfBOUfIC12J/wBelZVaCchqjbBXNSdjAR2UFHc4PLLJsSPZlygn2O085LqZJos5K0V11fvjMHvGRMfSGh9LSrTLEyS15ciMmU9lhqMfNOi3XCWOiPh741vJjTM2wvzprcrdmLqZP+oYkH6Exjrq9zo+ytxtcnu1YSsMD1AIyOIgJj0HiHVhKxEt9uWUt5iBiAKnPGOj2hRmRAHYmGkxx95U5GuXrl8ocTAFbpodQ/tL50P9MQg0TtN/4YOxl9ej/VFYGgUotKaR5u2S0o5DJecqrUKmq3cAaklV3igi0M2Y3UAlr2nxan7AOHiY5240mSz3r5lfpe9YlLMFM4A4ro9a1es1trmoHcvVHlFZaNJyxbVQVvKolthQC/itNvw5bc84t3tAGuPPtO8q7MZxZaLNl0BmKtaquN2pwYhqUFDr3wYRuZDXZ0xcg6rM8cUbXT4U25w3S2lpdmS/MN1cN2FabVrjSM3Z+U6znfmlbnpNmd+sKPW4SuAIB6K7ulrjz3lByim290WgQEgBbwoWyBJCrSlTntjnHJFycVyuf1NaGkm+Geop7Q7KB16+Ez/44I860dyZYy1Lm6xrUZ6zTEYHCh8YI3Zi0QbbyhnPM50pLAFJV1UYKahu0zUIq22td0UyWlpk7nHN43gTgKUBxAAFFAFcAKADKJukxKd15oFKipAIIqAbxCigFWvUFTTIYRX2bR7TJbstDcoSKi8Qxui6M2NdkYXB6JJJ7F5KV2vzkmTElVAqqEpepjeNRd1401xCnaYnILoovRCgrrWgw2UOccpFunyZc+zq7qrG7Ml6jQgUOwg1H70OeYJstVdVUqiqrAgZYYjOuEVI5tnKZbOceovInxEkvdqcDXA0rti0sGkBZqkVVqFCQwKvfxRwtOkgCnHa4x1RVtZpiywqLMAcfrBqYhqrUaqfnGl5NcmZltSXKKLLRCb003+iOtQ51JyCrTNdZxoo4WLSk6daZC2dKsgRKKKgiXW41KEqddK0J2R7KbNaJ1nYvQFpbuqpQkqGQYN44EVvXcMwT5j+ins0ydKmE2afLCizSn6KT5ZJLjnGNHNGIuEit4ipwEaHR/tRE61sZwNnIs4kqhN1EdTWZUGlSxChRiVoRrxlFSRXaU0pKkosuW14ipu4m6TrqYoHs8x156abksnrHjDxix0rLssxzakLc0xvOpF1bxreOdQDn3kxytmk5bSkkorXTQALQ0IYjtVz2VypHnjhrdnqn2jao7EvQVtlyxSWsl2YUq1GcXhTDHonwjSWnlfNdCt0IT8UtiDTWMQY82ZZPOEszBgxJBQYMtAeqTSlBFppjR1nmB7TZiVTFpq0aspy2NVVarLPwnLEitQY9FJcHkb1bs2OhuUdoQIgmFitas4DHqgUyFManGudNUaZOWj0FZSk0xNSATtpTDzjxHR8pasHtNw0AFDNJGFexgNcWayZIxa0sciOjOpS8a16Gyg8Il1uEkz1Kdyrnkkghd1AQPMRyt3LGYUZWWQQVN4MpII2EXulXKlMY8zC2aqkzjS8SRzc/EY4f4eI11hJ1pswl3L8wgit5UYVcFaFgUGGGoazCy6dixl8nZTWhpqoURlqJOJVHPWANchq2eEO0wjAXU+Ihaaq6o78l9ICols1FHVO7LGH6emSwGVzhhkDtzoAT5R4W3LLTPqR9nFt4Gu0vyonOFWSeaUAVavTfCmodHwigHK+0ynuGcWxD01EA1K1zAxy2RmJCWUitCT/AOXN+qReaDWzzWYlVYCq1ZaUuZijAEZmPVNN20z5ekvuVvKyVPscvBucc1Cr8LK20kaqnX4ZxSvyotE0oJUx2IQBhTWCa5E0AwxJ2xkdLT1AUqaXgQRTE4kVGGOZ168xCaHtVASC1KbDWuzrVoYsMj5FUzatb7XWW8xmKCZLOF01owNDTHIGNHyi5eS5E8J+tF1iHAEujAFcQTUnAnZqjEWDlK1nqEJAmLibuWP7dKxS6WtRmMT0VV0VsQKnuOrL0jrrcmZk1R6Npj2iyGsxZZc3pXlWtALygEEEVrjq3RSyOX5apWRgDrmU/ojI2mehkyZVL1xZhrep+scnEimIGBprix0ZLeYzhecVWNSwkrQC6RWlVRRgusQszFpkzTHK+bPSYJctU5pVYsGvEF3WUMCox6RoBXKsUGktNWmWplzJsznT1ulTmx2QFPWOuvhtjV6F5Oky5iWJltDiarz5zFQLwDc0qhjRgtXYnEFiKVCgmHb/AGZW2YxcC8N8xC13ZWuJzhZTCT7RMYXmZ2FaVLE403mHStH/AKmZMYMSQbgAOAUgs53avGL/AJQaFm2WvOtZwLnOLLPSqrXkDUu3ScTjXPEYxAtsmZNAmVwMsEGUjCWFp0koMFocCMsN2C9iqNuiz9n84c7JmPMS8GazXCRfZCoKUGwGgyOWcLN0IZts90QGZLklWICgtgOoLueFAczhjsjL6DlMXJUkc2Q5IIBABzoe7Yaa42cjlRNlK7SSimcxaY1azGIAAJIuilMhSmBwjzrG1mc1w1T+ae37s3LKunpfiaNvZ5pJ+mJ0qUGoRLLOCn4SFFK90JFHZuV73RetMxDjVRKl0BqcsMoI7e34L1/g49WHn6fyV9usEuVKmTplocTityhSiNTpBVYpVcFGFDWpyxMU+gdJ2aU3OOZhI/y1RbpYGqEk4ilBXOpINRSh66Vm2q0gC0T+cAxAatATXGlaVxziHL0Qdsv+An5mOUskGqZ9OHZM0ZKUVx8jnoeyo4ns7uD0St1OuaktVjgmQORjSSdDWPm1DWibXC8OabEmgYXucunHHVjFINDbSv8AtiOi6Ipm2WX6tMNdMV2xHlXj+5PwGV/1fcvrPJWYCFmIrkgIrDpMzEKoUBDQZZmm+PTtBvIsqXkBKygAuwsVDl2rheCsAafGZv4aeKLM92ZJ6OL6OrL0EwYYqSAuOOow22cprVbjLszTKI0xq0wMxpjlmLdo1Y0AzwFI6Y3as8+bFLHLS2S+W/LWdpOYqgBJSkEA0NGxBe9Sqihy3CK6wWSUga9O6ZFKg9G6KYVKnZnuyjcNyItLUWXZmlIMheRCaZFjeqT3xKk+zi1HMov7U16/ygxiU2+LO0MENHtSSb+noZ/ROkpUsqZJUm5cxOSsym9gRjUDwPdGplco+jcuqRjrauOZzwOuojvZvZlO+Kci919qd1btInyPZw6EMtqZWGTKjAjbQiZURzfU7jDw43zk+jIcnSjlQy2YMmKhhLYjDAitMTHSdpeSrc7LMpnAuALLZHp0icSuGJBIBxoIvZfJu2qBd0lOFPwMfnMxhzaCtxz0hX9qzofHEnHfnGrn5/T7mOhH8xekvsYMMJloEznaEFnUPzd1cqKXuA0ph0sMMSIWaCrTQ5IZm6YIUFSDiAABdxzwjZTOTVsvXv0ga0p1CB/CGp6RxbkSZqkT5st3pRJoVhMwpRXOPOpQUx6Q1GmEYnGUjtjcsXwZV+if2MGNGSrgQA0Brgq50u53dmENGi0ApV7vZoLviKRtB7PH/wBeX4IxEKPZ4/8ArJ/A0ZvL/aM9CH5q9H9jz+VLWVOWgqqlTQ9nAEfOLjSllTnBvBNR3ikS+VfJJ7LLWbfVwWuG6rClQSCaj8NPERx0HoprZMVLwUlGoWBINwgUoN1T4GJJStPvPQq0OOr9dyH7quHSmenfsxhyWVBW6SKkk0u5nPClMaRrB7N3/wBaX/A/2h49nDj/APolj9x4vvjz9CH5q9H9jJmQlKMLzE1LtQudVL2zwjnMsiNnePiv23xt5fs7AHSmh21ihC07rpJ8xAfZ+R1Xsy/+izHzmFvSkX3pjoQ46i9GY6VooMKKDlWpZBvxYinmY6WmyS7q3mVyoCgVY3VH4sFpuUmNPN9nLMQWtCHZWU2A2DHAbhDf+zU/66f7TfeHvfM30Mb5y/RmWncwa9EHeaiOlt01LmSpUt5dnXmwACo6QoAKE3jXIeMaX/s1P/iE/wBo/wDVHNvZu3+uv+0R63/pD3nh9S9DFe+b6MpdD8q/dlZZXNkMam8K4iuRqNsSJntOmpQVkipAwQn+o0/OHWnkDaF6vNv3Eg+qiKe0cmrVLGNnmU3AN/wkxLmuUzqux45/9l6fyQNP6Ya0s5mMgBvAIroBVgQ7DpECoLYVpiTripTSSql2oIyNXBfYB1saDZ4xPn2YrgyFTsYUPqIiTbKjZoDFWV952/xi5jMpLOxl2gurBVJON9KgHPAt6HGL2wy5Cypic/Zzzl1lLPQoQTeagXOmFBjnECZoxSep/Mawx9Fj8X8Z+sb6t8M5f45/P+/IsJNhk0/7zIOfx7+6CIkvRYpm/mPtBF6j8TH4B+B6pZfZ4qsGNomAjWiKp82LReWLkjJShZpk2n+pzZB8Agi/Cw6sb0pHCWfJLlsp5PJOxqf+7If2i7ehYiJkvRdll4iz2dKa7ij1ibfMRbRZ1cgtU0y1rjtG3DOCSMOcnyyDp2z2e12eZZmls8twMZfRukGqsGOAII+hqIyvJXkLKsE7nlTnpg6jTWH6vaVVFpe/FXupG4aWe/u+2ccLoi2Zof77M1so7l+5hPem7bfyj6RyKjikMJ3RLKd/eD2m8zDTM3n+aOAZTmwjoPGFihXm0y4844mcdphbRORBVjd7yPpEJtIyu0fIxdxsTfetpPrDDad5iEbbJ2t5R1lsjdVXO+4SIUyWjo1o3+sNW0DVWscZs6WoqVYDKtykRm0rL1K3oPvFpi0VnLvTMuTIQTw7K8xRRCL3R6RPSw1AeMV3JS22EsF95myJqMW5ubLpMIOIWowxGdK51oIz3tY0nfazBQVUc41c6k3BsGQGW+KDlHy3nWt0mTVlc6hwdUpeXWrKSQynWMouhPkqnJcM9xsNr5yWr0YXgDS9Wh1iowNDriYlppShYeNI895F6SqAsidf55WniUTemSrlxHSpxOJNNZC1xNY0CW+a1aFjjQ0XIjUcMDuhpZnUahLYdTN/EY7C2trcjx+8ZhZc9+3Q7TT0h6aLataqe8Ej1ziV5i/I0TaUp8a+aw9NJA5EHw+0VVnkuoAqoGwJT6xKRDt9BEKT/wBIfh8q/aBdIA6mHhEFgRDC52V84AsPfUJu3qH5x1LDtfOK+WGJyI74mItBSuf96fKACcqsKNdYbCKjyIiptHJ6xv1pMsdwK/8ADSLZq6o5kbYNJmlJrhmatXIWyt1GdO41H8yk+sVFq9nvYnqdzKw9RX5RuSsJcjGiPgdl2nKv9mYeRyC6IvTDXXdApXdUg08BBG6CngQRdES/isvj+xK5zcfL7wBzsA8YvfcJfZ9T94BYZfZ9T946aWeYpAeBBXbXz/tF37hL7PqfvCixJ2fU/eGliykKDZ9fvDZgFMSAN8XpsMvsj1jnN0VJal5AaZVrDSLMraLTJBzvH8I+xpEObMB6kiYd5vD7xuE0dKGSKO7CF9xl9n1P3i6SHn6SJ5OCEDvpTzMSpejp2sD+KvyEbf3NOz6n7wGxJ2R6woGNGj31hTur+UMfRxHwLv6tY2vuSdn1P3hr6PlkUK4d5+8TSy2YNVIe6BjSuCmg7yBh4xLMiYPhJ8vlWNfJ0XKQUVAB3mp7zWpjoLGnZ9TE0sWYW22F5ilShGwmmfdXCM9P0JadUonfhT5x62LGnZ9TB7lL7PzjSTRGkzxPSXJedOW5MkF18Kg7RRqgxiNJezG2q36mS7KdTNLDDzYAx9RmxJs9T94PcZfZ9TF3CR8zaF5G6Xs9QtkBVsw0ySO4hr9VMb/kjoO2ylmtaEVXmOXuh1KqMcAATtOJNctkete4y+z6mD3JOz84jTKYtdHzcB0R4n7R0/Rz41YZ8bI2Huadn1MJ7hL7PqfvE0izKrYdrHy/OOi6OGHSbPbGm9wl9n1P3g9wl9n1P3hpFmf9xQHLPf8AnC82BkAI0BsSbPU/eENgl9n1P3hpBnwIa2O3f940P6Ol9n1P3g/R8vs+p+8NIszoUbT3wpB3RovcJfZHrB7hL7PqfvDSLM2Bjl94TjVGkOj5fZ9T94Do+X2fU/eGkWZtacE/eFjR/o6X2fU/eCGkWSoIII2QIIIIAIIIIAIIIIAIIIIAIIIIAIIIIAIIIIAIIIIAIIIIAIIIIAIIIIAIIIIAIIIIAIIIIAIIIIAIIIIA/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cxnSp>
        <p:nvCxnSpPr>
          <p:cNvPr id="8" name="Straight Arrow Connector 7"/>
          <p:cNvCxnSpPr/>
          <p:nvPr/>
        </p:nvCxnSpPr>
        <p:spPr>
          <a:xfrm flipV="1">
            <a:off x="4114800" y="3200400"/>
            <a:ext cx="2133600" cy="1828800"/>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2590800" y="5029200"/>
            <a:ext cx="1524000" cy="0"/>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177350" y="5196117"/>
            <a:ext cx="646331" cy="369332"/>
          </a:xfrm>
          <a:prstGeom prst="rect">
            <a:avLst/>
          </a:prstGeom>
          <a:noFill/>
        </p:spPr>
        <p:txBody>
          <a:bodyPr wrap="none" rtlCol="0">
            <a:spAutoFit/>
          </a:bodyPr>
          <a:lstStyle/>
          <a:p>
            <a:r>
              <a:rPr lang="en-US" dirty="0" smtClean="0"/>
              <a:t>wind</a:t>
            </a:r>
            <a:endParaRPr lang="en-US" dirty="0"/>
          </a:p>
        </p:txBody>
      </p:sp>
      <p:sp>
        <p:nvSpPr>
          <p:cNvPr id="14" name="TextBox 13"/>
          <p:cNvSpPr txBox="1"/>
          <p:nvPr/>
        </p:nvSpPr>
        <p:spPr>
          <a:xfrm>
            <a:off x="5261101" y="4114800"/>
            <a:ext cx="1790875" cy="646331"/>
          </a:xfrm>
          <a:prstGeom prst="rect">
            <a:avLst/>
          </a:prstGeom>
          <a:noFill/>
        </p:spPr>
        <p:txBody>
          <a:bodyPr wrap="none" rtlCol="0">
            <a:spAutoFit/>
          </a:bodyPr>
          <a:lstStyle/>
          <a:p>
            <a:pPr algn="ctr"/>
            <a:r>
              <a:rPr lang="en-US" dirty="0" smtClean="0"/>
              <a:t>Plane speed</a:t>
            </a:r>
          </a:p>
          <a:p>
            <a:pPr algn="ctr"/>
            <a:r>
              <a:rPr lang="en-US" dirty="0" smtClean="0"/>
              <a:t>(relative to wind)</a:t>
            </a:r>
            <a:endParaRPr lang="en-US" dirty="0"/>
          </a:p>
        </p:txBody>
      </p:sp>
      <p:sp>
        <p:nvSpPr>
          <p:cNvPr id="15" name="TextBox 14"/>
          <p:cNvSpPr txBox="1"/>
          <p:nvPr/>
        </p:nvSpPr>
        <p:spPr>
          <a:xfrm>
            <a:off x="1944115" y="1464232"/>
            <a:ext cx="5202001" cy="954107"/>
          </a:xfrm>
          <a:prstGeom prst="rect">
            <a:avLst/>
          </a:prstGeom>
          <a:noFill/>
        </p:spPr>
        <p:txBody>
          <a:bodyPr wrap="none" rtlCol="0">
            <a:spAutoFit/>
          </a:bodyPr>
          <a:lstStyle/>
          <a:p>
            <a:pPr algn="ctr"/>
            <a:r>
              <a:rPr lang="en-US" sz="2800" dirty="0" smtClean="0"/>
              <a:t>Use vector subtraction to find the </a:t>
            </a:r>
          </a:p>
          <a:p>
            <a:pPr algn="ctr"/>
            <a:r>
              <a:rPr lang="en-US" sz="2800" dirty="0" smtClean="0"/>
              <a:t>plane speed relative to the ground</a:t>
            </a:r>
            <a:endParaRPr lang="en-US" sz="2800" dirty="0"/>
          </a:p>
        </p:txBody>
      </p:sp>
      <p:cxnSp>
        <p:nvCxnSpPr>
          <p:cNvPr id="12" name="Straight Arrow Connector 11"/>
          <p:cNvCxnSpPr/>
          <p:nvPr/>
        </p:nvCxnSpPr>
        <p:spPr>
          <a:xfrm flipV="1">
            <a:off x="4103406" y="3200400"/>
            <a:ext cx="628678" cy="1828800"/>
          </a:xfrm>
          <a:prstGeom prst="straightConnector1">
            <a:avLst/>
          </a:prstGeom>
          <a:ln w="508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293684" y="3581400"/>
            <a:ext cx="2001958" cy="646331"/>
          </a:xfrm>
          <a:prstGeom prst="rect">
            <a:avLst/>
          </a:prstGeom>
          <a:noFill/>
        </p:spPr>
        <p:txBody>
          <a:bodyPr wrap="none" rtlCol="0">
            <a:spAutoFit/>
          </a:bodyPr>
          <a:lstStyle/>
          <a:p>
            <a:pPr algn="ctr"/>
            <a:r>
              <a:rPr lang="en-US" dirty="0" smtClean="0"/>
              <a:t>Plane speed</a:t>
            </a:r>
          </a:p>
          <a:p>
            <a:pPr algn="ctr"/>
            <a:r>
              <a:rPr lang="en-US" dirty="0" smtClean="0"/>
              <a:t>(relative to ground)</a:t>
            </a:r>
            <a:endParaRPr lang="en-US" dirty="0"/>
          </a:p>
        </p:txBody>
      </p:sp>
    </p:spTree>
    <p:extLst>
      <p:ext uri="{BB962C8B-B14F-4D97-AF65-F5344CB8AC3E}">
        <p14:creationId xmlns:p14="http://schemas.microsoft.com/office/powerpoint/2010/main" val="3557407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3.33333E-6 -3.33333E-6 L 0.2342 -0.26643 " pathEditMode="relative" rAng="0" ptsTypes="AA">
                                      <p:cBhvr>
                                        <p:cTn id="6" dur="2000" fill="hold"/>
                                        <p:tgtEl>
                                          <p:spTgt spid="10"/>
                                        </p:tgtEl>
                                        <p:attrNameLst>
                                          <p:attrName>ppt_x</p:attrName>
                                          <p:attrName>ppt_y</p:attrName>
                                        </p:attrNameLst>
                                      </p:cBhvr>
                                      <p:rCtr x="11701" y="-13333"/>
                                    </p:animMotion>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1"/>
            <a:ext cx="8229600" cy="2057400"/>
          </a:xfrm>
        </p:spPr>
        <p:txBody>
          <a:bodyPr/>
          <a:lstStyle/>
          <a:p>
            <a:r>
              <a:rPr lang="en-US" dirty="0" smtClean="0"/>
              <a:t>You </a:t>
            </a:r>
            <a:r>
              <a:rPr lang="en-US" i="1" dirty="0" smtClean="0"/>
              <a:t>try</a:t>
            </a:r>
            <a:r>
              <a:rPr lang="en-US" dirty="0" smtClean="0"/>
              <a:t> to swim </a:t>
            </a:r>
            <a:r>
              <a:rPr lang="en-US" dirty="0"/>
              <a:t>directly across the </a:t>
            </a:r>
            <a:r>
              <a:rPr lang="en-US" dirty="0" smtClean="0"/>
              <a:t>river </a:t>
            </a:r>
            <a:r>
              <a:rPr lang="en-US" dirty="0"/>
              <a:t>at a speed of 1.00 </a:t>
            </a:r>
            <a:r>
              <a:rPr lang="en-US" dirty="0" smtClean="0"/>
              <a:t>m/s. What does your friend see?</a:t>
            </a:r>
            <a:endParaRPr lang="en-US" dirty="0"/>
          </a:p>
        </p:txBody>
      </p:sp>
      <p:sp>
        <p:nvSpPr>
          <p:cNvPr id="4" name="Rectangle 3"/>
          <p:cNvSpPr/>
          <p:nvPr/>
        </p:nvSpPr>
        <p:spPr>
          <a:xfrm>
            <a:off x="0" y="2121932"/>
            <a:ext cx="9144000" cy="3048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 name="Straight Arrow Connector 4"/>
          <p:cNvCxnSpPr/>
          <p:nvPr/>
        </p:nvCxnSpPr>
        <p:spPr>
          <a:xfrm flipV="1">
            <a:off x="4293696" y="2423010"/>
            <a:ext cx="0" cy="1988644"/>
          </a:xfrm>
          <a:prstGeom prst="straightConnector1">
            <a:avLst/>
          </a:prstGeom>
          <a:ln w="25400">
            <a:solidFill>
              <a:srgbClr val="00B050">
                <a:alpha val="71000"/>
              </a:srgbClr>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V="1">
            <a:off x="4293696" y="4399711"/>
            <a:ext cx="2945304" cy="11943"/>
          </a:xfrm>
          <a:prstGeom prst="straightConnector1">
            <a:avLst/>
          </a:prstGeom>
          <a:ln w="25400">
            <a:solidFill>
              <a:srgbClr val="FF0000">
                <a:alpha val="71000"/>
              </a:srgbClr>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455450" y="4487854"/>
            <a:ext cx="1537152" cy="369332"/>
          </a:xfrm>
          <a:prstGeom prst="rect">
            <a:avLst/>
          </a:prstGeom>
          <a:noFill/>
        </p:spPr>
        <p:txBody>
          <a:bodyPr wrap="none" rtlCol="0">
            <a:spAutoFit/>
          </a:bodyPr>
          <a:lstStyle/>
          <a:p>
            <a:r>
              <a:rPr lang="en-US" dirty="0" smtClean="0">
                <a:solidFill>
                  <a:srgbClr val="FF0000"/>
                </a:solidFill>
              </a:rPr>
              <a:t>Water velocity</a:t>
            </a:r>
            <a:endParaRPr lang="en-US" dirty="0">
              <a:solidFill>
                <a:srgbClr val="FF0000"/>
              </a:solidFill>
            </a:endParaRPr>
          </a:p>
        </p:txBody>
      </p:sp>
      <p:sp>
        <p:nvSpPr>
          <p:cNvPr id="8" name="TextBox 7"/>
          <p:cNvSpPr txBox="1"/>
          <p:nvPr/>
        </p:nvSpPr>
        <p:spPr>
          <a:xfrm>
            <a:off x="5562600" y="3612900"/>
            <a:ext cx="2876044" cy="369332"/>
          </a:xfrm>
          <a:prstGeom prst="rect">
            <a:avLst/>
          </a:prstGeom>
          <a:noFill/>
        </p:spPr>
        <p:txBody>
          <a:bodyPr wrap="none" rtlCol="0">
            <a:spAutoFit/>
          </a:bodyPr>
          <a:lstStyle/>
          <a:p>
            <a:r>
              <a:rPr lang="en-US" dirty="0" smtClean="0"/>
              <a:t>Velocity relative to the shore</a:t>
            </a:r>
            <a:endParaRPr lang="en-US" dirty="0"/>
          </a:p>
        </p:txBody>
      </p:sp>
      <p:cxnSp>
        <p:nvCxnSpPr>
          <p:cNvPr id="9" name="Straight Arrow Connector 8"/>
          <p:cNvCxnSpPr/>
          <p:nvPr/>
        </p:nvCxnSpPr>
        <p:spPr>
          <a:xfrm flipV="1">
            <a:off x="4293696" y="2423010"/>
            <a:ext cx="2945304" cy="1972978"/>
          </a:xfrm>
          <a:prstGeom prst="straightConnector1">
            <a:avLst/>
          </a:prstGeom>
          <a:ln w="25400">
            <a:solidFill>
              <a:schemeClr val="tx1">
                <a:alpha val="71000"/>
              </a:schemeClr>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286000" y="3163636"/>
            <a:ext cx="1935786" cy="369332"/>
          </a:xfrm>
          <a:prstGeom prst="rect">
            <a:avLst/>
          </a:prstGeom>
          <a:noFill/>
        </p:spPr>
        <p:txBody>
          <a:bodyPr wrap="none" rtlCol="0">
            <a:spAutoFit/>
          </a:bodyPr>
          <a:lstStyle/>
          <a:p>
            <a:r>
              <a:rPr lang="en-US" dirty="0" smtClean="0">
                <a:solidFill>
                  <a:srgbClr val="00B050"/>
                </a:solidFill>
              </a:rPr>
              <a:t>Swimming velocity</a:t>
            </a:r>
            <a:endParaRPr lang="en-US" dirty="0">
              <a:solidFill>
                <a:srgbClr val="00B050"/>
              </a:solidFill>
            </a:endParaRPr>
          </a:p>
        </p:txBody>
      </p:sp>
      <mc:AlternateContent xmlns:mc="http://schemas.openxmlformats.org/markup-compatibility/2006" xmlns:a14="http://schemas.microsoft.com/office/drawing/2010/main">
        <mc:Choice Requires="a14">
          <p:sp>
            <p:nvSpPr>
              <p:cNvPr id="16" name="TextBox 15"/>
              <p:cNvSpPr txBox="1"/>
              <p:nvPr/>
            </p:nvSpPr>
            <p:spPr>
              <a:xfrm>
                <a:off x="2856201" y="3532968"/>
                <a:ext cx="731290" cy="72475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a:rPr>
                        <m:t>1</m:t>
                      </m:r>
                      <m:f>
                        <m:fPr>
                          <m:ctrlPr>
                            <a:rPr lang="en-US" sz="2400" i="1">
                              <a:latin typeface="Cambria Math"/>
                            </a:rPr>
                          </m:ctrlPr>
                        </m:fPr>
                        <m:num>
                          <m:r>
                            <m:rPr>
                              <m:nor/>
                            </m:rPr>
                            <a:rPr lang="en-US" sz="2400">
                              <a:latin typeface="Cambria Math"/>
                            </a:rPr>
                            <m:t>m</m:t>
                          </m:r>
                        </m:num>
                        <m:den>
                          <m:r>
                            <m:rPr>
                              <m:nor/>
                            </m:rPr>
                            <a:rPr lang="en-US" sz="2400">
                              <a:latin typeface="Cambria Math"/>
                            </a:rPr>
                            <m:t>s</m:t>
                          </m:r>
                        </m:den>
                      </m:f>
                    </m:oMath>
                  </m:oMathPara>
                </a14:m>
                <a:endParaRPr lang="en-US" sz="2400" dirty="0"/>
              </a:p>
            </p:txBody>
          </p:sp>
        </mc:Choice>
        <mc:Fallback xmlns="">
          <p:sp>
            <p:nvSpPr>
              <p:cNvPr id="16" name="TextBox 15"/>
              <p:cNvSpPr txBox="1">
                <a:spLocks noRot="1" noChangeAspect="1" noMove="1" noResize="1" noEditPoints="1" noAdjustHandles="1" noChangeArrowheads="1" noChangeShapeType="1" noTextEdit="1"/>
              </p:cNvSpPr>
              <p:nvPr/>
            </p:nvSpPr>
            <p:spPr>
              <a:xfrm>
                <a:off x="2856201" y="3532968"/>
                <a:ext cx="731290" cy="724750"/>
              </a:xfrm>
              <a:prstGeom prst="rect">
                <a:avLst/>
              </a:prstGeom>
              <a:blipFill rotWithShape="1">
                <a:blip r:embed="rId2"/>
                <a:stretch>
                  <a:fillRect/>
                </a:stretch>
              </a:blipFill>
            </p:spPr>
            <p:txBody>
              <a:bodyPr/>
              <a:lstStyle/>
              <a:p>
                <a:r>
                  <a:rPr lang="en-US">
                    <a:noFill/>
                  </a:rPr>
                  <a:t> </a:t>
                </a:r>
              </a:p>
            </p:txBody>
          </p:sp>
        </mc:Fallback>
      </mc:AlternateContent>
      <p:sp>
        <p:nvSpPr>
          <p:cNvPr id="17" name="Striped Right Arrow 16"/>
          <p:cNvSpPr/>
          <p:nvPr/>
        </p:nvSpPr>
        <p:spPr>
          <a:xfrm>
            <a:off x="685800" y="4487854"/>
            <a:ext cx="914400" cy="236546"/>
          </a:xfrm>
          <a:prstGeom prst="stripedRightArrow">
            <a:avLst>
              <a:gd name="adj1" fmla="val 36127"/>
              <a:gd name="adj2" fmla="val 50000"/>
            </a:avLst>
          </a:prstGeom>
          <a:solidFill>
            <a:schemeClr val="accent5">
              <a:lumMod val="40000"/>
              <a:lumOff val="60000"/>
              <a:alpha val="44000"/>
            </a:schemeClr>
          </a:solidFill>
          <a:ln>
            <a:solidFill>
              <a:schemeClr val="accent5">
                <a:lumMod val="40000"/>
                <a:lumOff val="60000"/>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Striped Right Arrow 19"/>
          <p:cNvSpPr/>
          <p:nvPr/>
        </p:nvSpPr>
        <p:spPr>
          <a:xfrm>
            <a:off x="1407920" y="2667000"/>
            <a:ext cx="914400" cy="236546"/>
          </a:xfrm>
          <a:prstGeom prst="stripedRightArrow">
            <a:avLst>
              <a:gd name="adj1" fmla="val 36127"/>
              <a:gd name="adj2" fmla="val 50000"/>
            </a:avLst>
          </a:prstGeom>
          <a:solidFill>
            <a:schemeClr val="accent5">
              <a:lumMod val="40000"/>
              <a:lumOff val="60000"/>
              <a:alpha val="44000"/>
            </a:schemeClr>
          </a:solidFill>
          <a:ln>
            <a:solidFill>
              <a:schemeClr val="accent5">
                <a:lumMod val="40000"/>
                <a:lumOff val="60000"/>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triped Right Arrow 20"/>
          <p:cNvSpPr/>
          <p:nvPr/>
        </p:nvSpPr>
        <p:spPr>
          <a:xfrm>
            <a:off x="4114800" y="3882789"/>
            <a:ext cx="914400" cy="236546"/>
          </a:xfrm>
          <a:prstGeom prst="stripedRightArrow">
            <a:avLst>
              <a:gd name="adj1" fmla="val 36127"/>
              <a:gd name="adj2" fmla="val 50000"/>
            </a:avLst>
          </a:prstGeom>
          <a:solidFill>
            <a:schemeClr val="accent5">
              <a:lumMod val="40000"/>
              <a:lumOff val="60000"/>
              <a:alpha val="44000"/>
            </a:schemeClr>
          </a:solidFill>
          <a:ln>
            <a:solidFill>
              <a:schemeClr val="accent5">
                <a:lumMod val="40000"/>
                <a:lumOff val="60000"/>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Striped Right Arrow 21"/>
          <p:cNvSpPr/>
          <p:nvPr/>
        </p:nvSpPr>
        <p:spPr>
          <a:xfrm>
            <a:off x="6781800" y="2667000"/>
            <a:ext cx="914400" cy="236546"/>
          </a:xfrm>
          <a:prstGeom prst="stripedRightArrow">
            <a:avLst>
              <a:gd name="adj1" fmla="val 36127"/>
              <a:gd name="adj2" fmla="val 50000"/>
            </a:avLst>
          </a:prstGeom>
          <a:solidFill>
            <a:schemeClr val="accent5">
              <a:lumMod val="40000"/>
              <a:lumOff val="60000"/>
              <a:alpha val="44000"/>
            </a:schemeClr>
          </a:solidFill>
          <a:ln>
            <a:solidFill>
              <a:schemeClr val="accent5">
                <a:lumMod val="40000"/>
                <a:lumOff val="60000"/>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Striped Right Arrow 22"/>
          <p:cNvSpPr/>
          <p:nvPr/>
        </p:nvSpPr>
        <p:spPr>
          <a:xfrm>
            <a:off x="7239000" y="4399711"/>
            <a:ext cx="914400" cy="236546"/>
          </a:xfrm>
          <a:prstGeom prst="stripedRightArrow">
            <a:avLst>
              <a:gd name="adj1" fmla="val 36127"/>
              <a:gd name="adj2" fmla="val 50000"/>
            </a:avLst>
          </a:prstGeom>
          <a:solidFill>
            <a:schemeClr val="accent5">
              <a:lumMod val="40000"/>
              <a:lumOff val="60000"/>
              <a:alpha val="44000"/>
            </a:schemeClr>
          </a:solidFill>
          <a:ln>
            <a:solidFill>
              <a:schemeClr val="accent5">
                <a:lumMod val="40000"/>
                <a:lumOff val="60000"/>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17991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1"/>
            <a:ext cx="8229600" cy="2057400"/>
          </a:xfrm>
        </p:spPr>
        <p:txBody>
          <a:bodyPr/>
          <a:lstStyle/>
          <a:p>
            <a:r>
              <a:rPr lang="en-US" dirty="0" smtClean="0"/>
              <a:t>This time you try to make it look like your swimming directly across the river to your friend on the shore. What velocity would you need to do this?</a:t>
            </a:r>
            <a:endParaRPr lang="en-US" dirty="0"/>
          </a:p>
        </p:txBody>
      </p:sp>
      <p:sp>
        <p:nvSpPr>
          <p:cNvPr id="4" name="Rectangle 3"/>
          <p:cNvSpPr/>
          <p:nvPr/>
        </p:nvSpPr>
        <p:spPr>
          <a:xfrm>
            <a:off x="0" y="2300736"/>
            <a:ext cx="9144000" cy="3048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 name="Straight Arrow Connector 4"/>
          <p:cNvCxnSpPr/>
          <p:nvPr/>
        </p:nvCxnSpPr>
        <p:spPr>
          <a:xfrm flipH="1" flipV="1">
            <a:off x="3604107" y="2895600"/>
            <a:ext cx="1451590" cy="1767336"/>
          </a:xfrm>
          <a:prstGeom prst="straightConnector1">
            <a:avLst/>
          </a:prstGeom>
          <a:ln w="25400">
            <a:solidFill>
              <a:srgbClr val="00B050">
                <a:alpha val="71000"/>
              </a:srgbClr>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5055696" y="4662936"/>
            <a:ext cx="1421304" cy="0"/>
          </a:xfrm>
          <a:prstGeom prst="straightConnector1">
            <a:avLst/>
          </a:prstGeom>
          <a:ln w="25400">
            <a:solidFill>
              <a:srgbClr val="FF0000">
                <a:alpha val="71000"/>
              </a:srgbClr>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5217450" y="4739136"/>
            <a:ext cx="1537152" cy="369332"/>
          </a:xfrm>
          <a:prstGeom prst="rect">
            <a:avLst/>
          </a:prstGeom>
          <a:noFill/>
        </p:spPr>
        <p:txBody>
          <a:bodyPr wrap="none" rtlCol="0">
            <a:spAutoFit/>
          </a:bodyPr>
          <a:lstStyle/>
          <a:p>
            <a:r>
              <a:rPr lang="en-US" dirty="0" smtClean="0">
                <a:solidFill>
                  <a:srgbClr val="FF0000"/>
                </a:solidFill>
              </a:rPr>
              <a:t>Water velocity</a:t>
            </a:r>
            <a:endParaRPr lang="en-US" dirty="0">
              <a:solidFill>
                <a:srgbClr val="FF0000"/>
              </a:solidFill>
            </a:endParaRPr>
          </a:p>
        </p:txBody>
      </p:sp>
      <p:sp>
        <p:nvSpPr>
          <p:cNvPr id="8" name="TextBox 7"/>
          <p:cNvSpPr txBox="1"/>
          <p:nvPr/>
        </p:nvSpPr>
        <p:spPr>
          <a:xfrm>
            <a:off x="5181600" y="3554479"/>
            <a:ext cx="2876044" cy="369332"/>
          </a:xfrm>
          <a:prstGeom prst="rect">
            <a:avLst/>
          </a:prstGeom>
          <a:noFill/>
        </p:spPr>
        <p:txBody>
          <a:bodyPr wrap="none" rtlCol="0">
            <a:spAutoFit/>
          </a:bodyPr>
          <a:lstStyle/>
          <a:p>
            <a:r>
              <a:rPr lang="en-US" dirty="0" smtClean="0"/>
              <a:t>Velocity relative to the shore</a:t>
            </a:r>
            <a:endParaRPr lang="en-US" dirty="0"/>
          </a:p>
        </p:txBody>
      </p:sp>
      <p:cxnSp>
        <p:nvCxnSpPr>
          <p:cNvPr id="9" name="Straight Arrow Connector 8"/>
          <p:cNvCxnSpPr/>
          <p:nvPr/>
        </p:nvCxnSpPr>
        <p:spPr>
          <a:xfrm flipH="1" flipV="1">
            <a:off x="5029200" y="2819400"/>
            <a:ext cx="26496" cy="1827870"/>
          </a:xfrm>
          <a:prstGeom prst="straightConnector1">
            <a:avLst/>
          </a:prstGeom>
          <a:ln w="25400">
            <a:solidFill>
              <a:schemeClr val="tx1">
                <a:alpha val="71000"/>
              </a:schemeClr>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234013" y="3733335"/>
            <a:ext cx="1935786" cy="369332"/>
          </a:xfrm>
          <a:prstGeom prst="rect">
            <a:avLst/>
          </a:prstGeom>
          <a:noFill/>
        </p:spPr>
        <p:txBody>
          <a:bodyPr wrap="none" rtlCol="0">
            <a:spAutoFit/>
          </a:bodyPr>
          <a:lstStyle/>
          <a:p>
            <a:r>
              <a:rPr lang="en-US" dirty="0" smtClean="0">
                <a:solidFill>
                  <a:srgbClr val="00B050"/>
                </a:solidFill>
              </a:rPr>
              <a:t>Swimming velocity</a:t>
            </a:r>
            <a:endParaRPr lang="en-US" dirty="0">
              <a:solidFill>
                <a:srgbClr val="00B050"/>
              </a:solidFill>
            </a:endParaRPr>
          </a:p>
        </p:txBody>
      </p:sp>
      <p:sp>
        <p:nvSpPr>
          <p:cNvPr id="11" name="Striped Right Arrow 10"/>
          <p:cNvSpPr/>
          <p:nvPr/>
        </p:nvSpPr>
        <p:spPr>
          <a:xfrm>
            <a:off x="685800" y="3130990"/>
            <a:ext cx="914400" cy="236546"/>
          </a:xfrm>
          <a:prstGeom prst="stripedRightArrow">
            <a:avLst>
              <a:gd name="adj1" fmla="val 36127"/>
              <a:gd name="adj2" fmla="val 50000"/>
            </a:avLst>
          </a:prstGeom>
          <a:solidFill>
            <a:schemeClr val="accent5">
              <a:lumMod val="40000"/>
              <a:lumOff val="60000"/>
              <a:alpha val="44000"/>
            </a:schemeClr>
          </a:solidFill>
          <a:ln>
            <a:solidFill>
              <a:schemeClr val="accent5">
                <a:lumMod val="40000"/>
                <a:lumOff val="60000"/>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triped Right Arrow 11"/>
          <p:cNvSpPr/>
          <p:nvPr/>
        </p:nvSpPr>
        <p:spPr>
          <a:xfrm>
            <a:off x="1295400" y="4001842"/>
            <a:ext cx="914400" cy="236546"/>
          </a:xfrm>
          <a:prstGeom prst="stripedRightArrow">
            <a:avLst>
              <a:gd name="adj1" fmla="val 36127"/>
              <a:gd name="adj2" fmla="val 50000"/>
            </a:avLst>
          </a:prstGeom>
          <a:solidFill>
            <a:schemeClr val="accent5">
              <a:lumMod val="40000"/>
              <a:lumOff val="60000"/>
              <a:alpha val="44000"/>
            </a:schemeClr>
          </a:solidFill>
          <a:ln>
            <a:solidFill>
              <a:schemeClr val="accent5">
                <a:lumMod val="40000"/>
                <a:lumOff val="60000"/>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triped Right Arrow 12"/>
          <p:cNvSpPr/>
          <p:nvPr/>
        </p:nvSpPr>
        <p:spPr>
          <a:xfrm>
            <a:off x="4114800" y="2525925"/>
            <a:ext cx="914400" cy="236546"/>
          </a:xfrm>
          <a:prstGeom prst="stripedRightArrow">
            <a:avLst>
              <a:gd name="adj1" fmla="val 36127"/>
              <a:gd name="adj2" fmla="val 50000"/>
            </a:avLst>
          </a:prstGeom>
          <a:solidFill>
            <a:schemeClr val="accent5">
              <a:lumMod val="40000"/>
              <a:lumOff val="60000"/>
              <a:alpha val="44000"/>
            </a:schemeClr>
          </a:solidFill>
          <a:ln>
            <a:solidFill>
              <a:schemeClr val="accent5">
                <a:lumMod val="40000"/>
                <a:lumOff val="60000"/>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triped Right Arrow 13"/>
          <p:cNvSpPr/>
          <p:nvPr/>
        </p:nvSpPr>
        <p:spPr>
          <a:xfrm>
            <a:off x="7801982" y="4476297"/>
            <a:ext cx="914400" cy="236546"/>
          </a:xfrm>
          <a:prstGeom prst="stripedRightArrow">
            <a:avLst>
              <a:gd name="adj1" fmla="val 36127"/>
              <a:gd name="adj2" fmla="val 50000"/>
            </a:avLst>
          </a:prstGeom>
          <a:solidFill>
            <a:schemeClr val="accent5">
              <a:lumMod val="40000"/>
              <a:lumOff val="60000"/>
              <a:alpha val="44000"/>
            </a:schemeClr>
          </a:solidFill>
          <a:ln>
            <a:solidFill>
              <a:schemeClr val="accent5">
                <a:lumMod val="40000"/>
                <a:lumOff val="60000"/>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triped Right Arrow 14"/>
          <p:cNvSpPr/>
          <p:nvPr/>
        </p:nvSpPr>
        <p:spPr>
          <a:xfrm>
            <a:off x="7239000" y="3042847"/>
            <a:ext cx="914400" cy="236546"/>
          </a:xfrm>
          <a:prstGeom prst="stripedRightArrow">
            <a:avLst>
              <a:gd name="adj1" fmla="val 36127"/>
              <a:gd name="adj2" fmla="val 50000"/>
            </a:avLst>
          </a:prstGeom>
          <a:solidFill>
            <a:schemeClr val="accent5">
              <a:lumMod val="40000"/>
              <a:lumOff val="60000"/>
              <a:alpha val="44000"/>
            </a:schemeClr>
          </a:solidFill>
          <a:ln>
            <a:solidFill>
              <a:schemeClr val="accent5">
                <a:lumMod val="40000"/>
                <a:lumOff val="60000"/>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18508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5943600"/>
          </a:xfrm>
        </p:spPr>
        <p:txBody>
          <a:bodyPr>
            <a:normAutofit lnSpcReduction="10000"/>
          </a:bodyPr>
          <a:lstStyle/>
          <a:p>
            <a:pPr marL="0" indent="0">
              <a:buNone/>
            </a:pPr>
            <a:r>
              <a:rPr lang="en-US" dirty="0" smtClean="0"/>
              <a:t>You're driving down the highway late one night at 18</a:t>
            </a:r>
            <a:r>
              <a:rPr lang="en-US" dirty="0"/>
              <a:t>m/s when a deer steps onto the road 44m in front of you. Your reaction time before stepping on the brakes is 0.50s , and the maximum </a:t>
            </a:r>
            <a:r>
              <a:rPr lang="en-US" dirty="0" smtClean="0"/>
              <a:t>acceleration </a:t>
            </a:r>
            <a:r>
              <a:rPr lang="en-US" dirty="0"/>
              <a:t>of your car is </a:t>
            </a:r>
            <a:r>
              <a:rPr lang="en-US" dirty="0" smtClean="0"/>
              <a:t>-11m/s/s</a:t>
            </a:r>
            <a:endParaRPr lang="en-US" dirty="0"/>
          </a:p>
          <a:p>
            <a:pPr marL="0" indent="0">
              <a:buNone/>
            </a:pPr>
            <a:r>
              <a:rPr lang="en-US" dirty="0"/>
              <a:t>How much distance is between you and the deer when you come to a stop</a:t>
            </a:r>
            <a:r>
              <a:rPr lang="en-US" dirty="0" smtClean="0"/>
              <a:t>?</a:t>
            </a:r>
          </a:p>
          <a:p>
            <a:pPr marL="0" indent="0">
              <a:buNone/>
            </a:pPr>
            <a:endParaRPr lang="en-US" dirty="0" smtClean="0"/>
          </a:p>
          <a:p>
            <a:pPr marL="0" indent="0">
              <a:buNone/>
            </a:pPr>
            <a:endParaRPr lang="en-US" dirty="0" smtClean="0"/>
          </a:p>
          <a:p>
            <a:pPr marL="0" indent="0">
              <a:buNone/>
            </a:pPr>
            <a:endParaRPr lang="en-US" dirty="0"/>
          </a:p>
          <a:p>
            <a:pPr marL="0" indent="0">
              <a:buNone/>
            </a:pPr>
            <a:r>
              <a:rPr lang="en-US" dirty="0"/>
              <a:t>What is the maximum speed you could have and still not hit the deer?</a:t>
            </a:r>
          </a:p>
        </p:txBody>
      </p:sp>
      <mc:AlternateContent xmlns:mc="http://schemas.openxmlformats.org/markup-compatibility/2006" xmlns:a14="http://schemas.microsoft.com/office/drawing/2010/main">
        <mc:Choice Requires="a14">
          <p:sp>
            <p:nvSpPr>
              <p:cNvPr id="4" name="TextBox 3"/>
              <p:cNvSpPr txBox="1"/>
              <p:nvPr/>
            </p:nvSpPr>
            <p:spPr>
              <a:xfrm>
                <a:off x="2514600" y="3810000"/>
                <a:ext cx="4375813" cy="88229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4400" i="1" smtClean="0">
                              <a:latin typeface="Cambria Math"/>
                            </a:rPr>
                          </m:ctrlPr>
                        </m:sSubPr>
                        <m:e>
                          <m:r>
                            <a:rPr lang="en-US" sz="4400" i="1">
                              <a:latin typeface="Cambria Math"/>
                            </a:rPr>
                            <m:t>𝑥</m:t>
                          </m:r>
                        </m:e>
                        <m:sub>
                          <m:r>
                            <a:rPr lang="en-US" sz="4400" i="1">
                              <a:latin typeface="Cambria Math"/>
                            </a:rPr>
                            <m:t>𝑓</m:t>
                          </m:r>
                        </m:sub>
                      </m:sSub>
                      <m:r>
                        <a:rPr lang="en-US" sz="4400" i="1">
                          <a:latin typeface="Cambria Math"/>
                        </a:rPr>
                        <m:t>=</m:t>
                      </m:r>
                      <m:sSub>
                        <m:sSubPr>
                          <m:ctrlPr>
                            <a:rPr lang="en-US" sz="4400" i="1">
                              <a:latin typeface="Cambria Math"/>
                            </a:rPr>
                          </m:ctrlPr>
                        </m:sSubPr>
                        <m:e>
                          <m:r>
                            <a:rPr lang="en-US" sz="4400" i="1">
                              <a:latin typeface="Cambria Math"/>
                            </a:rPr>
                            <m:t>𝑣</m:t>
                          </m:r>
                        </m:e>
                        <m:sub>
                          <m:r>
                            <a:rPr lang="en-US" sz="4400" i="1">
                              <a:latin typeface="Cambria Math"/>
                            </a:rPr>
                            <m:t>𝑥𝑖</m:t>
                          </m:r>
                        </m:sub>
                      </m:sSub>
                      <m:r>
                        <a:rPr lang="en-US" sz="4400" i="1">
                          <a:latin typeface="Cambria Math"/>
                        </a:rPr>
                        <m:t>𝑡</m:t>
                      </m:r>
                      <m:r>
                        <a:rPr lang="en-US" sz="4400" i="1">
                          <a:latin typeface="Cambria Math"/>
                        </a:rPr>
                        <m:t>+</m:t>
                      </m:r>
                      <m:box>
                        <m:boxPr>
                          <m:ctrlPr>
                            <a:rPr lang="en-US" sz="4400" i="1">
                              <a:latin typeface="Cambria Math"/>
                            </a:rPr>
                          </m:ctrlPr>
                        </m:boxPr>
                        <m:e>
                          <m:argPr>
                            <m:argSz m:val="-1"/>
                          </m:argPr>
                          <m:f>
                            <m:fPr>
                              <m:ctrlPr>
                                <a:rPr lang="en-US" sz="4400" i="1">
                                  <a:latin typeface="Cambria Math"/>
                                </a:rPr>
                              </m:ctrlPr>
                            </m:fPr>
                            <m:num>
                              <m:r>
                                <a:rPr lang="en-US" sz="4400" i="1">
                                  <a:latin typeface="Cambria Math"/>
                                </a:rPr>
                                <m:t>1</m:t>
                              </m:r>
                            </m:num>
                            <m:den>
                              <m:r>
                                <a:rPr lang="en-US" sz="4400" i="1">
                                  <a:latin typeface="Cambria Math"/>
                                </a:rPr>
                                <m:t>2</m:t>
                              </m:r>
                            </m:den>
                          </m:f>
                          <m:sSub>
                            <m:sSubPr>
                              <m:ctrlPr>
                                <a:rPr lang="en-US" sz="4400" i="1" smtClean="0">
                                  <a:latin typeface="Cambria Math"/>
                                </a:rPr>
                              </m:ctrlPr>
                            </m:sSubPr>
                            <m:e>
                              <m:r>
                                <a:rPr lang="en-US" sz="4400" b="0" i="1" smtClean="0">
                                  <a:latin typeface="Cambria Math"/>
                                </a:rPr>
                                <m:t>𝑎</m:t>
                              </m:r>
                            </m:e>
                            <m:sub>
                              <m:r>
                                <a:rPr lang="en-US" sz="4400" b="0" i="1" smtClean="0">
                                  <a:latin typeface="Cambria Math"/>
                                </a:rPr>
                                <m:t>𝑥</m:t>
                              </m:r>
                            </m:sub>
                          </m:sSub>
                          <m:sSup>
                            <m:sSupPr>
                              <m:ctrlPr>
                                <a:rPr lang="en-US" sz="4400" i="1">
                                  <a:latin typeface="Cambria Math"/>
                                </a:rPr>
                              </m:ctrlPr>
                            </m:sSupPr>
                            <m:e>
                              <m:r>
                                <a:rPr lang="en-US" sz="4400" i="1">
                                  <a:latin typeface="Cambria Math"/>
                                </a:rPr>
                                <m:t>𝑡</m:t>
                              </m:r>
                            </m:e>
                            <m:sup>
                              <m:r>
                                <a:rPr lang="en-US" sz="4400" i="1">
                                  <a:latin typeface="Cambria Math"/>
                                </a:rPr>
                                <m:t>2</m:t>
                              </m:r>
                            </m:sup>
                          </m:sSup>
                        </m:e>
                      </m:box>
                    </m:oMath>
                  </m:oMathPara>
                </a14:m>
                <a:endParaRPr lang="en-US" sz="4400" dirty="0"/>
              </a:p>
            </p:txBody>
          </p:sp>
        </mc:Choice>
        <mc:Fallback xmlns="">
          <p:sp>
            <p:nvSpPr>
              <p:cNvPr id="4" name="TextBox 3"/>
              <p:cNvSpPr txBox="1">
                <a:spLocks noRot="1" noChangeAspect="1" noMove="1" noResize="1" noEditPoints="1" noAdjustHandles="1" noChangeArrowheads="1" noChangeShapeType="1" noTextEdit="1"/>
              </p:cNvSpPr>
              <p:nvPr/>
            </p:nvSpPr>
            <p:spPr>
              <a:xfrm>
                <a:off x="2514600" y="3810000"/>
                <a:ext cx="4375813" cy="882293"/>
              </a:xfrm>
              <a:prstGeom prst="rect">
                <a:avLst/>
              </a:prstGeom>
              <a:blipFill rotWithShape="1">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158867963"/>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9074" name="Rectangle 2"/>
          <p:cNvSpPr>
            <a:spLocks/>
          </p:cNvSpPr>
          <p:nvPr/>
        </p:nvSpPr>
        <p:spPr bwMode="auto">
          <a:xfrm>
            <a:off x="558800" y="138113"/>
            <a:ext cx="7747000" cy="606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63500" dir="2700000" algn="ctr" rotWithShape="0">
                    <a:schemeClr val="bg2">
                      <a:alpha val="70000"/>
                    </a:schemeClr>
                  </a:outerShdw>
                </a:effectLst>
              </a14:hiddenEffects>
            </a:ext>
          </a:extLst>
        </p:spPr>
        <p:txBody>
          <a:bodyPr lIns="0" tIns="0" rIns="0" bIns="0"/>
          <a:lstStyle>
            <a:lvl1pPr algn="l" defTabSz="822325">
              <a:defRPr sz="2400">
                <a:solidFill>
                  <a:schemeClr val="tx1"/>
                </a:solidFill>
                <a:latin typeface="Times New Roman" panose="02020603050405020304" pitchFamily="18" charset="0"/>
              </a:defRPr>
            </a:lvl1pPr>
            <a:lvl2pPr marL="411163" algn="l" defTabSz="822325">
              <a:defRPr sz="2400">
                <a:solidFill>
                  <a:schemeClr val="tx1"/>
                </a:solidFill>
                <a:latin typeface="Times New Roman" panose="02020603050405020304" pitchFamily="18" charset="0"/>
              </a:defRPr>
            </a:lvl2pPr>
            <a:lvl3pPr marL="822325" algn="l" defTabSz="822325">
              <a:defRPr sz="2400">
                <a:solidFill>
                  <a:schemeClr val="tx1"/>
                </a:solidFill>
                <a:latin typeface="Times New Roman" panose="02020603050405020304" pitchFamily="18" charset="0"/>
              </a:defRPr>
            </a:lvl3pPr>
            <a:lvl4pPr marL="1235075" algn="l" defTabSz="822325">
              <a:defRPr sz="2400">
                <a:solidFill>
                  <a:schemeClr val="tx1"/>
                </a:solidFill>
                <a:latin typeface="Times New Roman" panose="02020603050405020304" pitchFamily="18" charset="0"/>
              </a:defRPr>
            </a:lvl4pPr>
            <a:lvl5pPr marL="1646238" algn="l" defTabSz="822325">
              <a:defRPr sz="2400">
                <a:solidFill>
                  <a:schemeClr val="tx1"/>
                </a:solidFill>
                <a:latin typeface="Times New Roman" panose="02020603050405020304" pitchFamily="18" charset="0"/>
              </a:defRPr>
            </a:lvl5pPr>
            <a:lvl6pPr marL="2103438" defTabSz="822325" eaLnBrk="0" fontAlgn="base" hangingPunct="0">
              <a:spcBef>
                <a:spcPct val="0"/>
              </a:spcBef>
              <a:spcAft>
                <a:spcPct val="0"/>
              </a:spcAft>
              <a:defRPr sz="2400">
                <a:solidFill>
                  <a:schemeClr val="tx1"/>
                </a:solidFill>
                <a:latin typeface="Times New Roman" panose="02020603050405020304" pitchFamily="18" charset="0"/>
              </a:defRPr>
            </a:lvl6pPr>
            <a:lvl7pPr marL="2560638" defTabSz="822325" eaLnBrk="0" fontAlgn="base" hangingPunct="0">
              <a:spcBef>
                <a:spcPct val="0"/>
              </a:spcBef>
              <a:spcAft>
                <a:spcPct val="0"/>
              </a:spcAft>
              <a:defRPr sz="2400">
                <a:solidFill>
                  <a:schemeClr val="tx1"/>
                </a:solidFill>
                <a:latin typeface="Times New Roman" panose="02020603050405020304" pitchFamily="18" charset="0"/>
              </a:defRPr>
            </a:lvl7pPr>
            <a:lvl8pPr marL="3017838" defTabSz="822325" eaLnBrk="0" fontAlgn="base" hangingPunct="0">
              <a:spcBef>
                <a:spcPct val="0"/>
              </a:spcBef>
              <a:spcAft>
                <a:spcPct val="0"/>
              </a:spcAft>
              <a:defRPr sz="2400">
                <a:solidFill>
                  <a:schemeClr val="tx1"/>
                </a:solidFill>
                <a:latin typeface="Times New Roman" panose="02020603050405020304" pitchFamily="18" charset="0"/>
              </a:defRPr>
            </a:lvl8pPr>
            <a:lvl9pPr marL="3475038" defTabSz="822325"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3000">
                <a:solidFill>
                  <a:srgbClr val="662A6D"/>
                </a:solidFill>
                <a:latin typeface="Arial" panose="020B0604020202020204" pitchFamily="34" charset="0"/>
              </a:rPr>
              <a:t>Example Problems: Relative Motion</a:t>
            </a:r>
          </a:p>
        </p:txBody>
      </p:sp>
      <p:sp>
        <p:nvSpPr>
          <p:cNvPr id="899077" name="Rectangle 5"/>
          <p:cNvSpPr>
            <a:spLocks/>
          </p:cNvSpPr>
          <p:nvPr/>
        </p:nvSpPr>
        <p:spPr bwMode="auto">
          <a:xfrm>
            <a:off x="577850" y="723900"/>
            <a:ext cx="8088313" cy="4838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algn="l" eaLnBrk="1" hangingPunct="1"/>
            <a:r>
              <a:rPr lang="en-US" altLang="en-US" sz="2300" dirty="0"/>
              <a:t>An airplane pilot wants to fly due west from Spokane to Seattle. Her plane moves </a:t>
            </a:r>
            <a:r>
              <a:rPr lang="en-US" altLang="en-US" sz="2300" i="1" dirty="0"/>
              <a:t>through the air </a:t>
            </a:r>
            <a:r>
              <a:rPr lang="en-US" altLang="en-US" sz="2300" dirty="0"/>
              <a:t>at 200 mph, but the wind is blowing 40 mph due north. In what direction should she point the plane—that is, in what direction should she fly relative to the air</a:t>
            </a:r>
            <a:r>
              <a:rPr lang="en-US" altLang="en-US" sz="2300" dirty="0" smtClean="0"/>
              <a:t>?</a:t>
            </a:r>
            <a:endParaRPr lang="en-US" altLang="en-US" sz="2300" dirty="0"/>
          </a:p>
        </p:txBody>
      </p:sp>
      <p:sp>
        <p:nvSpPr>
          <p:cNvPr id="899078" name="Rectangle 6"/>
          <p:cNvSpPr>
            <a:spLocks/>
          </p:cNvSpPr>
          <p:nvPr/>
        </p:nvSpPr>
        <p:spPr bwMode="auto">
          <a:xfrm>
            <a:off x="8151813" y="6524625"/>
            <a:ext cx="965200" cy="295275"/>
          </a:xfrm>
          <a:prstGeom prst="rect">
            <a:avLst/>
          </a:prstGeom>
          <a:noFill/>
          <a:ln>
            <a:noFill/>
          </a:ln>
          <a:effectLst/>
          <a:extLst>
            <a:ext uri="{909E8E84-426E-40DD-AFC4-6F175D3DCCD1}">
              <a14:hiddenFill xmlns:a14="http://schemas.microsoft.com/office/drawing/2010/main">
                <a:blipFill dpi="0" rotWithShape="0">
                  <a:blip r:embed="rId3"/>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296" tIns="41148" rIns="82296" bIns="41148">
            <a:spAutoFit/>
          </a:bodyPr>
          <a:lstStyle>
            <a:lvl1pPr algn="l" defTabSz="822325">
              <a:defRPr sz="2400">
                <a:solidFill>
                  <a:schemeClr val="tx1"/>
                </a:solidFill>
                <a:latin typeface="Times New Roman" panose="02020603050405020304" pitchFamily="18" charset="0"/>
              </a:defRPr>
            </a:lvl1pPr>
            <a:lvl2pPr marL="411163" algn="l" defTabSz="822325">
              <a:defRPr sz="2400">
                <a:solidFill>
                  <a:schemeClr val="tx1"/>
                </a:solidFill>
                <a:latin typeface="Times New Roman" panose="02020603050405020304" pitchFamily="18" charset="0"/>
              </a:defRPr>
            </a:lvl2pPr>
            <a:lvl3pPr marL="822325" algn="l" defTabSz="822325">
              <a:defRPr sz="2400">
                <a:solidFill>
                  <a:schemeClr val="tx1"/>
                </a:solidFill>
                <a:latin typeface="Times New Roman" panose="02020603050405020304" pitchFamily="18" charset="0"/>
              </a:defRPr>
            </a:lvl3pPr>
            <a:lvl4pPr marL="1235075" algn="l" defTabSz="822325">
              <a:defRPr sz="2400">
                <a:solidFill>
                  <a:schemeClr val="tx1"/>
                </a:solidFill>
                <a:latin typeface="Times New Roman" panose="02020603050405020304" pitchFamily="18" charset="0"/>
              </a:defRPr>
            </a:lvl4pPr>
            <a:lvl5pPr marL="1646238" algn="l" defTabSz="822325">
              <a:defRPr sz="2400">
                <a:solidFill>
                  <a:schemeClr val="tx1"/>
                </a:solidFill>
                <a:latin typeface="Times New Roman" panose="02020603050405020304" pitchFamily="18" charset="0"/>
              </a:defRPr>
            </a:lvl5pPr>
            <a:lvl6pPr marL="2103438" defTabSz="822325" eaLnBrk="0" fontAlgn="base" hangingPunct="0">
              <a:spcBef>
                <a:spcPct val="0"/>
              </a:spcBef>
              <a:spcAft>
                <a:spcPct val="0"/>
              </a:spcAft>
              <a:defRPr sz="2400">
                <a:solidFill>
                  <a:schemeClr val="tx1"/>
                </a:solidFill>
                <a:latin typeface="Times New Roman" panose="02020603050405020304" pitchFamily="18" charset="0"/>
              </a:defRPr>
            </a:lvl6pPr>
            <a:lvl7pPr marL="2560638" defTabSz="822325" eaLnBrk="0" fontAlgn="base" hangingPunct="0">
              <a:spcBef>
                <a:spcPct val="0"/>
              </a:spcBef>
              <a:spcAft>
                <a:spcPct val="0"/>
              </a:spcAft>
              <a:defRPr sz="2400">
                <a:solidFill>
                  <a:schemeClr val="tx1"/>
                </a:solidFill>
                <a:latin typeface="Times New Roman" panose="02020603050405020304" pitchFamily="18" charset="0"/>
              </a:defRPr>
            </a:lvl7pPr>
            <a:lvl8pPr marL="3017838" defTabSz="822325" eaLnBrk="0" fontAlgn="base" hangingPunct="0">
              <a:spcBef>
                <a:spcPct val="0"/>
              </a:spcBef>
              <a:spcAft>
                <a:spcPct val="0"/>
              </a:spcAft>
              <a:defRPr sz="2400">
                <a:solidFill>
                  <a:schemeClr val="tx1"/>
                </a:solidFill>
                <a:latin typeface="Times New Roman" panose="02020603050405020304" pitchFamily="18" charset="0"/>
              </a:defRPr>
            </a:lvl8pPr>
            <a:lvl9pPr marL="3475038" defTabSz="822325"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en-US" altLang="en-US" sz="1400">
                <a:solidFill>
                  <a:srgbClr val="000000"/>
                </a:solidFill>
                <a:latin typeface="Arial" panose="020B0604020202020204" pitchFamily="34" charset="0"/>
              </a:rPr>
              <a:t>Slide 3-36</a:t>
            </a:r>
          </a:p>
        </p:txBody>
      </p:sp>
      <p:cxnSp>
        <p:nvCxnSpPr>
          <p:cNvPr id="3" name="Straight Arrow Connector 2"/>
          <p:cNvCxnSpPr/>
          <p:nvPr/>
        </p:nvCxnSpPr>
        <p:spPr>
          <a:xfrm flipH="1">
            <a:off x="970446" y="3549223"/>
            <a:ext cx="4343400"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 name="TextBox 5"/>
              <p:cNvSpPr txBox="1"/>
              <p:nvPr/>
            </p:nvSpPr>
            <p:spPr>
              <a:xfrm>
                <a:off x="2988299" y="2974293"/>
                <a:ext cx="327847"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sz="3200" i="1" smtClean="0">
                              <a:latin typeface="Cambria Math"/>
                            </a:rPr>
                          </m:ctrlPr>
                        </m:accPr>
                        <m:e>
                          <m:r>
                            <a:rPr lang="en-US" sz="3200" b="0" i="1" smtClean="0">
                              <a:latin typeface="Cambria Math" panose="02040503050406030204" pitchFamily="18" charset="0"/>
                            </a:rPr>
                            <m:t>𝑣</m:t>
                          </m:r>
                        </m:e>
                      </m:acc>
                    </m:oMath>
                  </m:oMathPara>
                </a14:m>
                <a:endParaRPr lang="en-US" sz="3200" dirty="0"/>
              </a:p>
            </p:txBody>
          </p:sp>
        </mc:Choice>
        <mc:Fallback xmlns="">
          <p:sp>
            <p:nvSpPr>
              <p:cNvPr id="6" name="TextBox 5"/>
              <p:cNvSpPr txBox="1">
                <a:spLocks noRot="1" noChangeAspect="1" noMove="1" noResize="1" noEditPoints="1" noAdjustHandles="1" noChangeArrowheads="1" noChangeShapeType="1" noTextEdit="1"/>
              </p:cNvSpPr>
              <p:nvPr/>
            </p:nvSpPr>
            <p:spPr>
              <a:xfrm>
                <a:off x="2988299" y="2974293"/>
                <a:ext cx="327847" cy="492443"/>
              </a:xfrm>
              <a:prstGeom prst="rect">
                <a:avLst/>
              </a:prstGeom>
              <a:blipFill rotWithShape="0">
                <a:blip r:embed="rId4"/>
                <a:stretch>
                  <a:fillRect/>
                </a:stretch>
              </a:blipFill>
            </p:spPr>
            <p:txBody>
              <a:bodyPr/>
              <a:lstStyle/>
              <a:p>
                <a:r>
                  <a:rPr lang="en-US">
                    <a:noFill/>
                  </a:rPr>
                  <a:t> </a:t>
                </a:r>
              </a:p>
            </p:txBody>
          </p:sp>
        </mc:Fallback>
      </mc:AlternateContent>
      <p:cxnSp>
        <p:nvCxnSpPr>
          <p:cNvPr id="9" name="Straight Arrow Connector 8"/>
          <p:cNvCxnSpPr/>
          <p:nvPr/>
        </p:nvCxnSpPr>
        <p:spPr>
          <a:xfrm>
            <a:off x="981075" y="3557588"/>
            <a:ext cx="9525" cy="117157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 name="TextBox 11"/>
              <p:cNvSpPr txBox="1"/>
              <p:nvPr/>
            </p:nvSpPr>
            <p:spPr>
              <a:xfrm>
                <a:off x="1103208" y="3894951"/>
                <a:ext cx="756617"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40</m:t>
                      </m:r>
                      <m:r>
                        <m:rPr>
                          <m:nor/>
                        </m:rPr>
                        <a:rPr lang="en-US" b="0" i="0" smtClean="0">
                          <a:latin typeface="Cambria Math" panose="02040503050406030204" pitchFamily="18" charset="0"/>
                        </a:rPr>
                        <m:t>mph</m:t>
                      </m:r>
                    </m:oMath>
                  </m:oMathPara>
                </a14:m>
                <a:endParaRPr lang="en-US" dirty="0"/>
              </a:p>
            </p:txBody>
          </p:sp>
        </mc:Choice>
        <mc:Fallback xmlns="">
          <p:sp>
            <p:nvSpPr>
              <p:cNvPr id="12" name="TextBox 11"/>
              <p:cNvSpPr txBox="1">
                <a:spLocks noRot="1" noChangeAspect="1" noMove="1" noResize="1" noEditPoints="1" noAdjustHandles="1" noChangeArrowheads="1" noChangeShapeType="1" noTextEdit="1"/>
              </p:cNvSpPr>
              <p:nvPr/>
            </p:nvSpPr>
            <p:spPr>
              <a:xfrm>
                <a:off x="1103208" y="3894951"/>
                <a:ext cx="756617" cy="276999"/>
              </a:xfrm>
              <a:prstGeom prst="rect">
                <a:avLst/>
              </a:prstGeom>
              <a:blipFill rotWithShape="0">
                <a:blip r:embed="rId5"/>
                <a:stretch>
                  <a:fillRect l="-7258" t="-2222" r="-11290" b="-35556"/>
                </a:stretch>
              </a:blipFill>
            </p:spPr>
            <p:txBody>
              <a:bodyPr/>
              <a:lstStyle/>
              <a:p>
                <a:r>
                  <a:rPr lang="en-US">
                    <a:noFill/>
                  </a:rPr>
                  <a:t> </a:t>
                </a:r>
              </a:p>
            </p:txBody>
          </p:sp>
        </mc:Fallback>
      </mc:AlternateContent>
      <p:cxnSp>
        <p:nvCxnSpPr>
          <p:cNvPr id="13" name="Straight Arrow Connector 12"/>
          <p:cNvCxnSpPr/>
          <p:nvPr/>
        </p:nvCxnSpPr>
        <p:spPr>
          <a:xfrm flipH="1">
            <a:off x="990600" y="3557588"/>
            <a:ext cx="4323246" cy="117157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 name="TextBox 15"/>
              <p:cNvSpPr txBox="1"/>
              <p:nvPr/>
            </p:nvSpPr>
            <p:spPr>
              <a:xfrm>
                <a:off x="3132621" y="4215006"/>
                <a:ext cx="88485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200</m:t>
                      </m:r>
                      <m:r>
                        <m:rPr>
                          <m:nor/>
                        </m:rPr>
                        <a:rPr lang="en-US" b="0" i="0" smtClean="0">
                          <a:latin typeface="Cambria Math" panose="02040503050406030204" pitchFamily="18" charset="0"/>
                        </a:rPr>
                        <m:t>mph</m:t>
                      </m:r>
                    </m:oMath>
                  </m:oMathPara>
                </a14:m>
                <a:endParaRPr lang="en-US" dirty="0"/>
              </a:p>
            </p:txBody>
          </p:sp>
        </mc:Choice>
        <mc:Fallback xmlns="">
          <p:sp>
            <p:nvSpPr>
              <p:cNvPr id="16" name="TextBox 15"/>
              <p:cNvSpPr txBox="1">
                <a:spLocks noRot="1" noChangeAspect="1" noMove="1" noResize="1" noEditPoints="1" noAdjustHandles="1" noChangeArrowheads="1" noChangeShapeType="1" noTextEdit="1"/>
              </p:cNvSpPr>
              <p:nvPr/>
            </p:nvSpPr>
            <p:spPr>
              <a:xfrm>
                <a:off x="3132621" y="4215006"/>
                <a:ext cx="884858" cy="276999"/>
              </a:xfrm>
              <a:prstGeom prst="rect">
                <a:avLst/>
              </a:prstGeom>
              <a:blipFill rotWithShape="0">
                <a:blip r:embed="rId6"/>
                <a:stretch>
                  <a:fillRect l="-6207" t="-2174" r="-9655" b="-3260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4953000" y="4332621"/>
                <a:ext cx="2865208" cy="104073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unc>
                        <m:funcPr>
                          <m:ctrlPr>
                            <a:rPr lang="en-US" sz="3600" i="1" smtClean="0">
                              <a:latin typeface="Cambria Math"/>
                            </a:rPr>
                          </m:ctrlPr>
                        </m:funcPr>
                        <m:fName>
                          <m:sSup>
                            <m:sSupPr>
                              <m:ctrlPr>
                                <a:rPr lang="en-US" sz="3600" i="1" smtClean="0">
                                  <a:latin typeface="Cambria Math"/>
                                </a:rPr>
                              </m:ctrlPr>
                            </m:sSupPr>
                            <m:e>
                              <m:r>
                                <m:rPr>
                                  <m:sty m:val="p"/>
                                </m:rPr>
                                <a:rPr lang="en-US" sz="3600" i="0" smtClean="0">
                                  <a:latin typeface="Cambria Math" panose="02040503050406030204" pitchFamily="18" charset="0"/>
                                </a:rPr>
                                <m:t>sin</m:t>
                              </m:r>
                            </m:e>
                            <m:sup>
                              <m:r>
                                <a:rPr lang="en-US" sz="3600" i="1" smtClean="0">
                                  <a:latin typeface="Cambria Math" panose="02040503050406030204" pitchFamily="18" charset="0"/>
                                </a:rPr>
                                <m:t>−1</m:t>
                              </m:r>
                            </m:sup>
                          </m:sSup>
                        </m:fName>
                        <m:e>
                          <m:f>
                            <m:fPr>
                              <m:ctrlPr>
                                <a:rPr lang="en-US" sz="3600" i="1" smtClean="0">
                                  <a:latin typeface="Cambria Math"/>
                                </a:rPr>
                              </m:ctrlPr>
                            </m:fPr>
                            <m:num>
                              <m:r>
                                <a:rPr lang="en-US" sz="3600" b="0" i="1" smtClean="0">
                                  <a:latin typeface="Cambria Math" panose="02040503050406030204" pitchFamily="18" charset="0"/>
                                </a:rPr>
                                <m:t>40</m:t>
                              </m:r>
                            </m:num>
                            <m:den>
                              <m:r>
                                <a:rPr lang="en-US" sz="3600" b="0" i="1" smtClean="0">
                                  <a:latin typeface="Cambria Math" panose="02040503050406030204" pitchFamily="18" charset="0"/>
                                </a:rPr>
                                <m:t>200</m:t>
                              </m:r>
                            </m:den>
                          </m:f>
                          <m:r>
                            <a:rPr lang="en-US" sz="3600" b="0" i="1" smtClean="0">
                              <a:latin typeface="Cambria Math" panose="02040503050406030204" pitchFamily="18" charset="0"/>
                            </a:rPr>
                            <m:t>=</m:t>
                          </m:r>
                          <m:r>
                            <a:rPr lang="en-US" sz="3600" b="0" i="1" smtClean="0">
                              <a:latin typeface="Cambria Math" panose="02040503050406030204" pitchFamily="18" charset="0"/>
                              <a:ea typeface="Cambria Math" panose="02040503050406030204" pitchFamily="18" charset="0"/>
                            </a:rPr>
                            <m:t>𝜃</m:t>
                          </m:r>
                        </m:e>
                      </m:func>
                    </m:oMath>
                  </m:oMathPara>
                </a14:m>
                <a:endParaRPr lang="en-US" sz="3600" dirty="0"/>
              </a:p>
            </p:txBody>
          </p:sp>
        </mc:Choice>
        <mc:Fallback xmlns="">
          <p:sp>
            <p:nvSpPr>
              <p:cNvPr id="10" name="TextBox 9"/>
              <p:cNvSpPr txBox="1">
                <a:spLocks noRot="1" noChangeAspect="1" noMove="1" noResize="1" noEditPoints="1" noAdjustHandles="1" noChangeArrowheads="1" noChangeShapeType="1" noTextEdit="1"/>
              </p:cNvSpPr>
              <p:nvPr/>
            </p:nvSpPr>
            <p:spPr>
              <a:xfrm>
                <a:off x="4953000" y="4332621"/>
                <a:ext cx="2865208" cy="1040734"/>
              </a:xfrm>
              <a:prstGeom prst="rect">
                <a:avLst/>
              </a:prstGeom>
              <a:blipFill rotWithShape="0">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3597584" y="3500438"/>
                <a:ext cx="377411" cy="5539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600" i="1" smtClean="0">
                          <a:latin typeface="Cambria Math" panose="02040503050406030204" pitchFamily="18" charset="0"/>
                          <a:ea typeface="Cambria Math" panose="02040503050406030204" pitchFamily="18" charset="0"/>
                        </a:rPr>
                        <m:t>𝜃</m:t>
                      </m:r>
                    </m:oMath>
                  </m:oMathPara>
                </a14:m>
                <a:endParaRPr lang="en-US" sz="3600" dirty="0"/>
              </a:p>
            </p:txBody>
          </p:sp>
        </mc:Choice>
        <mc:Fallback xmlns="">
          <p:sp>
            <p:nvSpPr>
              <p:cNvPr id="18" name="TextBox 17"/>
              <p:cNvSpPr txBox="1">
                <a:spLocks noRot="1" noChangeAspect="1" noMove="1" noResize="1" noEditPoints="1" noAdjustHandles="1" noChangeArrowheads="1" noChangeShapeType="1" noTextEdit="1"/>
              </p:cNvSpPr>
              <p:nvPr/>
            </p:nvSpPr>
            <p:spPr>
              <a:xfrm>
                <a:off x="3597584" y="3500438"/>
                <a:ext cx="377411" cy="553998"/>
              </a:xfrm>
              <a:prstGeom prst="rect">
                <a:avLst/>
              </a:prstGeom>
              <a:blipFill rotWithShape="0">
                <a:blip r:embed="rId8"/>
                <a:stretch>
                  <a:fillRect/>
                </a:stretch>
              </a:blipFill>
            </p:spPr>
            <p:txBody>
              <a:bodyPr/>
              <a:lstStyle/>
              <a:p>
                <a:r>
                  <a:rPr lang="en-US">
                    <a:noFill/>
                  </a:rPr>
                  <a:t> </a:t>
                </a:r>
              </a:p>
            </p:txBody>
          </p:sp>
        </mc:Fallback>
      </mc:AlternateContent>
      <p:cxnSp>
        <p:nvCxnSpPr>
          <p:cNvPr id="19" name="Straight Arrow Connector 18"/>
          <p:cNvCxnSpPr/>
          <p:nvPr/>
        </p:nvCxnSpPr>
        <p:spPr>
          <a:xfrm flipV="1">
            <a:off x="5332896" y="2362200"/>
            <a:ext cx="0" cy="118702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5602377" y="2543406"/>
            <a:ext cx="1566454" cy="923330"/>
          </a:xfrm>
          <a:prstGeom prst="rect">
            <a:avLst/>
          </a:prstGeom>
          <a:noFill/>
        </p:spPr>
        <p:txBody>
          <a:bodyPr wrap="none" lIns="91440" tIns="45720" rIns="91440" bIns="45720">
            <a:spAutoFit/>
          </a:bodyPr>
          <a:lstStyle/>
          <a:p>
            <a:pPr algn="ctr"/>
            <a:r>
              <a:rPr lang="en-US" sz="5400" b="0" cap="none" spc="0" dirty="0" smtClean="0">
                <a:ln w="0"/>
                <a:solidFill>
                  <a:schemeClr val="accent1"/>
                </a:solidFill>
                <a:effectLst>
                  <a:outerShdw blurRad="38100" dist="25400" dir="5400000" algn="ctr" rotWithShape="0">
                    <a:srgbClr val="6E747A">
                      <a:alpha val="43000"/>
                    </a:srgbClr>
                  </a:outerShdw>
                </a:effectLst>
              </a:rPr>
              <a:t>wind</a:t>
            </a:r>
            <a:endParaRPr lang="en-US" sz="5400" b="0" cap="none" spc="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3762508445"/>
      </p:ext>
    </p:extLst>
  </p:cSld>
  <p:clrMapOvr>
    <a:masterClrMapping/>
  </p:clrMapOvr>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9074" name="Rectangle 2"/>
          <p:cNvSpPr>
            <a:spLocks/>
          </p:cNvSpPr>
          <p:nvPr/>
        </p:nvSpPr>
        <p:spPr bwMode="auto">
          <a:xfrm>
            <a:off x="558800" y="138113"/>
            <a:ext cx="7747000" cy="606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63500" dir="2700000" algn="ctr" rotWithShape="0">
                    <a:schemeClr val="bg2">
                      <a:alpha val="70000"/>
                    </a:schemeClr>
                  </a:outerShdw>
                </a:effectLst>
              </a14:hiddenEffects>
            </a:ext>
          </a:extLst>
        </p:spPr>
        <p:txBody>
          <a:bodyPr lIns="0" tIns="0" rIns="0" bIns="0"/>
          <a:lstStyle>
            <a:lvl1pPr algn="l" defTabSz="822325">
              <a:defRPr sz="2400">
                <a:solidFill>
                  <a:schemeClr val="tx1"/>
                </a:solidFill>
                <a:latin typeface="Times New Roman" panose="02020603050405020304" pitchFamily="18" charset="0"/>
              </a:defRPr>
            </a:lvl1pPr>
            <a:lvl2pPr marL="411163" algn="l" defTabSz="822325">
              <a:defRPr sz="2400">
                <a:solidFill>
                  <a:schemeClr val="tx1"/>
                </a:solidFill>
                <a:latin typeface="Times New Roman" panose="02020603050405020304" pitchFamily="18" charset="0"/>
              </a:defRPr>
            </a:lvl2pPr>
            <a:lvl3pPr marL="822325" algn="l" defTabSz="822325">
              <a:defRPr sz="2400">
                <a:solidFill>
                  <a:schemeClr val="tx1"/>
                </a:solidFill>
                <a:latin typeface="Times New Roman" panose="02020603050405020304" pitchFamily="18" charset="0"/>
              </a:defRPr>
            </a:lvl3pPr>
            <a:lvl4pPr marL="1235075" algn="l" defTabSz="822325">
              <a:defRPr sz="2400">
                <a:solidFill>
                  <a:schemeClr val="tx1"/>
                </a:solidFill>
                <a:latin typeface="Times New Roman" panose="02020603050405020304" pitchFamily="18" charset="0"/>
              </a:defRPr>
            </a:lvl4pPr>
            <a:lvl5pPr marL="1646238" algn="l" defTabSz="822325">
              <a:defRPr sz="2400">
                <a:solidFill>
                  <a:schemeClr val="tx1"/>
                </a:solidFill>
                <a:latin typeface="Times New Roman" panose="02020603050405020304" pitchFamily="18" charset="0"/>
              </a:defRPr>
            </a:lvl5pPr>
            <a:lvl6pPr marL="2103438" defTabSz="822325" eaLnBrk="0" fontAlgn="base" hangingPunct="0">
              <a:spcBef>
                <a:spcPct val="0"/>
              </a:spcBef>
              <a:spcAft>
                <a:spcPct val="0"/>
              </a:spcAft>
              <a:defRPr sz="2400">
                <a:solidFill>
                  <a:schemeClr val="tx1"/>
                </a:solidFill>
                <a:latin typeface="Times New Roman" panose="02020603050405020304" pitchFamily="18" charset="0"/>
              </a:defRPr>
            </a:lvl6pPr>
            <a:lvl7pPr marL="2560638" defTabSz="822325" eaLnBrk="0" fontAlgn="base" hangingPunct="0">
              <a:spcBef>
                <a:spcPct val="0"/>
              </a:spcBef>
              <a:spcAft>
                <a:spcPct val="0"/>
              </a:spcAft>
              <a:defRPr sz="2400">
                <a:solidFill>
                  <a:schemeClr val="tx1"/>
                </a:solidFill>
                <a:latin typeface="Times New Roman" panose="02020603050405020304" pitchFamily="18" charset="0"/>
              </a:defRPr>
            </a:lvl7pPr>
            <a:lvl8pPr marL="3017838" defTabSz="822325" eaLnBrk="0" fontAlgn="base" hangingPunct="0">
              <a:spcBef>
                <a:spcPct val="0"/>
              </a:spcBef>
              <a:spcAft>
                <a:spcPct val="0"/>
              </a:spcAft>
              <a:defRPr sz="2400">
                <a:solidFill>
                  <a:schemeClr val="tx1"/>
                </a:solidFill>
                <a:latin typeface="Times New Roman" panose="02020603050405020304" pitchFamily="18" charset="0"/>
              </a:defRPr>
            </a:lvl8pPr>
            <a:lvl9pPr marL="3475038" defTabSz="822325"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3000">
                <a:solidFill>
                  <a:srgbClr val="662A6D"/>
                </a:solidFill>
                <a:latin typeface="Arial" panose="020B0604020202020204" pitchFamily="34" charset="0"/>
              </a:rPr>
              <a:t>Example Problems: Relative Motion</a:t>
            </a:r>
          </a:p>
        </p:txBody>
      </p:sp>
      <p:sp>
        <p:nvSpPr>
          <p:cNvPr id="899077" name="Rectangle 5"/>
          <p:cNvSpPr>
            <a:spLocks/>
          </p:cNvSpPr>
          <p:nvPr/>
        </p:nvSpPr>
        <p:spPr bwMode="auto">
          <a:xfrm>
            <a:off x="577850" y="723900"/>
            <a:ext cx="8088313" cy="4838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algn="l" eaLnBrk="1" hangingPunct="1"/>
            <a:r>
              <a:rPr lang="en-US" altLang="en-US" sz="2300" dirty="0" smtClean="0"/>
              <a:t>A </a:t>
            </a:r>
            <a:r>
              <a:rPr lang="en-US" altLang="en-US" sz="2300" dirty="0"/>
              <a:t>skydiver jumps out of an airplane 1000 m directly above his desired landing spot. He quickly reaches a steady speed, falling through the air at 35 m/s. There is a breeze blowing at 7 m/s to the west. At what angle with respect to vertical does he fall? When he lands, what will be his displacement from his desired landing spot?</a:t>
            </a:r>
          </a:p>
        </p:txBody>
      </p:sp>
      <p:sp>
        <p:nvSpPr>
          <p:cNvPr id="899078" name="Rectangle 6"/>
          <p:cNvSpPr>
            <a:spLocks/>
          </p:cNvSpPr>
          <p:nvPr/>
        </p:nvSpPr>
        <p:spPr bwMode="auto">
          <a:xfrm>
            <a:off x="8151813" y="6524625"/>
            <a:ext cx="965200" cy="295275"/>
          </a:xfrm>
          <a:prstGeom prst="rect">
            <a:avLst/>
          </a:prstGeom>
          <a:noFill/>
          <a:ln>
            <a:noFill/>
          </a:ln>
          <a:effectLst/>
          <a:extLst>
            <a:ext uri="{909E8E84-426E-40DD-AFC4-6F175D3DCCD1}">
              <a14:hiddenFill xmlns:a14="http://schemas.microsoft.com/office/drawing/2010/main">
                <a:blipFill dpi="0" rotWithShape="0">
                  <a:blip r:embed="rId3"/>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296" tIns="41148" rIns="82296" bIns="41148">
            <a:spAutoFit/>
          </a:bodyPr>
          <a:lstStyle>
            <a:lvl1pPr algn="l" defTabSz="822325">
              <a:defRPr sz="2400">
                <a:solidFill>
                  <a:schemeClr val="tx1"/>
                </a:solidFill>
                <a:latin typeface="Times New Roman" panose="02020603050405020304" pitchFamily="18" charset="0"/>
              </a:defRPr>
            </a:lvl1pPr>
            <a:lvl2pPr marL="411163" algn="l" defTabSz="822325">
              <a:defRPr sz="2400">
                <a:solidFill>
                  <a:schemeClr val="tx1"/>
                </a:solidFill>
                <a:latin typeface="Times New Roman" panose="02020603050405020304" pitchFamily="18" charset="0"/>
              </a:defRPr>
            </a:lvl2pPr>
            <a:lvl3pPr marL="822325" algn="l" defTabSz="822325">
              <a:defRPr sz="2400">
                <a:solidFill>
                  <a:schemeClr val="tx1"/>
                </a:solidFill>
                <a:latin typeface="Times New Roman" panose="02020603050405020304" pitchFamily="18" charset="0"/>
              </a:defRPr>
            </a:lvl3pPr>
            <a:lvl4pPr marL="1235075" algn="l" defTabSz="822325">
              <a:defRPr sz="2400">
                <a:solidFill>
                  <a:schemeClr val="tx1"/>
                </a:solidFill>
                <a:latin typeface="Times New Roman" panose="02020603050405020304" pitchFamily="18" charset="0"/>
              </a:defRPr>
            </a:lvl4pPr>
            <a:lvl5pPr marL="1646238" algn="l" defTabSz="822325">
              <a:defRPr sz="2400">
                <a:solidFill>
                  <a:schemeClr val="tx1"/>
                </a:solidFill>
                <a:latin typeface="Times New Roman" panose="02020603050405020304" pitchFamily="18" charset="0"/>
              </a:defRPr>
            </a:lvl5pPr>
            <a:lvl6pPr marL="2103438" defTabSz="822325" eaLnBrk="0" fontAlgn="base" hangingPunct="0">
              <a:spcBef>
                <a:spcPct val="0"/>
              </a:spcBef>
              <a:spcAft>
                <a:spcPct val="0"/>
              </a:spcAft>
              <a:defRPr sz="2400">
                <a:solidFill>
                  <a:schemeClr val="tx1"/>
                </a:solidFill>
                <a:latin typeface="Times New Roman" panose="02020603050405020304" pitchFamily="18" charset="0"/>
              </a:defRPr>
            </a:lvl6pPr>
            <a:lvl7pPr marL="2560638" defTabSz="822325" eaLnBrk="0" fontAlgn="base" hangingPunct="0">
              <a:spcBef>
                <a:spcPct val="0"/>
              </a:spcBef>
              <a:spcAft>
                <a:spcPct val="0"/>
              </a:spcAft>
              <a:defRPr sz="2400">
                <a:solidFill>
                  <a:schemeClr val="tx1"/>
                </a:solidFill>
                <a:latin typeface="Times New Roman" panose="02020603050405020304" pitchFamily="18" charset="0"/>
              </a:defRPr>
            </a:lvl7pPr>
            <a:lvl8pPr marL="3017838" defTabSz="822325" eaLnBrk="0" fontAlgn="base" hangingPunct="0">
              <a:spcBef>
                <a:spcPct val="0"/>
              </a:spcBef>
              <a:spcAft>
                <a:spcPct val="0"/>
              </a:spcAft>
              <a:defRPr sz="2400">
                <a:solidFill>
                  <a:schemeClr val="tx1"/>
                </a:solidFill>
                <a:latin typeface="Times New Roman" panose="02020603050405020304" pitchFamily="18" charset="0"/>
              </a:defRPr>
            </a:lvl8pPr>
            <a:lvl9pPr marL="3475038" defTabSz="822325"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en-US" altLang="en-US" sz="1400">
                <a:solidFill>
                  <a:srgbClr val="000000"/>
                </a:solidFill>
                <a:latin typeface="Arial" panose="020B0604020202020204" pitchFamily="34" charset="0"/>
              </a:rPr>
              <a:t>Slide 3-36</a:t>
            </a: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48401" y="2661818"/>
            <a:ext cx="1809598" cy="767182"/>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72199" y="3368889"/>
            <a:ext cx="685800" cy="360749"/>
          </a:xfrm>
          <a:prstGeom prst="rect">
            <a:avLst/>
          </a:prstGeom>
        </p:spPr>
      </p:pic>
      <p:cxnSp>
        <p:nvCxnSpPr>
          <p:cNvPr id="5" name="Straight Arrow Connector 4"/>
          <p:cNvCxnSpPr/>
          <p:nvPr/>
        </p:nvCxnSpPr>
        <p:spPr>
          <a:xfrm>
            <a:off x="7924800" y="2973194"/>
            <a:ext cx="0" cy="3808606"/>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 name="TextBox 5"/>
              <p:cNvSpPr txBox="1"/>
              <p:nvPr/>
            </p:nvSpPr>
            <p:spPr>
              <a:xfrm>
                <a:off x="8021448" y="4892191"/>
                <a:ext cx="75822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1000</m:t>
                      </m:r>
                      <m:r>
                        <m:rPr>
                          <m:nor/>
                        </m:rPr>
                        <a:rPr lang="en-US" b="0" i="0" smtClean="0">
                          <a:latin typeface="Cambria Math" panose="02040503050406030204" pitchFamily="18" charset="0"/>
                        </a:rPr>
                        <m:t>m</m:t>
                      </m:r>
                    </m:oMath>
                  </m:oMathPara>
                </a14:m>
                <a:endParaRPr lang="en-US" dirty="0"/>
              </a:p>
            </p:txBody>
          </p:sp>
        </mc:Choice>
        <mc:Fallback xmlns="">
          <p:sp>
            <p:nvSpPr>
              <p:cNvPr id="6" name="TextBox 5"/>
              <p:cNvSpPr txBox="1">
                <a:spLocks noRot="1" noChangeAspect="1" noMove="1" noResize="1" noEditPoints="1" noAdjustHandles="1" noChangeArrowheads="1" noChangeShapeType="1" noTextEdit="1"/>
              </p:cNvSpPr>
              <p:nvPr/>
            </p:nvSpPr>
            <p:spPr>
              <a:xfrm>
                <a:off x="8021448" y="4892191"/>
                <a:ext cx="758221" cy="276999"/>
              </a:xfrm>
              <a:prstGeom prst="rect">
                <a:avLst/>
              </a:prstGeom>
              <a:blipFill rotWithShape="0">
                <a:blip r:embed="rId6"/>
                <a:stretch>
                  <a:fillRect l="-7258" r="-4839" b="-6667"/>
                </a:stretch>
              </a:blipFill>
            </p:spPr>
            <p:txBody>
              <a:bodyPr/>
              <a:lstStyle/>
              <a:p>
                <a:r>
                  <a:rPr lang="en-US">
                    <a:noFill/>
                  </a:rPr>
                  <a:t> </a:t>
                </a:r>
              </a:p>
            </p:txBody>
          </p:sp>
        </mc:Fallback>
      </mc:AlternateContent>
      <p:sp>
        <p:nvSpPr>
          <p:cNvPr id="7" name="Oval 6"/>
          <p:cNvSpPr/>
          <p:nvPr/>
        </p:nvSpPr>
        <p:spPr>
          <a:xfrm>
            <a:off x="6477000" y="6248400"/>
            <a:ext cx="1182197" cy="2762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6667499" y="6298246"/>
            <a:ext cx="801197" cy="15924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p:cNvCxnSpPr/>
          <p:nvPr/>
        </p:nvCxnSpPr>
        <p:spPr>
          <a:xfrm flipH="1">
            <a:off x="1988307" y="3276600"/>
            <a:ext cx="903491"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891798" y="2691904"/>
            <a:ext cx="1566454" cy="923330"/>
          </a:xfrm>
          <a:prstGeom prst="rect">
            <a:avLst/>
          </a:prstGeom>
          <a:noFill/>
        </p:spPr>
        <p:txBody>
          <a:bodyPr wrap="none" lIns="91440" tIns="45720" rIns="91440" bIns="45720">
            <a:spAutoFit/>
          </a:bodyPr>
          <a:lstStyle/>
          <a:p>
            <a:pPr algn="ctr"/>
            <a:r>
              <a:rPr lang="en-US" sz="5400" b="0" cap="none" spc="0" dirty="0" smtClean="0">
                <a:ln w="0"/>
                <a:solidFill>
                  <a:schemeClr val="accent1"/>
                </a:solidFill>
                <a:effectLst>
                  <a:outerShdw blurRad="38100" dist="25400" dir="5400000" algn="ctr" rotWithShape="0">
                    <a:srgbClr val="6E747A">
                      <a:alpha val="43000"/>
                    </a:srgbClr>
                  </a:outerShdw>
                </a:effectLst>
              </a:rPr>
              <a:t>wind</a:t>
            </a:r>
            <a:endParaRPr lang="en-US" sz="5400" b="0" cap="none" spc="0" dirty="0">
              <a:ln w="0"/>
              <a:solidFill>
                <a:schemeClr val="accent1"/>
              </a:solidFill>
              <a:effectLst>
                <a:outerShdw blurRad="38100" dist="25400" dir="5400000" algn="ctr" rotWithShape="0">
                  <a:srgbClr val="6E747A">
                    <a:alpha val="43000"/>
                  </a:srgbClr>
                </a:outerShdw>
              </a:effectLst>
            </a:endParaRPr>
          </a:p>
        </p:txBody>
      </p:sp>
      <p:sp>
        <p:nvSpPr>
          <p:cNvPr id="10" name="TextBox 9"/>
          <p:cNvSpPr txBox="1"/>
          <p:nvPr/>
        </p:nvSpPr>
        <p:spPr>
          <a:xfrm>
            <a:off x="2107137" y="2762290"/>
            <a:ext cx="714042" cy="369332"/>
          </a:xfrm>
          <a:prstGeom prst="rect">
            <a:avLst/>
          </a:prstGeom>
          <a:noFill/>
        </p:spPr>
        <p:txBody>
          <a:bodyPr wrap="none" rtlCol="0">
            <a:spAutoFit/>
          </a:bodyPr>
          <a:lstStyle/>
          <a:p>
            <a:r>
              <a:rPr lang="en-US" altLang="en-US" dirty="0"/>
              <a:t>7 m/s</a:t>
            </a:r>
            <a:endParaRPr lang="en-US" dirty="0"/>
          </a:p>
        </p:txBody>
      </p:sp>
      <p:cxnSp>
        <p:nvCxnSpPr>
          <p:cNvPr id="17" name="Straight Arrow Connector 16"/>
          <p:cNvCxnSpPr/>
          <p:nvPr/>
        </p:nvCxnSpPr>
        <p:spPr>
          <a:xfrm>
            <a:off x="6762674" y="3602748"/>
            <a:ext cx="9525" cy="186283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5877239" y="3830121"/>
            <a:ext cx="831061" cy="369332"/>
          </a:xfrm>
          <a:prstGeom prst="rect">
            <a:avLst/>
          </a:prstGeom>
          <a:noFill/>
        </p:spPr>
        <p:txBody>
          <a:bodyPr wrap="none" rtlCol="0">
            <a:spAutoFit/>
          </a:bodyPr>
          <a:lstStyle/>
          <a:p>
            <a:r>
              <a:rPr lang="en-US" altLang="en-US" dirty="0" smtClean="0"/>
              <a:t>30 </a:t>
            </a:r>
            <a:r>
              <a:rPr lang="en-US" altLang="en-US" dirty="0"/>
              <a:t>m/s</a:t>
            </a:r>
            <a:endParaRPr lang="en-US" dirty="0"/>
          </a:p>
        </p:txBody>
      </p:sp>
    </p:spTree>
    <p:extLst>
      <p:ext uri="{BB962C8B-B14F-4D97-AF65-F5344CB8AC3E}">
        <p14:creationId xmlns:p14="http://schemas.microsoft.com/office/powerpoint/2010/main" val="143011329"/>
      </p:ext>
    </p:extLst>
  </p:cSld>
  <p:clrMapOvr>
    <a:masterClrMapping/>
  </p:clrMapOvr>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9074" name="Rectangle 2"/>
          <p:cNvSpPr>
            <a:spLocks/>
          </p:cNvSpPr>
          <p:nvPr/>
        </p:nvSpPr>
        <p:spPr bwMode="auto">
          <a:xfrm>
            <a:off x="558800" y="138113"/>
            <a:ext cx="7747000" cy="606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63500" dir="2700000" algn="ctr" rotWithShape="0">
                    <a:schemeClr val="bg2">
                      <a:alpha val="70000"/>
                    </a:schemeClr>
                  </a:outerShdw>
                </a:effectLst>
              </a14:hiddenEffects>
            </a:ext>
          </a:extLst>
        </p:spPr>
        <p:txBody>
          <a:bodyPr lIns="0" tIns="0" rIns="0" bIns="0"/>
          <a:lstStyle>
            <a:lvl1pPr algn="l" defTabSz="822325">
              <a:defRPr sz="2400">
                <a:solidFill>
                  <a:schemeClr val="tx1"/>
                </a:solidFill>
                <a:latin typeface="Times New Roman" panose="02020603050405020304" pitchFamily="18" charset="0"/>
              </a:defRPr>
            </a:lvl1pPr>
            <a:lvl2pPr marL="411163" algn="l" defTabSz="822325">
              <a:defRPr sz="2400">
                <a:solidFill>
                  <a:schemeClr val="tx1"/>
                </a:solidFill>
                <a:latin typeface="Times New Roman" panose="02020603050405020304" pitchFamily="18" charset="0"/>
              </a:defRPr>
            </a:lvl2pPr>
            <a:lvl3pPr marL="822325" algn="l" defTabSz="822325">
              <a:defRPr sz="2400">
                <a:solidFill>
                  <a:schemeClr val="tx1"/>
                </a:solidFill>
                <a:latin typeface="Times New Roman" panose="02020603050405020304" pitchFamily="18" charset="0"/>
              </a:defRPr>
            </a:lvl3pPr>
            <a:lvl4pPr marL="1235075" algn="l" defTabSz="822325">
              <a:defRPr sz="2400">
                <a:solidFill>
                  <a:schemeClr val="tx1"/>
                </a:solidFill>
                <a:latin typeface="Times New Roman" panose="02020603050405020304" pitchFamily="18" charset="0"/>
              </a:defRPr>
            </a:lvl4pPr>
            <a:lvl5pPr marL="1646238" algn="l" defTabSz="822325">
              <a:defRPr sz="2400">
                <a:solidFill>
                  <a:schemeClr val="tx1"/>
                </a:solidFill>
                <a:latin typeface="Times New Roman" panose="02020603050405020304" pitchFamily="18" charset="0"/>
              </a:defRPr>
            </a:lvl5pPr>
            <a:lvl6pPr marL="2103438" defTabSz="822325" eaLnBrk="0" fontAlgn="base" hangingPunct="0">
              <a:spcBef>
                <a:spcPct val="0"/>
              </a:spcBef>
              <a:spcAft>
                <a:spcPct val="0"/>
              </a:spcAft>
              <a:defRPr sz="2400">
                <a:solidFill>
                  <a:schemeClr val="tx1"/>
                </a:solidFill>
                <a:latin typeface="Times New Roman" panose="02020603050405020304" pitchFamily="18" charset="0"/>
              </a:defRPr>
            </a:lvl6pPr>
            <a:lvl7pPr marL="2560638" defTabSz="822325" eaLnBrk="0" fontAlgn="base" hangingPunct="0">
              <a:spcBef>
                <a:spcPct val="0"/>
              </a:spcBef>
              <a:spcAft>
                <a:spcPct val="0"/>
              </a:spcAft>
              <a:defRPr sz="2400">
                <a:solidFill>
                  <a:schemeClr val="tx1"/>
                </a:solidFill>
                <a:latin typeface="Times New Roman" panose="02020603050405020304" pitchFamily="18" charset="0"/>
              </a:defRPr>
            </a:lvl7pPr>
            <a:lvl8pPr marL="3017838" defTabSz="822325" eaLnBrk="0" fontAlgn="base" hangingPunct="0">
              <a:spcBef>
                <a:spcPct val="0"/>
              </a:spcBef>
              <a:spcAft>
                <a:spcPct val="0"/>
              </a:spcAft>
              <a:defRPr sz="2400">
                <a:solidFill>
                  <a:schemeClr val="tx1"/>
                </a:solidFill>
                <a:latin typeface="Times New Roman" panose="02020603050405020304" pitchFamily="18" charset="0"/>
              </a:defRPr>
            </a:lvl8pPr>
            <a:lvl9pPr marL="3475038" defTabSz="822325"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3000">
                <a:solidFill>
                  <a:srgbClr val="662A6D"/>
                </a:solidFill>
                <a:latin typeface="Arial" panose="020B0604020202020204" pitchFamily="34" charset="0"/>
              </a:rPr>
              <a:t>Example Problems: Relative Motion</a:t>
            </a:r>
          </a:p>
        </p:txBody>
      </p:sp>
      <p:sp>
        <p:nvSpPr>
          <p:cNvPr id="899077" name="Rectangle 5"/>
          <p:cNvSpPr>
            <a:spLocks/>
          </p:cNvSpPr>
          <p:nvPr/>
        </p:nvSpPr>
        <p:spPr bwMode="auto">
          <a:xfrm>
            <a:off x="577850" y="723900"/>
            <a:ext cx="8088313" cy="4838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algn="l" eaLnBrk="1" hangingPunct="1"/>
            <a:r>
              <a:rPr lang="en-US" altLang="en-US" sz="2300" dirty="0" smtClean="0"/>
              <a:t>A </a:t>
            </a:r>
            <a:r>
              <a:rPr lang="en-US" altLang="en-US" sz="2300" dirty="0"/>
              <a:t>skydiver jumps out of an airplane 1000 m directly above his desired landing spot. He quickly reaches a steady speed, falling through the air at 35 m/s. There is a breeze blowing at 7 m/s to the west. At what angle with respect to vertical does he fall? When he lands, what will be his displacement from his desired landing spot?</a:t>
            </a:r>
          </a:p>
        </p:txBody>
      </p:sp>
      <p:sp>
        <p:nvSpPr>
          <p:cNvPr id="899078" name="Rectangle 6"/>
          <p:cNvSpPr>
            <a:spLocks/>
          </p:cNvSpPr>
          <p:nvPr/>
        </p:nvSpPr>
        <p:spPr bwMode="auto">
          <a:xfrm>
            <a:off x="8151813" y="6524625"/>
            <a:ext cx="965200" cy="295275"/>
          </a:xfrm>
          <a:prstGeom prst="rect">
            <a:avLst/>
          </a:prstGeom>
          <a:noFill/>
          <a:ln>
            <a:noFill/>
          </a:ln>
          <a:effectLst/>
          <a:extLst>
            <a:ext uri="{909E8E84-426E-40DD-AFC4-6F175D3DCCD1}">
              <a14:hiddenFill xmlns:a14="http://schemas.microsoft.com/office/drawing/2010/main">
                <a:blipFill dpi="0" rotWithShape="0">
                  <a:blip r:embed="rId3"/>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296" tIns="41148" rIns="82296" bIns="41148">
            <a:spAutoFit/>
          </a:bodyPr>
          <a:lstStyle>
            <a:lvl1pPr algn="l" defTabSz="822325">
              <a:defRPr sz="2400">
                <a:solidFill>
                  <a:schemeClr val="tx1"/>
                </a:solidFill>
                <a:latin typeface="Times New Roman" panose="02020603050405020304" pitchFamily="18" charset="0"/>
              </a:defRPr>
            </a:lvl1pPr>
            <a:lvl2pPr marL="411163" algn="l" defTabSz="822325">
              <a:defRPr sz="2400">
                <a:solidFill>
                  <a:schemeClr val="tx1"/>
                </a:solidFill>
                <a:latin typeface="Times New Roman" panose="02020603050405020304" pitchFamily="18" charset="0"/>
              </a:defRPr>
            </a:lvl2pPr>
            <a:lvl3pPr marL="822325" algn="l" defTabSz="822325">
              <a:defRPr sz="2400">
                <a:solidFill>
                  <a:schemeClr val="tx1"/>
                </a:solidFill>
                <a:latin typeface="Times New Roman" panose="02020603050405020304" pitchFamily="18" charset="0"/>
              </a:defRPr>
            </a:lvl3pPr>
            <a:lvl4pPr marL="1235075" algn="l" defTabSz="822325">
              <a:defRPr sz="2400">
                <a:solidFill>
                  <a:schemeClr val="tx1"/>
                </a:solidFill>
                <a:latin typeface="Times New Roman" panose="02020603050405020304" pitchFamily="18" charset="0"/>
              </a:defRPr>
            </a:lvl4pPr>
            <a:lvl5pPr marL="1646238" algn="l" defTabSz="822325">
              <a:defRPr sz="2400">
                <a:solidFill>
                  <a:schemeClr val="tx1"/>
                </a:solidFill>
                <a:latin typeface="Times New Roman" panose="02020603050405020304" pitchFamily="18" charset="0"/>
              </a:defRPr>
            </a:lvl5pPr>
            <a:lvl6pPr marL="2103438" defTabSz="822325" eaLnBrk="0" fontAlgn="base" hangingPunct="0">
              <a:spcBef>
                <a:spcPct val="0"/>
              </a:spcBef>
              <a:spcAft>
                <a:spcPct val="0"/>
              </a:spcAft>
              <a:defRPr sz="2400">
                <a:solidFill>
                  <a:schemeClr val="tx1"/>
                </a:solidFill>
                <a:latin typeface="Times New Roman" panose="02020603050405020304" pitchFamily="18" charset="0"/>
              </a:defRPr>
            </a:lvl6pPr>
            <a:lvl7pPr marL="2560638" defTabSz="822325" eaLnBrk="0" fontAlgn="base" hangingPunct="0">
              <a:spcBef>
                <a:spcPct val="0"/>
              </a:spcBef>
              <a:spcAft>
                <a:spcPct val="0"/>
              </a:spcAft>
              <a:defRPr sz="2400">
                <a:solidFill>
                  <a:schemeClr val="tx1"/>
                </a:solidFill>
                <a:latin typeface="Times New Roman" panose="02020603050405020304" pitchFamily="18" charset="0"/>
              </a:defRPr>
            </a:lvl7pPr>
            <a:lvl8pPr marL="3017838" defTabSz="822325" eaLnBrk="0" fontAlgn="base" hangingPunct="0">
              <a:spcBef>
                <a:spcPct val="0"/>
              </a:spcBef>
              <a:spcAft>
                <a:spcPct val="0"/>
              </a:spcAft>
              <a:defRPr sz="2400">
                <a:solidFill>
                  <a:schemeClr val="tx1"/>
                </a:solidFill>
                <a:latin typeface="Times New Roman" panose="02020603050405020304" pitchFamily="18" charset="0"/>
              </a:defRPr>
            </a:lvl8pPr>
            <a:lvl9pPr marL="3475038" defTabSz="822325"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en-US" altLang="en-US" sz="1400">
                <a:solidFill>
                  <a:srgbClr val="000000"/>
                </a:solidFill>
                <a:latin typeface="Arial" panose="020B0604020202020204" pitchFamily="34" charset="0"/>
              </a:rPr>
              <a:t>Slide 3-36</a:t>
            </a: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48401" y="2661818"/>
            <a:ext cx="1809598" cy="767182"/>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72199" y="3368889"/>
            <a:ext cx="685800" cy="360749"/>
          </a:xfrm>
          <a:prstGeom prst="rect">
            <a:avLst/>
          </a:prstGeom>
        </p:spPr>
      </p:pic>
      <p:cxnSp>
        <p:nvCxnSpPr>
          <p:cNvPr id="5" name="Straight Arrow Connector 4"/>
          <p:cNvCxnSpPr/>
          <p:nvPr/>
        </p:nvCxnSpPr>
        <p:spPr>
          <a:xfrm>
            <a:off x="7924800" y="2973194"/>
            <a:ext cx="0" cy="3808606"/>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 name="TextBox 5"/>
              <p:cNvSpPr txBox="1"/>
              <p:nvPr/>
            </p:nvSpPr>
            <p:spPr>
              <a:xfrm>
                <a:off x="8021448" y="4892191"/>
                <a:ext cx="75822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1000</m:t>
                      </m:r>
                      <m:r>
                        <m:rPr>
                          <m:nor/>
                        </m:rPr>
                        <a:rPr lang="en-US" b="0" i="0" smtClean="0">
                          <a:latin typeface="Cambria Math" panose="02040503050406030204" pitchFamily="18" charset="0"/>
                        </a:rPr>
                        <m:t>m</m:t>
                      </m:r>
                    </m:oMath>
                  </m:oMathPara>
                </a14:m>
                <a:endParaRPr lang="en-US" dirty="0"/>
              </a:p>
            </p:txBody>
          </p:sp>
        </mc:Choice>
        <mc:Fallback xmlns="">
          <p:sp>
            <p:nvSpPr>
              <p:cNvPr id="6" name="TextBox 5"/>
              <p:cNvSpPr txBox="1">
                <a:spLocks noRot="1" noChangeAspect="1" noMove="1" noResize="1" noEditPoints="1" noAdjustHandles="1" noChangeArrowheads="1" noChangeShapeType="1" noTextEdit="1"/>
              </p:cNvSpPr>
              <p:nvPr/>
            </p:nvSpPr>
            <p:spPr>
              <a:xfrm>
                <a:off x="8021448" y="4892191"/>
                <a:ext cx="758221" cy="276999"/>
              </a:xfrm>
              <a:prstGeom prst="rect">
                <a:avLst/>
              </a:prstGeom>
              <a:blipFill rotWithShape="0">
                <a:blip r:embed="rId6"/>
                <a:stretch>
                  <a:fillRect l="-7258" r="-4839" b="-6667"/>
                </a:stretch>
              </a:blipFill>
            </p:spPr>
            <p:txBody>
              <a:bodyPr/>
              <a:lstStyle/>
              <a:p>
                <a:r>
                  <a:rPr lang="en-US">
                    <a:noFill/>
                  </a:rPr>
                  <a:t> </a:t>
                </a:r>
              </a:p>
            </p:txBody>
          </p:sp>
        </mc:Fallback>
      </mc:AlternateContent>
      <p:sp>
        <p:nvSpPr>
          <p:cNvPr id="7" name="Oval 6"/>
          <p:cNvSpPr/>
          <p:nvPr/>
        </p:nvSpPr>
        <p:spPr>
          <a:xfrm>
            <a:off x="6477000" y="6248400"/>
            <a:ext cx="1182197" cy="2762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6667499" y="6298246"/>
            <a:ext cx="801197" cy="15924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p:cNvCxnSpPr/>
          <p:nvPr/>
        </p:nvCxnSpPr>
        <p:spPr>
          <a:xfrm flipH="1">
            <a:off x="3224927" y="4047033"/>
            <a:ext cx="903491"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891798" y="2691904"/>
            <a:ext cx="1566454" cy="923330"/>
          </a:xfrm>
          <a:prstGeom prst="rect">
            <a:avLst/>
          </a:prstGeom>
          <a:noFill/>
        </p:spPr>
        <p:txBody>
          <a:bodyPr wrap="none" lIns="91440" tIns="45720" rIns="91440" bIns="45720">
            <a:spAutoFit/>
          </a:bodyPr>
          <a:lstStyle/>
          <a:p>
            <a:pPr algn="ctr"/>
            <a:r>
              <a:rPr lang="en-US" sz="5400" b="0" cap="none" spc="0" dirty="0" smtClean="0">
                <a:ln w="0"/>
                <a:solidFill>
                  <a:schemeClr val="accent1"/>
                </a:solidFill>
                <a:effectLst>
                  <a:outerShdw blurRad="38100" dist="25400" dir="5400000" algn="ctr" rotWithShape="0">
                    <a:srgbClr val="6E747A">
                      <a:alpha val="43000"/>
                    </a:srgbClr>
                  </a:outerShdw>
                </a:effectLst>
              </a:rPr>
              <a:t>wind</a:t>
            </a:r>
            <a:endParaRPr lang="en-US" sz="5400" b="0" cap="none" spc="0" dirty="0">
              <a:ln w="0"/>
              <a:solidFill>
                <a:schemeClr val="accent1"/>
              </a:solidFill>
              <a:effectLst>
                <a:outerShdw blurRad="38100" dist="25400" dir="5400000" algn="ctr" rotWithShape="0">
                  <a:srgbClr val="6E747A">
                    <a:alpha val="43000"/>
                  </a:srgbClr>
                </a:outerShdw>
              </a:effectLst>
            </a:endParaRPr>
          </a:p>
        </p:txBody>
      </p:sp>
      <p:sp>
        <p:nvSpPr>
          <p:cNvPr id="10" name="TextBox 9"/>
          <p:cNvSpPr txBox="1"/>
          <p:nvPr/>
        </p:nvSpPr>
        <p:spPr>
          <a:xfrm>
            <a:off x="3343757" y="3532723"/>
            <a:ext cx="714042" cy="369332"/>
          </a:xfrm>
          <a:prstGeom prst="rect">
            <a:avLst/>
          </a:prstGeom>
          <a:noFill/>
        </p:spPr>
        <p:txBody>
          <a:bodyPr wrap="none" rtlCol="0">
            <a:spAutoFit/>
          </a:bodyPr>
          <a:lstStyle/>
          <a:p>
            <a:r>
              <a:rPr lang="en-US" altLang="en-US" dirty="0"/>
              <a:t>7 m/s</a:t>
            </a:r>
            <a:endParaRPr lang="en-US" dirty="0"/>
          </a:p>
        </p:txBody>
      </p:sp>
      <p:cxnSp>
        <p:nvCxnSpPr>
          <p:cNvPr id="17" name="Straight Arrow Connector 16"/>
          <p:cNvCxnSpPr/>
          <p:nvPr/>
        </p:nvCxnSpPr>
        <p:spPr>
          <a:xfrm>
            <a:off x="4118893" y="4042669"/>
            <a:ext cx="9525" cy="186283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4421432" y="4604752"/>
            <a:ext cx="831061" cy="369332"/>
          </a:xfrm>
          <a:prstGeom prst="rect">
            <a:avLst/>
          </a:prstGeom>
          <a:noFill/>
        </p:spPr>
        <p:txBody>
          <a:bodyPr wrap="none" rtlCol="0">
            <a:spAutoFit/>
          </a:bodyPr>
          <a:lstStyle/>
          <a:p>
            <a:r>
              <a:rPr lang="en-US" altLang="en-US" dirty="0" smtClean="0"/>
              <a:t>30 </a:t>
            </a:r>
            <a:r>
              <a:rPr lang="en-US" altLang="en-US" dirty="0"/>
              <a:t>m/s</a:t>
            </a:r>
            <a:endParaRPr lang="en-US" dirty="0"/>
          </a:p>
        </p:txBody>
      </p:sp>
      <p:cxnSp>
        <p:nvCxnSpPr>
          <p:cNvPr id="16" name="Straight Arrow Connector 15"/>
          <p:cNvCxnSpPr/>
          <p:nvPr/>
        </p:nvCxnSpPr>
        <p:spPr>
          <a:xfrm flipH="1">
            <a:off x="3224927" y="4042669"/>
            <a:ext cx="893966" cy="182473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6996689"/>
      </p:ext>
    </p:extLst>
  </p:cSld>
  <p:clrMapOvr>
    <a:masterClrMapping/>
  </p:clrMapOvr>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MCAT style question</a:t>
            </a:r>
            <a:endParaRPr lang="en-US" dirty="0"/>
          </a:p>
        </p:txBody>
      </p:sp>
      <p:sp>
        <p:nvSpPr>
          <p:cNvPr id="3" name="Text Placeholder 2"/>
          <p:cNvSpPr>
            <a:spLocks noGrp="1"/>
          </p:cNvSpPr>
          <p:nvPr>
            <p:ph type="body" idx="1"/>
          </p:nvPr>
        </p:nvSpPr>
        <p:spPr/>
        <p:txBody>
          <a:bodyPr/>
          <a:lstStyle/>
          <a:p>
            <a:r>
              <a:rPr lang="en-US" dirty="0" smtClean="0"/>
              <a:t>At the end of the first section of the motion, riders are moving at what approximate speed?</a:t>
            </a:r>
          </a:p>
          <a:p>
            <a:pPr marL="971550" lvl="1" indent="-514350">
              <a:buFont typeface="+mj-lt"/>
              <a:buAutoNum type="alphaUcPeriod"/>
            </a:pPr>
            <a:r>
              <a:rPr lang="en-US" dirty="0"/>
              <a:t> </a:t>
            </a:r>
            <a:r>
              <a:rPr lang="en-US" dirty="0" smtClean="0"/>
              <a:t>3 m/s</a:t>
            </a:r>
            <a:endParaRPr lang="en-US" dirty="0"/>
          </a:p>
          <a:p>
            <a:pPr marL="971550" lvl="1" indent="-514350">
              <a:buFont typeface="+mj-lt"/>
              <a:buAutoNum type="alphaUcPeriod"/>
            </a:pPr>
            <a:r>
              <a:rPr lang="en-US" dirty="0"/>
              <a:t> </a:t>
            </a:r>
            <a:r>
              <a:rPr lang="en-US" dirty="0" smtClean="0"/>
              <a:t>6 m/s</a:t>
            </a:r>
            <a:endParaRPr lang="en-US" dirty="0"/>
          </a:p>
          <a:p>
            <a:pPr marL="971550" lvl="1" indent="-514350">
              <a:buFont typeface="+mj-lt"/>
              <a:buAutoNum type="alphaUcPeriod"/>
            </a:pPr>
            <a:r>
              <a:rPr lang="en-US" dirty="0"/>
              <a:t> </a:t>
            </a:r>
            <a:r>
              <a:rPr lang="en-US" dirty="0" smtClean="0"/>
              <a:t>9 m/s</a:t>
            </a:r>
            <a:endParaRPr lang="en-US" dirty="0"/>
          </a:p>
          <a:p>
            <a:pPr marL="971550" lvl="1" indent="-514350">
              <a:buFont typeface="+mj-lt"/>
              <a:buAutoNum type="alphaUcPeriod"/>
            </a:pPr>
            <a:r>
              <a:rPr lang="en-US" dirty="0"/>
              <a:t> </a:t>
            </a:r>
            <a:r>
              <a:rPr lang="en-US" dirty="0" smtClean="0"/>
              <a:t>12 m/s</a:t>
            </a:r>
            <a:endParaRPr lang="en-US" dirty="0"/>
          </a:p>
          <a:p>
            <a:endParaRPr lang="en-US" dirty="0"/>
          </a:p>
        </p:txBody>
      </p:sp>
    </p:spTree>
    <p:extLst>
      <p:ext uri="{BB962C8B-B14F-4D97-AF65-F5344CB8AC3E}">
        <p14:creationId xmlns:p14="http://schemas.microsoft.com/office/powerpoint/2010/main" val="2641742737"/>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MCAT style question</a:t>
            </a:r>
            <a:endParaRPr lang="en-US" dirty="0"/>
          </a:p>
        </p:txBody>
      </p:sp>
      <p:sp>
        <p:nvSpPr>
          <p:cNvPr id="3" name="Text Placeholder 2"/>
          <p:cNvSpPr>
            <a:spLocks noGrp="1"/>
          </p:cNvSpPr>
          <p:nvPr>
            <p:ph type="body" idx="1"/>
          </p:nvPr>
        </p:nvSpPr>
        <p:spPr/>
        <p:txBody>
          <a:bodyPr>
            <a:normAutofit lnSpcReduction="10000"/>
          </a:bodyPr>
          <a:lstStyle/>
          <a:p>
            <a:r>
              <a:rPr lang="en-US" dirty="0" smtClean="0"/>
              <a:t>Suppose the acceleration during the second section of the motion is too large to be comfortable for riders.  What change could be made to decrease the acceleration during this section?</a:t>
            </a:r>
          </a:p>
          <a:p>
            <a:pPr marL="971550" lvl="1" indent="-514350">
              <a:buFont typeface="+mj-lt"/>
              <a:buAutoNum type="alphaUcPeriod"/>
            </a:pPr>
            <a:r>
              <a:rPr lang="en-US" dirty="0" smtClean="0"/>
              <a:t> reduce the radius of the circular segment</a:t>
            </a:r>
          </a:p>
          <a:p>
            <a:pPr marL="971550" lvl="1" indent="-514350">
              <a:buFont typeface="+mj-lt"/>
              <a:buAutoNum type="alphaUcPeriod"/>
            </a:pPr>
            <a:r>
              <a:rPr lang="en-US" dirty="0" smtClean="0"/>
              <a:t> increase </a:t>
            </a:r>
            <a:r>
              <a:rPr lang="en-US" dirty="0"/>
              <a:t>the radius of the circular segment</a:t>
            </a:r>
            <a:r>
              <a:rPr lang="en-US" dirty="0" smtClean="0"/>
              <a:t> </a:t>
            </a:r>
          </a:p>
          <a:p>
            <a:pPr marL="971550" lvl="1" indent="-514350">
              <a:buFont typeface="+mj-lt"/>
              <a:buAutoNum type="alphaUcPeriod"/>
            </a:pPr>
            <a:r>
              <a:rPr lang="en-US" dirty="0" smtClean="0"/>
              <a:t> increase the angle of the ramp</a:t>
            </a:r>
            <a:endParaRPr lang="en-US" dirty="0"/>
          </a:p>
          <a:p>
            <a:pPr marL="971550" lvl="1" indent="-514350">
              <a:buFont typeface="+mj-lt"/>
              <a:buAutoNum type="alphaUcPeriod"/>
            </a:pPr>
            <a:r>
              <a:rPr lang="en-US" dirty="0"/>
              <a:t> </a:t>
            </a:r>
            <a:r>
              <a:rPr lang="en-US" dirty="0" smtClean="0"/>
              <a:t>increase the length of the ramp</a:t>
            </a:r>
            <a:endParaRPr lang="en-US" dirty="0"/>
          </a:p>
        </p:txBody>
      </p:sp>
    </p:spTree>
    <p:extLst>
      <p:ext uri="{BB962C8B-B14F-4D97-AF65-F5344CB8AC3E}">
        <p14:creationId xmlns:p14="http://schemas.microsoft.com/office/powerpoint/2010/main" val="271914829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PVERSION" val="5"/>
  <p:tag name="TPFULLVERSION" val="5.2.1.3179"/>
  <p:tag name="PPTVERSION" val="15"/>
  <p:tag name="TPOS" val="2"/>
</p:tagLst>
</file>

<file path=ppt/tags/tag10.xml><?xml version="1.0" encoding="utf-8"?>
<p:tagLst xmlns:a="http://schemas.openxmlformats.org/drawingml/2006/main" xmlns:r="http://schemas.openxmlformats.org/officeDocument/2006/relationships" xmlns:p="http://schemas.openxmlformats.org/presentationml/2006/main">
  <p:tag name="VERSION" val="4.10"/>
  <p:tag name="QUESTIONNAME" val=" "/>
  <p:tag name="QUESTIONTYPE" val=" 0"/>
  <p:tag name="QUESTIONCHOICES" val=" 2"/>
  <p:tag name="QUESTIONANSWER" val="C"/>
  <p:tag name="QUESTIONDIFFICULTY" val=" 0"/>
  <p:tag name="QUESTIONPOINTS" val=" 1"/>
  <p:tag name="QUESTIONCHANCES" val=" 1"/>
  <p:tag name="QUESTIONTIMER" val="00:30"/>
  <p:tag name="QUESTIONCHOICESTYPE" val=" 1"/>
  <p:tag name="QUESTIONCHARTTYPE" val="0"/>
  <p:tag name="MANUALQUESTIONSTART" val="No"/>
</p:tagLst>
</file>

<file path=ppt/tags/tag11.xml><?xml version="1.0" encoding="utf-8"?>
<p:tagLst xmlns:a="http://schemas.openxmlformats.org/drawingml/2006/main" xmlns:r="http://schemas.openxmlformats.org/officeDocument/2006/relationships" xmlns:p="http://schemas.openxmlformats.org/presentationml/2006/main">
  <p:tag name="VERSION" val="4.10"/>
  <p:tag name="QUESTIONNAME" val=" "/>
  <p:tag name="QUESTIONTYPE" val=" 0"/>
  <p:tag name="QUESTIONCHOICES" val=" 2"/>
  <p:tag name="QUESTIONANSWER" val="D"/>
  <p:tag name="QUESTIONDIFFICULTY" val=" 0"/>
  <p:tag name="QUESTIONPOINTS" val=" 1"/>
  <p:tag name="QUESTIONCHANCES" val=" 1"/>
  <p:tag name="QUESTIONTIMER" val="00:30"/>
  <p:tag name="QUESTIONCHOICESTYPE" val=" 1"/>
  <p:tag name="QUESTIONCHARTTYPE" val="0"/>
  <p:tag name="MANUALQUESTIONSTART" val="No"/>
</p:tagLst>
</file>

<file path=ppt/tags/tag12.xml><?xml version="1.0" encoding="utf-8"?>
<p:tagLst xmlns:a="http://schemas.openxmlformats.org/drawingml/2006/main" xmlns:r="http://schemas.openxmlformats.org/officeDocument/2006/relationships" xmlns:p="http://schemas.openxmlformats.org/presentationml/2006/main">
  <p:tag name="VERSION" val="4.10"/>
  <p:tag name="QUESTIONNAME" val=" "/>
  <p:tag name="QUESTIONTYPE" val=" 0"/>
  <p:tag name="QUESTIONCHOICES" val=" 3"/>
  <p:tag name="QUESTIONANSWER" val="D"/>
  <p:tag name="QUESTIONDIFFICULTY" val=" 0"/>
  <p:tag name="QUESTIONPOINTS" val=" 1"/>
  <p:tag name="QUESTIONCHANCES" val=" 1"/>
  <p:tag name="QUESTIONTIMER" val="00:30"/>
  <p:tag name="QUESTIONCHOICESTYPE" val=" 1"/>
  <p:tag name="QUESTIONCHARTTYPE" val="0"/>
  <p:tag name="MANUALQUESTIONSTART" val="No"/>
</p:tagLst>
</file>

<file path=ppt/tags/tag13.xml><?xml version="1.0" encoding="utf-8"?>
<p:tagLst xmlns:a="http://schemas.openxmlformats.org/drawingml/2006/main" xmlns:r="http://schemas.openxmlformats.org/officeDocument/2006/relationships" xmlns:p="http://schemas.openxmlformats.org/presentationml/2006/main">
  <p:tag name="VERSION" val="4.10"/>
  <p:tag name="QUESTIONNAME" val=" "/>
  <p:tag name="QUESTIONTYPE" val=" 0"/>
  <p:tag name="QUESTIONCHOICES" val=" 3"/>
  <p:tag name="QUESTIONANSWER" val="D"/>
  <p:tag name="QUESTIONDIFFICULTY" val=" 0"/>
  <p:tag name="QUESTIONPOINTS" val=" 1"/>
  <p:tag name="QUESTIONCHANCES" val=" 1"/>
  <p:tag name="QUESTIONTIMER" val="00:30"/>
  <p:tag name="QUESTIONCHOICESTYPE" val=" 1"/>
  <p:tag name="QUESTIONCHARTTYPE" val="0"/>
  <p:tag name="MANUALQUESTIONSTART" val="No"/>
</p:tagLst>
</file>

<file path=ppt/tags/tag2.xml><?xml version="1.0" encoding="utf-8"?>
<p:tagLst xmlns:a="http://schemas.openxmlformats.org/drawingml/2006/main" xmlns:r="http://schemas.openxmlformats.org/officeDocument/2006/relationships" xmlns:p="http://schemas.openxmlformats.org/presentationml/2006/main">
  <p:tag name="VERSION" val="4.10"/>
  <p:tag name="QUESTIONNAME" val=" "/>
  <p:tag name="QUESTIONTYPE" val=" 0"/>
  <p:tag name="QUESTIONCHOICES" val=" 3"/>
  <p:tag name="QUESTIONANSWER" val="B"/>
  <p:tag name="QUESTIONDIFFICULTY" val=" 0"/>
  <p:tag name="QUESTIONPOINTS" val=" 1"/>
  <p:tag name="QUESTIONCHANCES" val=" 1"/>
  <p:tag name="QUESTIONTIMER" val="00:30"/>
  <p:tag name="QUESTIONCHOICESTYPE" val=" 1"/>
  <p:tag name="QUESTIONCHARTTYPE" val="0"/>
  <p:tag name="MANUALQUESTIONSTART" val="No"/>
</p:tagLst>
</file>

<file path=ppt/tags/tag3.xml><?xml version="1.0" encoding="utf-8"?>
<p:tagLst xmlns:a="http://schemas.openxmlformats.org/drawingml/2006/main" xmlns:r="http://schemas.openxmlformats.org/officeDocument/2006/relationships" xmlns:p="http://schemas.openxmlformats.org/presentationml/2006/main">
  <p:tag name="VERSION" val="4.10"/>
  <p:tag name="QUESTIONNAME" val=" "/>
  <p:tag name="QUESTIONTYPE" val=" 0"/>
  <p:tag name="QUESTIONCHOICES" val=" 3"/>
  <p:tag name="QUESTIONANSWER" val="B"/>
  <p:tag name="QUESTIONDIFFICULTY" val=" 0"/>
  <p:tag name="QUESTIONPOINTS" val=" 1"/>
  <p:tag name="QUESTIONCHANCES" val=" 1"/>
  <p:tag name="QUESTIONTIMER" val="00:30"/>
  <p:tag name="QUESTIONCHOICESTYPE" val=" 1"/>
  <p:tag name="QUESTIONCHARTTYPE" val="0"/>
  <p:tag name="MANUALQUESTIONSTART" val="No"/>
</p:tagLst>
</file>

<file path=ppt/tags/tag4.xml><?xml version="1.0" encoding="utf-8"?>
<p:tagLst xmlns:a="http://schemas.openxmlformats.org/drawingml/2006/main" xmlns:r="http://schemas.openxmlformats.org/officeDocument/2006/relationships" xmlns:p="http://schemas.openxmlformats.org/presentationml/2006/main">
  <p:tag name="VERSION" val="4.10"/>
  <p:tag name="QUESTIONNAME" val=" "/>
  <p:tag name="QUESTIONTYPE" val=" 0"/>
  <p:tag name="QUESTIONCHOICES" val=" 3"/>
  <p:tag name="QUESTIONANSWER" val="B"/>
  <p:tag name="QUESTIONDIFFICULTY" val=" 0"/>
  <p:tag name="QUESTIONPOINTS" val=" 1"/>
  <p:tag name="QUESTIONCHANCES" val=" 1"/>
  <p:tag name="QUESTIONTIMER" val="00:30"/>
  <p:tag name="QUESTIONCHOICESTYPE" val=" 1"/>
  <p:tag name="QUESTIONCHARTTYPE" val="0"/>
  <p:tag name="MANUALQUESTIONSTART" val="No"/>
</p:tagLst>
</file>

<file path=ppt/tags/tag5.xml><?xml version="1.0" encoding="utf-8"?>
<p:tagLst xmlns:a="http://schemas.openxmlformats.org/drawingml/2006/main" xmlns:r="http://schemas.openxmlformats.org/officeDocument/2006/relationships" xmlns:p="http://schemas.openxmlformats.org/presentationml/2006/main">
  <p:tag name="VERSION" val="4.10"/>
  <p:tag name="QUESTIONNAME" val=" "/>
  <p:tag name="QUESTIONTYPE" val=" 0"/>
  <p:tag name="QUESTIONCHOICES" val=" 3"/>
  <p:tag name="QUESTIONANSWER" val="B"/>
  <p:tag name="QUESTIONDIFFICULTY" val=" 0"/>
  <p:tag name="QUESTIONPOINTS" val=" 1"/>
  <p:tag name="QUESTIONCHANCES" val=" 1"/>
  <p:tag name="QUESTIONTIMER" val="00:30"/>
  <p:tag name="QUESTIONCHOICESTYPE" val=" 1"/>
  <p:tag name="QUESTIONCHARTTYPE" val="0"/>
  <p:tag name="MANUALQUESTIONSTART" val="No"/>
</p:tagLst>
</file>

<file path=ppt/tags/tag6.xml><?xml version="1.0" encoding="utf-8"?>
<p:tagLst xmlns:a="http://schemas.openxmlformats.org/drawingml/2006/main" xmlns:r="http://schemas.openxmlformats.org/officeDocument/2006/relationships" xmlns:p="http://schemas.openxmlformats.org/presentationml/2006/main">
  <p:tag name="VERSION" val="4.10"/>
  <p:tag name="QUESTIONNAME" val=" "/>
  <p:tag name="QUESTIONTYPE" val=" 0"/>
  <p:tag name="QUESTIONCHOICES" val=" 3"/>
  <p:tag name="QUESTIONANSWER" val="B"/>
  <p:tag name="QUESTIONDIFFICULTY" val=" 0"/>
  <p:tag name="QUESTIONPOINTS" val=" 1"/>
  <p:tag name="QUESTIONCHANCES" val=" 1"/>
  <p:tag name="QUESTIONTIMER" val="00:30"/>
  <p:tag name="QUESTIONCHOICESTYPE" val=" 1"/>
  <p:tag name="QUESTIONCHARTTYPE" val="0"/>
  <p:tag name="MANUALQUESTIONSTART" val="No"/>
</p:tagLst>
</file>

<file path=ppt/tags/tag7.xml><?xml version="1.0" encoding="utf-8"?>
<p:tagLst xmlns:a="http://schemas.openxmlformats.org/drawingml/2006/main" xmlns:r="http://schemas.openxmlformats.org/officeDocument/2006/relationships" xmlns:p="http://schemas.openxmlformats.org/presentationml/2006/main">
  <p:tag name="VERSION" val="4.10"/>
  <p:tag name="QUESTIONNAME" val=" "/>
  <p:tag name="QUESTIONTYPE" val=" 0"/>
  <p:tag name="QUESTIONCHOICES" val=" 3"/>
  <p:tag name="QUESTIONANSWER" val="E"/>
  <p:tag name="QUESTIONDIFFICULTY" val=" 0"/>
  <p:tag name="QUESTIONPOINTS" val=" 1"/>
  <p:tag name="QUESTIONCHANCES" val=" 1"/>
  <p:tag name="QUESTIONTIMER" val="00:30"/>
  <p:tag name="QUESTIONCHOICESTYPE" val=" 1"/>
  <p:tag name="QUESTIONCHARTTYPE" val="0"/>
  <p:tag name="MANUALQUESTIONSTART" val="No"/>
</p:tagLst>
</file>

<file path=ppt/tags/tag8.xml><?xml version="1.0" encoding="utf-8"?>
<p:tagLst xmlns:a="http://schemas.openxmlformats.org/drawingml/2006/main" xmlns:r="http://schemas.openxmlformats.org/officeDocument/2006/relationships" xmlns:p="http://schemas.openxmlformats.org/presentationml/2006/main">
  <p:tag name="VERSION" val="4.10"/>
  <p:tag name="QUESTIONNAME" val=" "/>
  <p:tag name="QUESTIONTYPE" val=" 0"/>
  <p:tag name="QUESTIONCHOICES" val=" 2"/>
  <p:tag name="QUESTIONANSWER" val="A"/>
  <p:tag name="QUESTIONDIFFICULTY" val=" 0"/>
  <p:tag name="QUESTIONPOINTS" val=" 1"/>
  <p:tag name="QUESTIONCHANCES" val=" 1"/>
  <p:tag name="QUESTIONTIMER" val="00:30"/>
  <p:tag name="QUESTIONCHOICESTYPE" val=" 1"/>
  <p:tag name="QUESTIONCHARTTYPE" val="0"/>
  <p:tag name="MANUALQUESTIONSTART" val="No"/>
</p:tagLst>
</file>

<file path=ppt/tags/tag9.xml><?xml version="1.0" encoding="utf-8"?>
<p:tagLst xmlns:a="http://schemas.openxmlformats.org/drawingml/2006/main" xmlns:r="http://schemas.openxmlformats.org/officeDocument/2006/relationships" xmlns:p="http://schemas.openxmlformats.org/presentationml/2006/main">
  <p:tag name="VERSION" val="4.10"/>
  <p:tag name="QUESTIONNAME" val=" "/>
  <p:tag name="QUESTIONTYPE" val=" 0"/>
  <p:tag name="QUESTIONCHOICES" val=" 2"/>
  <p:tag name="QUESTIONANSWER" val="B"/>
  <p:tag name="QUESTIONDIFFICULTY" val=" 0"/>
  <p:tag name="QUESTIONPOINTS" val=" 1"/>
  <p:tag name="QUESTIONCHANCES" val=" 1"/>
  <p:tag name="QUESTIONTIMER" val="00:30"/>
  <p:tag name="QUESTIONCHOICESTYPE" val=" 1"/>
  <p:tag name="QUESTIONCHARTTYPE" val="0"/>
  <p:tag name="MANUALQUESTIONSTART" val="No"/>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1612</TotalTime>
  <Words>4979</Words>
  <Application>Microsoft Office PowerPoint</Application>
  <PresentationFormat>On-screen Show (4:3)</PresentationFormat>
  <Paragraphs>730</Paragraphs>
  <Slides>104</Slides>
  <Notes>63</Notes>
  <HiddenSlides>0</HiddenSlides>
  <MMClips>0</MMClips>
  <ScaleCrop>false</ScaleCrop>
  <HeadingPairs>
    <vt:vector size="4" baseType="variant">
      <vt:variant>
        <vt:lpstr>Theme</vt:lpstr>
      </vt:variant>
      <vt:variant>
        <vt:i4>1</vt:i4>
      </vt:variant>
      <vt:variant>
        <vt:lpstr>Slide Titles</vt:lpstr>
      </vt:variant>
      <vt:variant>
        <vt:i4>104</vt:i4>
      </vt:variant>
    </vt:vector>
  </HeadingPairs>
  <TitlesOfParts>
    <vt:vector size="105" baseType="lpstr">
      <vt:lpstr>Office Theme</vt:lpstr>
      <vt:lpstr>PowerPoint Presentation</vt:lpstr>
      <vt:lpstr>Major Topics</vt:lpstr>
      <vt:lpstr>PowerPoint Presentation</vt:lpstr>
      <vt:lpstr>PowerPoint Presentation</vt:lpstr>
      <vt:lpstr>PowerPoint Presentation</vt:lpstr>
      <vt:lpstr>PowerPoint Presentation</vt:lpstr>
      <vt:lpstr>PowerPoint Presentation</vt:lpstr>
      <vt:lpstr>Vectors</vt:lpstr>
      <vt:lpstr>PowerPoint Presentation</vt:lpstr>
      <vt:lpstr>Coordinate systems</vt:lpstr>
      <vt:lpstr>PowerPoint Presentation</vt:lpstr>
      <vt:lpstr>Vectors have components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Vectors and Trigonometry</vt:lpstr>
      <vt:lpstr>Vectors and Trigonometry</vt:lpstr>
      <vt:lpstr>Vectors and Trigonometry</vt:lpstr>
      <vt:lpstr>Vectors and Trigonometry</vt:lpstr>
      <vt:lpstr>Using trig. functions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Application of vector addition 2D</vt:lpstr>
      <vt:lpstr>What is the ball’s speed?</vt:lpstr>
      <vt:lpstr>PowerPoint Presentation</vt:lpstr>
      <vt:lpstr>PowerPoint Presentation</vt:lpstr>
      <vt:lpstr>PowerPoint Presentation</vt:lpstr>
      <vt:lpstr>PowerPoint Presentation</vt:lpstr>
      <vt:lpstr>Vector Subtraction</vt:lpstr>
      <vt:lpstr>Vector Subtraction</vt:lpstr>
      <vt:lpstr>PowerPoint Presentation</vt:lpstr>
      <vt:lpstr>PowerPoint Presentation</vt:lpstr>
      <vt:lpstr>PowerPoint Presentation</vt:lpstr>
      <vt:lpstr>PowerPoint Presentation</vt:lpstr>
      <vt:lpstr>Using Vectors</vt:lpstr>
      <vt:lpstr>PowerPoint Presentation</vt:lpstr>
      <vt:lpstr>PowerPoint Presentation</vt:lpstr>
      <vt:lpstr>Vectors in Motion Diagrams</vt:lpstr>
      <vt:lpstr>Vectors in Motion Diagrams</vt:lpstr>
      <vt:lpstr>Vectors in Motion Diagrams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Motion in 2 Dimensions</vt:lpstr>
      <vt:lpstr>PowerPoint Presentation</vt:lpstr>
      <vt:lpstr>Motion in 2 Dimensions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Motion in 2 Dimensions</vt:lpstr>
      <vt:lpstr>PowerPoint Presentation</vt:lpstr>
      <vt:lpstr>PowerPoint Presentation</vt:lpstr>
      <vt:lpstr>PowerPoint Presentation</vt:lpstr>
      <vt:lpstr>PowerPoint Presentation</vt:lpstr>
      <vt:lpstr>Relative Motion</vt:lpstr>
      <vt:lpstr>PowerPoint Presentation</vt:lpstr>
      <vt:lpstr>PowerPoint Presentation</vt:lpstr>
      <vt:lpstr>PowerPoint Presentation</vt:lpstr>
      <vt:lpstr>PowerPoint Presentation</vt:lpstr>
      <vt:lpstr>PowerPoint Presentation</vt:lpstr>
      <vt:lpstr>PowerPoint Presentation</vt:lpstr>
      <vt:lpstr>MCAT style question</vt:lpstr>
      <vt:lpstr>MCAT style question</vt:lpstr>
      <vt:lpstr>MCAT style question</vt:lpstr>
      <vt:lpstr>MCAT style question</vt:lpstr>
      <vt:lpstr>MCAT style question</vt:lpstr>
      <vt:lpstr>PowerPoint Presentation</vt:lpstr>
      <vt:lpstr>PowerPoint Presentation</vt:lpstr>
    </vt:vector>
  </TitlesOfParts>
  <Company>Utah Valley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college physics</dc:title>
  <dc:creator>MiniQuad</dc:creator>
  <cp:lastModifiedBy>Windows User</cp:lastModifiedBy>
  <cp:revision>90</cp:revision>
  <dcterms:created xsi:type="dcterms:W3CDTF">2014-04-03T04:45:59Z</dcterms:created>
  <dcterms:modified xsi:type="dcterms:W3CDTF">2014-05-15T18:34:45Z</dcterms:modified>
</cp:coreProperties>
</file>